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2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9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69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3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73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39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4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12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44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724E-7FDE-441E-BC93-B73047C06BB7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8EEC-4650-416B-8581-99B303C8F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7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683568" y="188640"/>
            <a:ext cx="108012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5046" y="242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83568" y="6038973"/>
            <a:ext cx="108012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29315" y="610633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cxnSp>
        <p:nvCxnSpPr>
          <p:cNvPr id="10" name="肘形接點 9"/>
          <p:cNvCxnSpPr>
            <a:stCxn id="16" idx="1"/>
            <a:endCxn id="7" idx="2"/>
          </p:cNvCxnSpPr>
          <p:nvPr/>
        </p:nvCxnSpPr>
        <p:spPr>
          <a:xfrm rot="10800000" flipH="1" flipV="1">
            <a:off x="675020" y="1357609"/>
            <a:ext cx="8547" cy="4933392"/>
          </a:xfrm>
          <a:prstGeom prst="bentConnector3">
            <a:avLst>
              <a:gd name="adj1" fmla="val -38447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41275" y="10074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675021" y="942401"/>
            <a:ext cx="1088668" cy="83041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94112" y="102037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同意</a:t>
            </a:r>
            <a:endParaRPr lang="en-US" altLang="zh-TW" dirty="0" smtClean="0"/>
          </a:p>
          <a:p>
            <a:r>
              <a:rPr lang="zh-TW" altLang="en-US" dirty="0" smtClean="0"/>
              <a:t>規則</a:t>
            </a:r>
            <a:endParaRPr lang="en-US" altLang="zh-TW" dirty="0" smtClean="0"/>
          </a:p>
        </p:txBody>
      </p:sp>
      <p:cxnSp>
        <p:nvCxnSpPr>
          <p:cNvPr id="19" name="直線單箭頭接點 18"/>
          <p:cNvCxnSpPr>
            <a:stCxn id="4" idx="4"/>
            <a:endCxn id="16" idx="0"/>
          </p:cNvCxnSpPr>
          <p:nvPr/>
        </p:nvCxnSpPr>
        <p:spPr>
          <a:xfrm flipH="1">
            <a:off x="1219355" y="692696"/>
            <a:ext cx="4273" cy="249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6269" y="3048924"/>
            <a:ext cx="1067420" cy="668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58" idx="2"/>
            <a:endCxn id="20" idx="0"/>
          </p:cNvCxnSpPr>
          <p:nvPr/>
        </p:nvCxnSpPr>
        <p:spPr>
          <a:xfrm>
            <a:off x="1227902" y="2651075"/>
            <a:ext cx="2077" cy="397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80773" y="307070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填</a:t>
            </a:r>
            <a:r>
              <a:rPr lang="zh-TW" altLang="en-US" dirty="0" smtClean="0"/>
              <a:t>基本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20" idx="2"/>
            <a:endCxn id="36" idx="0"/>
          </p:cNvCxnSpPr>
          <p:nvPr/>
        </p:nvCxnSpPr>
        <p:spPr>
          <a:xfrm>
            <a:off x="1229979" y="3717031"/>
            <a:ext cx="1587" cy="28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7856" y="4005064"/>
            <a:ext cx="1067420" cy="391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908400" y="4026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登入</a:t>
            </a:r>
            <a:endParaRPr lang="en-US" altLang="zh-TW" dirty="0" smtClean="0"/>
          </a:p>
        </p:txBody>
      </p:sp>
      <p:cxnSp>
        <p:nvCxnSpPr>
          <p:cNvPr id="38" name="直線單箭頭接點 37"/>
          <p:cNvCxnSpPr>
            <a:stCxn id="36" idx="2"/>
            <a:endCxn id="42" idx="0"/>
          </p:cNvCxnSpPr>
          <p:nvPr/>
        </p:nvCxnSpPr>
        <p:spPr>
          <a:xfrm>
            <a:off x="1231566" y="4396173"/>
            <a:ext cx="0" cy="32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97856" y="4725143"/>
            <a:ext cx="1067420" cy="10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669630" y="4746494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八字資料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zh-TW" altLang="en-US" dirty="0"/>
              <a:t>公司資料</a:t>
            </a:r>
            <a:endParaRPr lang="en-US" altLang="zh-TW" dirty="0" smtClean="0"/>
          </a:p>
        </p:txBody>
      </p:sp>
      <p:cxnSp>
        <p:nvCxnSpPr>
          <p:cNvPr id="44" name="直線單箭頭接點 43"/>
          <p:cNvCxnSpPr>
            <a:stCxn id="42" idx="2"/>
            <a:endCxn id="7" idx="0"/>
          </p:cNvCxnSpPr>
          <p:nvPr/>
        </p:nvCxnSpPr>
        <p:spPr>
          <a:xfrm flipH="1">
            <a:off x="1223628" y="5733256"/>
            <a:ext cx="7938" cy="305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58" idx="3"/>
            <a:endCxn id="4" idx="6"/>
          </p:cNvCxnSpPr>
          <p:nvPr/>
        </p:nvCxnSpPr>
        <p:spPr>
          <a:xfrm flipH="1" flipV="1">
            <a:off x="1763688" y="440668"/>
            <a:ext cx="8548" cy="1920052"/>
          </a:xfrm>
          <a:prstGeom prst="bentConnector3">
            <a:avLst>
              <a:gd name="adj1" fmla="val -26743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菱形 57"/>
          <p:cNvSpPr/>
          <p:nvPr/>
        </p:nvSpPr>
        <p:spPr>
          <a:xfrm>
            <a:off x="683568" y="2070365"/>
            <a:ext cx="1088668" cy="58071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908400" y="2166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驗證</a:t>
            </a:r>
            <a:endParaRPr lang="en-US" altLang="zh-TW" dirty="0" smtClean="0"/>
          </a:p>
        </p:txBody>
      </p:sp>
      <p:cxnSp>
        <p:nvCxnSpPr>
          <p:cNvPr id="65" name="直線單箭頭接點 64"/>
          <p:cNvCxnSpPr>
            <a:stCxn id="16" idx="2"/>
            <a:endCxn id="58" idx="0"/>
          </p:cNvCxnSpPr>
          <p:nvPr/>
        </p:nvCxnSpPr>
        <p:spPr>
          <a:xfrm>
            <a:off x="1219355" y="1772816"/>
            <a:ext cx="8547" cy="297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1700032" y="19991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971600" y="170103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000176" y="25649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059832" y="752307"/>
            <a:ext cx="1728192" cy="591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3139098" y="8632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存入個人資料</a:t>
            </a:r>
            <a:endParaRPr lang="zh-TW" altLang="en-US" dirty="0"/>
          </a:p>
        </p:txBody>
      </p:sp>
      <p:cxnSp>
        <p:nvCxnSpPr>
          <p:cNvPr id="81" name="肘形接點 80"/>
          <p:cNvCxnSpPr>
            <a:stCxn id="20" idx="3"/>
            <a:endCxn id="78" idx="1"/>
          </p:cNvCxnSpPr>
          <p:nvPr/>
        </p:nvCxnSpPr>
        <p:spPr>
          <a:xfrm flipV="1">
            <a:off x="1763689" y="1047924"/>
            <a:ext cx="1296143" cy="2335054"/>
          </a:xfrm>
          <a:prstGeom prst="bentConnector3">
            <a:avLst>
              <a:gd name="adj1" fmla="val 665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78" idx="3"/>
            <a:endCxn id="85" idx="0"/>
          </p:cNvCxnSpPr>
          <p:nvPr/>
        </p:nvCxnSpPr>
        <p:spPr>
          <a:xfrm>
            <a:off x="4788024" y="1047924"/>
            <a:ext cx="1224136" cy="65288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5148064" y="1700808"/>
            <a:ext cx="1728192" cy="591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5227330" y="18117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對比出生資料</a:t>
            </a:r>
          </a:p>
        </p:txBody>
      </p:sp>
      <p:sp>
        <p:nvSpPr>
          <p:cNvPr id="89" name="矩形 88"/>
          <p:cNvSpPr/>
          <p:nvPr/>
        </p:nvSpPr>
        <p:spPr>
          <a:xfrm>
            <a:off x="3059832" y="2457690"/>
            <a:ext cx="1728192" cy="591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3369930" y="25686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八字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cxnSp>
        <p:nvCxnSpPr>
          <p:cNvPr id="92" name="肘形接點 91"/>
          <p:cNvCxnSpPr>
            <a:stCxn id="85" idx="1"/>
            <a:endCxn id="89" idx="0"/>
          </p:cNvCxnSpPr>
          <p:nvPr/>
        </p:nvCxnSpPr>
        <p:spPr>
          <a:xfrm rot="10800000" flipV="1">
            <a:off x="3923928" y="1996424"/>
            <a:ext cx="1224136" cy="4612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236296" y="2446922"/>
            <a:ext cx="1728192" cy="591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7430978" y="25578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劍靈算命網</a:t>
            </a:r>
            <a:endParaRPr lang="zh-TW" altLang="en-US" dirty="0"/>
          </a:p>
        </p:txBody>
      </p:sp>
      <p:cxnSp>
        <p:nvCxnSpPr>
          <p:cNvPr id="96" name="直線單箭頭接點 95"/>
          <p:cNvCxnSpPr>
            <a:stCxn id="93" idx="1"/>
            <a:endCxn id="89" idx="3"/>
          </p:cNvCxnSpPr>
          <p:nvPr/>
        </p:nvCxnSpPr>
        <p:spPr>
          <a:xfrm flipH="1">
            <a:off x="4788024" y="2742539"/>
            <a:ext cx="2448272" cy="10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150891" y="3382977"/>
            <a:ext cx="1728192" cy="591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>
            <a:off x="5331261" y="34939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對比</a:t>
            </a:r>
            <a:r>
              <a:rPr lang="zh-TW" altLang="en-US" dirty="0"/>
              <a:t>喜用神</a:t>
            </a:r>
          </a:p>
        </p:txBody>
      </p:sp>
      <p:sp>
        <p:nvSpPr>
          <p:cNvPr id="103" name="矩形 102"/>
          <p:cNvSpPr/>
          <p:nvPr/>
        </p:nvSpPr>
        <p:spPr>
          <a:xfrm>
            <a:off x="3059832" y="5142022"/>
            <a:ext cx="1728192" cy="591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3369930" y="5252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公司資料</a:t>
            </a:r>
            <a:endParaRPr lang="zh-TW" altLang="en-US" dirty="0"/>
          </a:p>
        </p:txBody>
      </p:sp>
      <p:cxnSp>
        <p:nvCxnSpPr>
          <p:cNvPr id="106" name="肘形接點 105"/>
          <p:cNvCxnSpPr>
            <a:stCxn id="89" idx="2"/>
            <a:endCxn id="101" idx="1"/>
          </p:cNvCxnSpPr>
          <p:nvPr/>
        </p:nvCxnSpPr>
        <p:spPr>
          <a:xfrm rot="16200000" flipH="1">
            <a:off x="4222574" y="2750277"/>
            <a:ext cx="629670" cy="12269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接點 107"/>
          <p:cNvCxnSpPr>
            <a:stCxn id="101" idx="2"/>
            <a:endCxn id="103" idx="0"/>
          </p:cNvCxnSpPr>
          <p:nvPr/>
        </p:nvCxnSpPr>
        <p:spPr>
          <a:xfrm rot="5400000">
            <a:off x="4385553" y="3512587"/>
            <a:ext cx="1167811" cy="20910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236296" y="3905001"/>
            <a:ext cx="1728192" cy="591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7430978" y="4015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產業屬性表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7236296" y="4822631"/>
            <a:ext cx="1728192" cy="591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7430978" y="49335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財報狗資料</a:t>
            </a:r>
          </a:p>
        </p:txBody>
      </p:sp>
      <p:sp>
        <p:nvSpPr>
          <p:cNvPr id="119" name="矩形 118"/>
          <p:cNvSpPr/>
          <p:nvPr/>
        </p:nvSpPr>
        <p:spPr>
          <a:xfrm>
            <a:off x="7236296" y="5698821"/>
            <a:ext cx="1728192" cy="591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7295043" y="5809772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公開財報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ROE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5150892" y="6165304"/>
            <a:ext cx="1728192" cy="591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5267347" y="6276255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預測下季</a:t>
            </a:r>
            <a:r>
              <a:rPr lang="en-US" altLang="zh-TW" dirty="0" smtClean="0"/>
              <a:t>ROE</a:t>
            </a:r>
            <a:endParaRPr lang="zh-TW" altLang="en-US" dirty="0"/>
          </a:p>
        </p:txBody>
      </p:sp>
      <p:cxnSp>
        <p:nvCxnSpPr>
          <p:cNvPr id="124" name="肘形接點 123"/>
          <p:cNvCxnSpPr>
            <a:stCxn id="110" idx="1"/>
          </p:cNvCxnSpPr>
          <p:nvPr/>
        </p:nvCxnSpPr>
        <p:spPr>
          <a:xfrm rot="10800000" flipV="1">
            <a:off x="4788024" y="4200618"/>
            <a:ext cx="2448273" cy="917630"/>
          </a:xfrm>
          <a:prstGeom prst="bentConnector3">
            <a:avLst>
              <a:gd name="adj1" fmla="val 4358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接點 128"/>
          <p:cNvCxnSpPr>
            <a:stCxn id="113" idx="1"/>
            <a:endCxn id="103" idx="3"/>
          </p:cNvCxnSpPr>
          <p:nvPr/>
        </p:nvCxnSpPr>
        <p:spPr>
          <a:xfrm rot="10800000" flipV="1">
            <a:off x="4788024" y="5118247"/>
            <a:ext cx="2448272" cy="319391"/>
          </a:xfrm>
          <a:prstGeom prst="bentConnector3">
            <a:avLst>
              <a:gd name="adj1" fmla="val 330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接點 131"/>
          <p:cNvCxnSpPr>
            <a:stCxn id="119" idx="1"/>
          </p:cNvCxnSpPr>
          <p:nvPr/>
        </p:nvCxnSpPr>
        <p:spPr>
          <a:xfrm rot="10800000">
            <a:off x="4788024" y="5733256"/>
            <a:ext cx="2448273" cy="261182"/>
          </a:xfrm>
          <a:prstGeom prst="bentConnector3">
            <a:avLst>
              <a:gd name="adj1" fmla="val 336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接點 135"/>
          <p:cNvCxnSpPr>
            <a:stCxn id="119" idx="2"/>
            <a:endCxn id="121" idx="3"/>
          </p:cNvCxnSpPr>
          <p:nvPr/>
        </p:nvCxnSpPr>
        <p:spPr>
          <a:xfrm rot="5400000">
            <a:off x="7404305" y="5764834"/>
            <a:ext cx="170866" cy="12213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接點 137"/>
          <p:cNvCxnSpPr>
            <a:stCxn id="121" idx="1"/>
            <a:endCxn id="103" idx="2"/>
          </p:cNvCxnSpPr>
          <p:nvPr/>
        </p:nvCxnSpPr>
        <p:spPr>
          <a:xfrm rot="10800000">
            <a:off x="3923928" y="5733257"/>
            <a:ext cx="1226964" cy="727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195736" y="3802528"/>
            <a:ext cx="874188" cy="668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文字方塊 145"/>
          <p:cNvSpPr txBox="1"/>
          <p:nvPr/>
        </p:nvSpPr>
        <p:spPr>
          <a:xfrm>
            <a:off x="2292352" y="3824305"/>
            <a:ext cx="680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修改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</a:t>
            </a:r>
            <a:endParaRPr lang="zh-TW" altLang="en-US" dirty="0"/>
          </a:p>
        </p:txBody>
      </p:sp>
      <p:cxnSp>
        <p:nvCxnSpPr>
          <p:cNvPr id="148" name="肘形接點 147"/>
          <p:cNvCxnSpPr>
            <a:stCxn id="103" idx="1"/>
            <a:endCxn id="42" idx="3"/>
          </p:cNvCxnSpPr>
          <p:nvPr/>
        </p:nvCxnSpPr>
        <p:spPr>
          <a:xfrm rot="10800000">
            <a:off x="1765276" y="5229201"/>
            <a:ext cx="1294556" cy="20843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接點 149"/>
          <p:cNvCxnSpPr>
            <a:endCxn id="146" idx="2"/>
          </p:cNvCxnSpPr>
          <p:nvPr/>
        </p:nvCxnSpPr>
        <p:spPr>
          <a:xfrm flipV="1">
            <a:off x="1763688" y="4470636"/>
            <a:ext cx="869142" cy="2545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接點 151"/>
          <p:cNvCxnSpPr>
            <a:stCxn id="145" idx="0"/>
            <a:endCxn id="78" idx="1"/>
          </p:cNvCxnSpPr>
          <p:nvPr/>
        </p:nvCxnSpPr>
        <p:spPr>
          <a:xfrm rot="5400000" flipH="1" flipV="1">
            <a:off x="1469029" y="2211725"/>
            <a:ext cx="2754604" cy="42700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195736" y="-27384"/>
            <a:ext cx="2568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8000"/>
                </a:solidFill>
              </a:rPr>
              <a:t>Firebase </a:t>
            </a:r>
            <a:r>
              <a:rPr lang="zh-TW" altLang="en-US" sz="2800" dirty="0" smtClean="0">
                <a:solidFill>
                  <a:srgbClr val="008000"/>
                </a:solidFill>
              </a:rPr>
              <a:t>資料庫</a:t>
            </a:r>
            <a:endParaRPr lang="zh-TW" altLang="en-US" sz="2800" dirty="0">
              <a:solidFill>
                <a:srgbClr val="008000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090931" y="0"/>
            <a:ext cx="2935680" cy="685799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5026611" y="0"/>
            <a:ext cx="2065669" cy="685800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227330" y="34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033CC"/>
                </a:solidFill>
              </a:rPr>
              <a:t>計算比對</a:t>
            </a:r>
          </a:p>
        </p:txBody>
      </p:sp>
      <p:sp>
        <p:nvSpPr>
          <p:cNvPr id="161" name="文字方塊 160"/>
          <p:cNvSpPr txBox="1"/>
          <p:nvPr/>
        </p:nvSpPr>
        <p:spPr>
          <a:xfrm>
            <a:off x="7236296" y="34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3300"/>
                </a:solidFill>
              </a:rPr>
              <a:t>資料來源</a:t>
            </a:r>
          </a:p>
        </p:txBody>
      </p:sp>
      <p:sp>
        <p:nvSpPr>
          <p:cNvPr id="163" name="矩形 162"/>
          <p:cNvSpPr/>
          <p:nvPr/>
        </p:nvSpPr>
        <p:spPr>
          <a:xfrm>
            <a:off x="7086267" y="1192"/>
            <a:ext cx="206566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06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60</Words>
  <Application>Microsoft Office PowerPoint</Application>
  <PresentationFormat>如螢幕大小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2023-03-21T11:00:33Z</dcterms:created>
  <dcterms:modified xsi:type="dcterms:W3CDTF">2023-03-21T11:58:00Z</dcterms:modified>
</cp:coreProperties>
</file>