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400" b="0" strike="noStrike" spc="-1">
                <a:solidFill>
                  <a:srgbClr val="000000"/>
                </a:solidFill>
                <a:latin typeface="Calibri"/>
              </a:rPr>
              <a:t>按一下以編輯母片標題樣式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7AFC737-E44C-449A-8EE3-B9906BF218F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3/28/2023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4F2C9E7-D332-41BD-A7FD-318FEF9827C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64"/>
          <p:cNvSpPr/>
          <p:nvPr/>
        </p:nvSpPr>
        <p:spPr>
          <a:xfrm>
            <a:off x="2090880" y="0"/>
            <a:ext cx="2935440" cy="685764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5"/>
          <p:cNvSpPr/>
          <p:nvPr/>
        </p:nvSpPr>
        <p:spPr>
          <a:xfrm>
            <a:off x="5026680" y="0"/>
            <a:ext cx="2065320" cy="68576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68"/>
          <p:cNvSpPr/>
          <p:nvPr/>
        </p:nvSpPr>
        <p:spPr>
          <a:xfrm>
            <a:off x="7092000" y="0"/>
            <a:ext cx="2065320" cy="685764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1"/>
          <p:cNvSpPr/>
          <p:nvPr/>
        </p:nvSpPr>
        <p:spPr>
          <a:xfrm>
            <a:off x="683640" y="188640"/>
            <a:ext cx="1079640" cy="5036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790200" y="243000"/>
            <a:ext cx="866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使用者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683640" y="6039000"/>
            <a:ext cx="1079640" cy="5036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933120" y="6106320"/>
            <a:ext cx="580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 rot="10800000" flipH="1" flipV="1">
            <a:off x="674640" y="1357200"/>
            <a:ext cx="8280" cy="4933080"/>
          </a:xfrm>
          <a:prstGeom prst="bentConnector3">
            <a:avLst>
              <a:gd name="adj1" fmla="val -3844764"/>
            </a:avLst>
          </a:pr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6"/>
          <p:cNvSpPr/>
          <p:nvPr/>
        </p:nvSpPr>
        <p:spPr>
          <a:xfrm>
            <a:off x="343440" y="100728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675000" y="942480"/>
            <a:ext cx="1088280" cy="830160"/>
          </a:xfrm>
          <a:prstGeom prst="diamond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8"/>
          <p:cNvSpPr/>
          <p:nvPr/>
        </p:nvSpPr>
        <p:spPr>
          <a:xfrm>
            <a:off x="897840" y="1020240"/>
            <a:ext cx="63828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同意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規則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 flipH="1">
            <a:off x="1218600" y="692640"/>
            <a:ext cx="3960" cy="249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0"/>
          <p:cNvSpPr/>
          <p:nvPr/>
        </p:nvSpPr>
        <p:spPr>
          <a:xfrm>
            <a:off x="696240" y="2257144"/>
            <a:ext cx="1067040" cy="6678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2"/>
          <p:cNvSpPr/>
          <p:nvPr/>
        </p:nvSpPr>
        <p:spPr>
          <a:xfrm>
            <a:off x="785880" y="2279104"/>
            <a:ext cx="86688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填基本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資料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" name="CustomShape 14"/>
          <p:cNvSpPr/>
          <p:nvPr/>
        </p:nvSpPr>
        <p:spPr>
          <a:xfrm>
            <a:off x="697680" y="3284984"/>
            <a:ext cx="1067040" cy="3906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5"/>
          <p:cNvSpPr/>
          <p:nvPr/>
        </p:nvSpPr>
        <p:spPr>
          <a:xfrm>
            <a:off x="911880" y="3306944"/>
            <a:ext cx="638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登入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6" name="CustomShape 17"/>
          <p:cNvSpPr/>
          <p:nvPr/>
        </p:nvSpPr>
        <p:spPr>
          <a:xfrm>
            <a:off x="697680" y="4048088"/>
            <a:ext cx="1063440" cy="1637336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8"/>
          <p:cNvSpPr/>
          <p:nvPr/>
        </p:nvSpPr>
        <p:spPr>
          <a:xfrm>
            <a:off x="656545" y="4113367"/>
            <a:ext cx="1104575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pc="-1" dirty="0">
                <a:solidFill>
                  <a:srgbClr val="000000"/>
                </a:solidFill>
                <a:latin typeface="Calibri"/>
              </a:rPr>
              <a:t>算命</a:t>
            </a:r>
            <a:r>
              <a:rPr lang="zh-TW" sz="1800" b="0" strike="noStrike" spc="-1" dirty="0" smtClean="0">
                <a:solidFill>
                  <a:srgbClr val="000000"/>
                </a:solidFill>
                <a:latin typeface="Calibri"/>
              </a:rPr>
              <a:t>資</a:t>
            </a:r>
            <a:r>
              <a:rPr lang="zh-TW" altLang="en-US" sz="1800" b="0" strike="noStrike" spc="-1" dirty="0" smtClean="0">
                <a:solidFill>
                  <a:srgbClr val="000000"/>
                </a:solidFill>
                <a:latin typeface="Calibri"/>
              </a:rPr>
              <a:t>訊</a:t>
            </a:r>
            <a:endParaRPr lang="en-US" altLang="zh-TW" sz="1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altLang="zh-TW" spc="-1" dirty="0">
                <a:solidFill>
                  <a:srgbClr val="000000"/>
                </a:solidFill>
                <a:latin typeface="Calibri"/>
              </a:rPr>
              <a:t>+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Calibri"/>
              </a:rPr>
              <a:t>公司</a:t>
            </a:r>
            <a:r>
              <a:rPr lang="zh-TW" sz="1800" b="0" strike="noStrike" spc="-1" dirty="0" smtClean="0">
                <a:solidFill>
                  <a:srgbClr val="000000"/>
                </a:solidFill>
                <a:latin typeface="Calibri"/>
              </a:rPr>
              <a:t>資料</a:t>
            </a:r>
            <a:endParaRPr lang="en-US" altLang="zh-TW" sz="1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altLang="zh-TW" spc="-1" dirty="0">
                <a:solidFill>
                  <a:srgbClr val="000000"/>
                </a:solidFill>
                <a:latin typeface="Calibri"/>
              </a:rPr>
              <a:t>+</a:t>
            </a:r>
            <a:endParaRPr lang="en-US" altLang="zh-TW" sz="1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altLang="zh-TW" spc="-1" dirty="0" smtClean="0">
                <a:solidFill>
                  <a:srgbClr val="000000"/>
                </a:solidFill>
                <a:latin typeface="Calibri"/>
              </a:rPr>
              <a:t>ROE</a:t>
            </a:r>
            <a:r>
              <a:rPr lang="zh-TW" altLang="en-US" spc="-1" dirty="0" smtClean="0">
                <a:solidFill>
                  <a:srgbClr val="000000"/>
                </a:solidFill>
                <a:latin typeface="Calibri"/>
              </a:rPr>
              <a:t>資料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8" name="CustomShape 19"/>
          <p:cNvSpPr/>
          <p:nvPr/>
        </p:nvSpPr>
        <p:spPr>
          <a:xfrm flipH="1">
            <a:off x="1222920" y="5733360"/>
            <a:ext cx="7560" cy="30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6"/>
          <p:cNvSpPr/>
          <p:nvPr/>
        </p:nvSpPr>
        <p:spPr>
          <a:xfrm>
            <a:off x="1687392" y="1052736"/>
            <a:ext cx="292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" name="CustomShape 27"/>
          <p:cNvSpPr/>
          <p:nvPr/>
        </p:nvSpPr>
        <p:spPr>
          <a:xfrm>
            <a:off x="2843808" y="2046152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8"/>
          <p:cNvSpPr/>
          <p:nvPr/>
        </p:nvSpPr>
        <p:spPr>
          <a:xfrm>
            <a:off x="2931288" y="2157032"/>
            <a:ext cx="15526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存入個人資料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" name="CustomShape 31"/>
          <p:cNvSpPr/>
          <p:nvPr/>
        </p:nvSpPr>
        <p:spPr>
          <a:xfrm>
            <a:off x="5220264" y="764704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2"/>
          <p:cNvSpPr/>
          <p:nvPr/>
        </p:nvSpPr>
        <p:spPr>
          <a:xfrm>
            <a:off x="5307744" y="875944"/>
            <a:ext cx="156598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pc="-1" dirty="0">
                <a:solidFill>
                  <a:srgbClr val="000000"/>
                </a:solidFill>
                <a:latin typeface="Calibri"/>
              </a:rPr>
              <a:t>送交</a:t>
            </a:r>
            <a:r>
              <a:rPr lang="zh-TW" sz="1800" b="0" strike="noStrike" spc="-1" dirty="0" smtClean="0">
                <a:solidFill>
                  <a:srgbClr val="000000"/>
                </a:solidFill>
                <a:latin typeface="Calibri"/>
              </a:rPr>
              <a:t>出生</a:t>
            </a:r>
            <a:r>
              <a:rPr lang="zh-TW" sz="1800" b="0" strike="noStrike" spc="-1" dirty="0">
                <a:solidFill>
                  <a:srgbClr val="000000"/>
                </a:solidFill>
                <a:latin typeface="Calibri"/>
              </a:rPr>
              <a:t>資料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5" name="CustomShape 36"/>
          <p:cNvSpPr/>
          <p:nvPr/>
        </p:nvSpPr>
        <p:spPr>
          <a:xfrm>
            <a:off x="7308496" y="764704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7"/>
          <p:cNvSpPr/>
          <p:nvPr/>
        </p:nvSpPr>
        <p:spPr>
          <a:xfrm>
            <a:off x="7510456" y="875584"/>
            <a:ext cx="1324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劍靈算命網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8" name="CustomShape 39"/>
          <p:cNvSpPr/>
          <p:nvPr/>
        </p:nvSpPr>
        <p:spPr>
          <a:xfrm>
            <a:off x="5150880" y="2981632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0"/>
          <p:cNvSpPr/>
          <p:nvPr/>
        </p:nvSpPr>
        <p:spPr>
          <a:xfrm>
            <a:off x="5338440" y="3092512"/>
            <a:ext cx="1324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對比喜用神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" name="CustomShape 41"/>
          <p:cNvSpPr/>
          <p:nvPr/>
        </p:nvSpPr>
        <p:spPr>
          <a:xfrm>
            <a:off x="3060000" y="4047008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2"/>
          <p:cNvSpPr/>
          <p:nvPr/>
        </p:nvSpPr>
        <p:spPr>
          <a:xfrm>
            <a:off x="3376080" y="4158248"/>
            <a:ext cx="10954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公司資料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" name="CustomShape 45"/>
          <p:cNvSpPr/>
          <p:nvPr/>
        </p:nvSpPr>
        <p:spPr>
          <a:xfrm>
            <a:off x="7236360" y="2810048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6"/>
          <p:cNvSpPr/>
          <p:nvPr/>
        </p:nvSpPr>
        <p:spPr>
          <a:xfrm>
            <a:off x="7438320" y="2924944"/>
            <a:ext cx="1324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產業屬性表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6" name="CustomShape 47"/>
          <p:cNvSpPr/>
          <p:nvPr/>
        </p:nvSpPr>
        <p:spPr>
          <a:xfrm>
            <a:off x="7236360" y="4048088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8"/>
          <p:cNvSpPr/>
          <p:nvPr/>
        </p:nvSpPr>
        <p:spPr>
          <a:xfrm>
            <a:off x="7438320" y="4158968"/>
            <a:ext cx="1324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財報狗資料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" name="CustomShape 49"/>
          <p:cNvSpPr/>
          <p:nvPr/>
        </p:nvSpPr>
        <p:spPr>
          <a:xfrm>
            <a:off x="7264872" y="5574544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0"/>
          <p:cNvSpPr/>
          <p:nvPr/>
        </p:nvSpPr>
        <p:spPr>
          <a:xfrm>
            <a:off x="7358472" y="5685424"/>
            <a:ext cx="1540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Goodinfo: ROE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" name="CustomShape 51"/>
          <p:cNvSpPr/>
          <p:nvPr/>
        </p:nvSpPr>
        <p:spPr>
          <a:xfrm>
            <a:off x="5150880" y="6078600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52"/>
          <p:cNvSpPr/>
          <p:nvPr/>
        </p:nvSpPr>
        <p:spPr>
          <a:xfrm>
            <a:off x="5248800" y="6189480"/>
            <a:ext cx="1532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預測下季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ROE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" name="CustomShape 58"/>
          <p:cNvSpPr/>
          <p:nvPr/>
        </p:nvSpPr>
        <p:spPr>
          <a:xfrm>
            <a:off x="2195640" y="3193248"/>
            <a:ext cx="873720" cy="6678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9"/>
          <p:cNvSpPr/>
          <p:nvPr/>
        </p:nvSpPr>
        <p:spPr>
          <a:xfrm>
            <a:off x="2313720" y="3214848"/>
            <a:ext cx="63828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修改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資料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63"/>
          <p:cNvSpPr/>
          <p:nvPr/>
        </p:nvSpPr>
        <p:spPr>
          <a:xfrm>
            <a:off x="2168280" y="-27360"/>
            <a:ext cx="26226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8000"/>
                </a:solidFill>
                <a:latin typeface="Calibri"/>
              </a:rPr>
              <a:t>Firebase </a:t>
            </a:r>
            <a:r>
              <a:rPr lang="zh-TW" sz="2800" b="0" strike="noStrike" spc="-1">
                <a:solidFill>
                  <a:srgbClr val="008000"/>
                </a:solidFill>
                <a:latin typeface="Calibri"/>
              </a:rPr>
              <a:t>資料庫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5" name="CustomShape 66"/>
          <p:cNvSpPr/>
          <p:nvPr/>
        </p:nvSpPr>
        <p:spPr>
          <a:xfrm>
            <a:off x="5236920" y="3600"/>
            <a:ext cx="1617535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spc="-1" dirty="0">
                <a:solidFill>
                  <a:srgbClr val="0033CC"/>
                </a:solidFill>
                <a:latin typeface="Calibri"/>
              </a:rPr>
              <a:t>後端系統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6" name="CustomShape 67"/>
          <p:cNvSpPr/>
          <p:nvPr/>
        </p:nvSpPr>
        <p:spPr>
          <a:xfrm>
            <a:off x="7246080" y="3600"/>
            <a:ext cx="16012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2800" b="0" strike="noStrike" spc="-1" dirty="0">
                <a:solidFill>
                  <a:srgbClr val="FF3300"/>
                </a:solidFill>
                <a:latin typeface="Calibri"/>
              </a:rPr>
              <a:t>資料來源</a:t>
            </a:r>
            <a:endParaRPr lang="en-US" sz="2800" b="0" strike="noStrike" spc="-1" dirty="0">
              <a:latin typeface="Arial"/>
            </a:endParaRPr>
          </a:p>
        </p:txBody>
      </p:sp>
      <p:cxnSp>
        <p:nvCxnSpPr>
          <p:cNvPr id="13" name="直線單箭頭接點 12"/>
          <p:cNvCxnSpPr>
            <a:stCxn id="70" idx="3"/>
            <a:endCxn id="75" idx="1"/>
          </p:cNvCxnSpPr>
          <p:nvPr/>
        </p:nvCxnSpPr>
        <p:spPr>
          <a:xfrm>
            <a:off x="6948264" y="1060084"/>
            <a:ext cx="3602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stomShape 39"/>
          <p:cNvSpPr/>
          <p:nvPr/>
        </p:nvSpPr>
        <p:spPr>
          <a:xfrm>
            <a:off x="5220072" y="1830128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40"/>
          <p:cNvSpPr/>
          <p:nvPr/>
        </p:nvSpPr>
        <p:spPr>
          <a:xfrm>
            <a:off x="5407632" y="1941008"/>
            <a:ext cx="133527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1800" b="0" strike="noStrike" spc="-1" dirty="0" smtClean="0">
                <a:solidFill>
                  <a:srgbClr val="000000"/>
                </a:solidFill>
                <a:latin typeface="Calibri"/>
              </a:rPr>
              <a:t>存入</a:t>
            </a:r>
            <a:r>
              <a:rPr lang="zh-TW" sz="1800" b="0" strike="noStrike" spc="-1" dirty="0" smtClean="0">
                <a:solidFill>
                  <a:srgbClr val="000000"/>
                </a:solidFill>
                <a:latin typeface="Calibri"/>
              </a:rPr>
              <a:t>喜</a:t>
            </a:r>
            <a:r>
              <a:rPr lang="zh-TW" sz="1800" b="0" strike="noStrike" spc="-1" dirty="0">
                <a:solidFill>
                  <a:srgbClr val="000000"/>
                </a:solidFill>
                <a:latin typeface="Calibri"/>
              </a:rPr>
              <a:t>用神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7" name="肘形接點 16"/>
          <p:cNvCxnSpPr>
            <a:stCxn id="75" idx="2"/>
            <a:endCxn id="109" idx="3"/>
          </p:cNvCxnSpPr>
          <p:nvPr/>
        </p:nvCxnSpPr>
        <p:spPr>
          <a:xfrm rot="5400000">
            <a:off x="7175262" y="1128274"/>
            <a:ext cx="770044" cy="122442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stomShape 41"/>
          <p:cNvSpPr/>
          <p:nvPr/>
        </p:nvSpPr>
        <p:spPr>
          <a:xfrm>
            <a:off x="3059832" y="5574544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42"/>
          <p:cNvSpPr/>
          <p:nvPr/>
        </p:nvSpPr>
        <p:spPr>
          <a:xfrm>
            <a:off x="3375912" y="5685784"/>
            <a:ext cx="103006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pc="-1" dirty="0" smtClean="0">
                <a:solidFill>
                  <a:srgbClr val="000000"/>
                </a:solidFill>
                <a:latin typeface="Calibri"/>
              </a:rPr>
              <a:t>ROE</a:t>
            </a:r>
            <a:r>
              <a:rPr lang="zh-TW" sz="1800" b="0" strike="noStrike" spc="-1" dirty="0" smtClean="0">
                <a:solidFill>
                  <a:srgbClr val="000000"/>
                </a:solidFill>
                <a:latin typeface="Calibri"/>
              </a:rPr>
              <a:t>資料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30" name="肘形接點 29"/>
          <p:cNvCxnSpPr>
            <a:stCxn id="88" idx="2"/>
            <a:endCxn id="90" idx="3"/>
          </p:cNvCxnSpPr>
          <p:nvPr/>
        </p:nvCxnSpPr>
        <p:spPr>
          <a:xfrm rot="5400000">
            <a:off x="7399538" y="5644646"/>
            <a:ext cx="208676" cy="124999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88" idx="1"/>
            <a:endCxn id="111" idx="3"/>
          </p:cNvCxnSpPr>
          <p:nvPr/>
        </p:nvCxnSpPr>
        <p:spPr>
          <a:xfrm rot="10800000">
            <a:off x="4787832" y="5869924"/>
            <a:ext cx="247704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111" idx="1"/>
            <a:endCxn id="56" idx="3"/>
          </p:cNvCxnSpPr>
          <p:nvPr/>
        </p:nvCxnSpPr>
        <p:spPr>
          <a:xfrm rot="10800000">
            <a:off x="1761120" y="4866756"/>
            <a:ext cx="1298712" cy="10031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接點 115"/>
          <p:cNvCxnSpPr>
            <a:stCxn id="80" idx="1"/>
            <a:endCxn id="57" idx="3"/>
          </p:cNvCxnSpPr>
          <p:nvPr/>
        </p:nvCxnSpPr>
        <p:spPr>
          <a:xfrm rot="10800000" flipV="1">
            <a:off x="1761120" y="4342388"/>
            <a:ext cx="1298880" cy="5089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接點 122"/>
          <p:cNvCxnSpPr>
            <a:stCxn id="90" idx="1"/>
            <a:endCxn id="111" idx="2"/>
          </p:cNvCxnSpPr>
          <p:nvPr/>
        </p:nvCxnSpPr>
        <p:spPr>
          <a:xfrm rot="10800000">
            <a:off x="3923832" y="6165304"/>
            <a:ext cx="1227048" cy="20867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stomShape 39"/>
          <p:cNvSpPr/>
          <p:nvPr/>
        </p:nvSpPr>
        <p:spPr>
          <a:xfrm>
            <a:off x="5195340" y="4926472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0"/>
          <p:cNvSpPr/>
          <p:nvPr/>
        </p:nvSpPr>
        <p:spPr>
          <a:xfrm>
            <a:off x="5281697" y="5037352"/>
            <a:ext cx="156598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1800" b="0" strike="noStrike" spc="-1" dirty="0" smtClean="0">
                <a:latin typeface="Arial"/>
              </a:rPr>
              <a:t>擷取算命資訊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30" name="肘形接點 129"/>
          <p:cNvCxnSpPr>
            <a:stCxn id="75" idx="3"/>
            <a:endCxn id="124" idx="3"/>
          </p:cNvCxnSpPr>
          <p:nvPr/>
        </p:nvCxnSpPr>
        <p:spPr>
          <a:xfrm flipH="1">
            <a:off x="6923340" y="1060084"/>
            <a:ext cx="2113156" cy="4161768"/>
          </a:xfrm>
          <a:prstGeom prst="bentConnector3">
            <a:avLst>
              <a:gd name="adj1" fmla="val -13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接點 5"/>
          <p:cNvCxnSpPr>
            <a:stCxn id="66" idx="3"/>
            <a:endCxn id="70" idx="1"/>
          </p:cNvCxnSpPr>
          <p:nvPr/>
        </p:nvCxnSpPr>
        <p:spPr>
          <a:xfrm flipV="1">
            <a:off x="4571808" y="1060084"/>
            <a:ext cx="648456" cy="1281448"/>
          </a:xfrm>
          <a:prstGeom prst="bentConnector3">
            <a:avLst>
              <a:gd name="adj1" fmla="val 323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49" idx="3"/>
            <a:endCxn id="66" idx="1"/>
          </p:cNvCxnSpPr>
          <p:nvPr/>
        </p:nvCxnSpPr>
        <p:spPr>
          <a:xfrm flipV="1">
            <a:off x="1763280" y="2341532"/>
            <a:ext cx="1080528" cy="249512"/>
          </a:xfrm>
          <a:prstGeom prst="bentConnector3">
            <a:avLst>
              <a:gd name="adj1" fmla="val 804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97" idx="0"/>
            <a:endCxn id="66" idx="1"/>
          </p:cNvCxnSpPr>
          <p:nvPr/>
        </p:nvCxnSpPr>
        <p:spPr>
          <a:xfrm rot="5400000" flipH="1" flipV="1">
            <a:off x="2312296" y="2661736"/>
            <a:ext cx="851716" cy="21130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stomShape 28"/>
          <p:cNvSpPr/>
          <p:nvPr/>
        </p:nvSpPr>
        <p:spPr>
          <a:xfrm>
            <a:off x="3003604" y="1065185"/>
            <a:ext cx="1104575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z="1800" b="0" strike="noStrike" spc="-1" dirty="0" smtClean="0">
                <a:latin typeface="Arial"/>
              </a:rPr>
              <a:t>Firebase</a:t>
            </a:r>
          </a:p>
          <a:p>
            <a:pPr>
              <a:lnSpc>
                <a:spcPct val="100000"/>
              </a:lnSpc>
            </a:pPr>
            <a:r>
              <a:rPr lang="zh-TW" altLang="en-US" spc="-1" dirty="0">
                <a:latin typeface="Arial"/>
              </a:rPr>
              <a:t>信箱</a:t>
            </a:r>
            <a:r>
              <a:rPr lang="zh-TW" altLang="zh-TW" spc="-1" dirty="0" smtClean="0">
                <a:solidFill>
                  <a:srgbClr val="000000"/>
                </a:solidFill>
                <a:latin typeface="Calibri"/>
              </a:rPr>
              <a:t>驗證</a:t>
            </a:r>
            <a:endParaRPr lang="en-US" altLang="zh-TW" spc="-1" dirty="0"/>
          </a:p>
        </p:txBody>
      </p:sp>
      <p:sp>
        <p:nvSpPr>
          <p:cNvPr id="29" name="菱形 28"/>
          <p:cNvSpPr/>
          <p:nvPr/>
        </p:nvSpPr>
        <p:spPr>
          <a:xfrm>
            <a:off x="2483768" y="840008"/>
            <a:ext cx="2188428" cy="107682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/>
          <p:cNvCxnSpPr>
            <a:stCxn id="46" idx="3"/>
            <a:endCxn id="29" idx="1"/>
          </p:cNvCxnSpPr>
          <p:nvPr/>
        </p:nvCxnSpPr>
        <p:spPr>
          <a:xfrm>
            <a:off x="1763280" y="1357560"/>
            <a:ext cx="720488" cy="20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stomShape 6"/>
          <p:cNvSpPr/>
          <p:nvPr/>
        </p:nvSpPr>
        <p:spPr>
          <a:xfrm>
            <a:off x="3306856" y="54404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</a:t>
            </a:r>
            <a:endParaRPr lang="en-US" sz="1800" b="0" strike="noStrike" spc="-1">
              <a:latin typeface="Arial"/>
            </a:endParaRPr>
          </a:p>
        </p:txBody>
      </p:sp>
      <p:cxnSp>
        <p:nvCxnSpPr>
          <p:cNvPr id="82" name="肘形接點 81"/>
          <p:cNvCxnSpPr>
            <a:stCxn id="29" idx="0"/>
            <a:endCxn id="40" idx="6"/>
          </p:cNvCxnSpPr>
          <p:nvPr/>
        </p:nvCxnSpPr>
        <p:spPr>
          <a:xfrm rot="16200000" flipV="1">
            <a:off x="2470857" y="-267117"/>
            <a:ext cx="399548" cy="181470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接點 113"/>
          <p:cNvCxnSpPr>
            <a:stCxn id="29" idx="2"/>
            <a:endCxn id="49" idx="0"/>
          </p:cNvCxnSpPr>
          <p:nvPr/>
        </p:nvCxnSpPr>
        <p:spPr>
          <a:xfrm rot="5400000">
            <a:off x="2233715" y="912877"/>
            <a:ext cx="340312" cy="2348222"/>
          </a:xfrm>
          <a:prstGeom prst="bentConnector3">
            <a:avLst>
              <a:gd name="adj1" fmla="val -3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stomShape 26"/>
          <p:cNvSpPr/>
          <p:nvPr/>
        </p:nvSpPr>
        <p:spPr>
          <a:xfrm>
            <a:off x="2915816" y="1624160"/>
            <a:ext cx="292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Y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22" name="直線單箭頭接點 121"/>
          <p:cNvCxnSpPr>
            <a:stCxn id="49" idx="2"/>
            <a:endCxn id="53" idx="0"/>
          </p:cNvCxnSpPr>
          <p:nvPr/>
        </p:nvCxnSpPr>
        <p:spPr>
          <a:xfrm>
            <a:off x="1229760" y="2924944"/>
            <a:ext cx="144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接點 140"/>
          <p:cNvCxnSpPr>
            <a:stCxn id="56" idx="0"/>
            <a:endCxn id="98" idx="2"/>
          </p:cNvCxnSpPr>
          <p:nvPr/>
        </p:nvCxnSpPr>
        <p:spPr>
          <a:xfrm rot="5400000" flipH="1" flipV="1">
            <a:off x="1834010" y="3249238"/>
            <a:ext cx="194240" cy="1403460"/>
          </a:xfrm>
          <a:prstGeom prst="bentConnector3">
            <a:avLst>
              <a:gd name="adj1" fmla="val 58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stCxn id="53" idx="2"/>
            <a:endCxn id="56" idx="0"/>
          </p:cNvCxnSpPr>
          <p:nvPr/>
        </p:nvCxnSpPr>
        <p:spPr>
          <a:xfrm flipH="1">
            <a:off x="1229400" y="3675584"/>
            <a:ext cx="1800" cy="372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接點 145"/>
          <p:cNvCxnSpPr>
            <a:stCxn id="124" idx="1"/>
            <a:endCxn id="56" idx="3"/>
          </p:cNvCxnSpPr>
          <p:nvPr/>
        </p:nvCxnSpPr>
        <p:spPr>
          <a:xfrm rot="10800000">
            <a:off x="1761120" y="4866756"/>
            <a:ext cx="3434220" cy="35509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接點 150"/>
          <p:cNvCxnSpPr>
            <a:stCxn id="109" idx="2"/>
          </p:cNvCxnSpPr>
          <p:nvPr/>
        </p:nvCxnSpPr>
        <p:spPr>
          <a:xfrm rot="5400000">
            <a:off x="5219928" y="1772768"/>
            <a:ext cx="216024" cy="15122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接點 158"/>
          <p:cNvCxnSpPr>
            <a:stCxn id="66" idx="2"/>
            <a:endCxn id="78" idx="1"/>
          </p:cNvCxnSpPr>
          <p:nvPr/>
        </p:nvCxnSpPr>
        <p:spPr>
          <a:xfrm rot="16200000" flipH="1">
            <a:off x="4109294" y="2235426"/>
            <a:ext cx="640100" cy="14430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160"/>
          <p:cNvCxnSpPr>
            <a:stCxn id="78" idx="2"/>
            <a:endCxn id="80" idx="0"/>
          </p:cNvCxnSpPr>
          <p:nvPr/>
        </p:nvCxnSpPr>
        <p:spPr>
          <a:xfrm rot="5400000">
            <a:off x="4732132" y="2764260"/>
            <a:ext cx="474616" cy="20908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stomShape 39"/>
          <p:cNvSpPr/>
          <p:nvPr/>
        </p:nvSpPr>
        <p:spPr>
          <a:xfrm>
            <a:off x="5208952" y="4046896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40"/>
          <p:cNvSpPr/>
          <p:nvPr/>
        </p:nvSpPr>
        <p:spPr>
          <a:xfrm>
            <a:off x="5538447" y="4155050"/>
            <a:ext cx="1104575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1800" b="0" strike="noStrike" spc="-1" dirty="0" smtClean="0">
                <a:latin typeface="Arial"/>
              </a:rPr>
              <a:t>資料合併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66" name="肘形接點 165"/>
          <p:cNvCxnSpPr>
            <a:stCxn id="84" idx="2"/>
            <a:endCxn id="162" idx="0"/>
          </p:cNvCxnSpPr>
          <p:nvPr/>
        </p:nvCxnSpPr>
        <p:spPr>
          <a:xfrm rot="5400000">
            <a:off x="6763612" y="2710148"/>
            <a:ext cx="646088" cy="202740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>
            <a:stCxn id="86" idx="1"/>
            <a:endCxn id="162" idx="3"/>
          </p:cNvCxnSpPr>
          <p:nvPr/>
        </p:nvCxnSpPr>
        <p:spPr>
          <a:xfrm flipH="1" flipV="1">
            <a:off x="6936952" y="4342276"/>
            <a:ext cx="299408" cy="1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>
            <a:stCxn id="162" idx="1"/>
            <a:endCxn id="80" idx="3"/>
          </p:cNvCxnSpPr>
          <p:nvPr/>
        </p:nvCxnSpPr>
        <p:spPr>
          <a:xfrm flipH="1">
            <a:off x="4788000" y="4342276"/>
            <a:ext cx="420952" cy="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73</Words>
  <Application>Microsoft Office PowerPoint</Application>
  <PresentationFormat>如螢幕大小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Theme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user</dc:creator>
  <dc:description/>
  <cp:lastModifiedBy>user</cp:lastModifiedBy>
  <cp:revision>13</cp:revision>
  <dcterms:created xsi:type="dcterms:W3CDTF">2023-03-21T11:00:33Z</dcterms:created>
  <dcterms:modified xsi:type="dcterms:W3CDTF">2023-03-28T06:00:49Z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如螢幕大小 (4:3)</vt:lpwstr>
  </property>
  <property fmtid="{D5CDD505-2E9C-101B-9397-08002B2CF9AE}" pid="3" name="Slides">
    <vt:i4>1</vt:i4>
  </property>
</Properties>
</file>