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400" b="0" strike="noStrike" spc="-1">
                <a:solidFill>
                  <a:srgbClr val="000000"/>
                </a:solidFill>
                <a:latin typeface="Calibri"/>
              </a:rPr>
              <a:t>按一下以編輯母片標題樣式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7AFC737-E44C-449A-8EE3-B9906BF218F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3/28/2023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4F2C9E7-D332-41BD-A7FD-318FEF9827C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64"/>
          <p:cNvSpPr/>
          <p:nvPr/>
        </p:nvSpPr>
        <p:spPr>
          <a:xfrm>
            <a:off x="2090880" y="0"/>
            <a:ext cx="2935440" cy="68576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5"/>
          <p:cNvSpPr/>
          <p:nvPr/>
        </p:nvSpPr>
        <p:spPr>
          <a:xfrm>
            <a:off x="5026680" y="0"/>
            <a:ext cx="2065320" cy="68576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8"/>
          <p:cNvSpPr/>
          <p:nvPr/>
        </p:nvSpPr>
        <p:spPr>
          <a:xfrm>
            <a:off x="7092000" y="0"/>
            <a:ext cx="2065320" cy="685764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" name="群組 3"/>
          <p:cNvGrpSpPr/>
          <p:nvPr/>
        </p:nvGrpSpPr>
        <p:grpSpPr>
          <a:xfrm>
            <a:off x="683640" y="549096"/>
            <a:ext cx="1079640" cy="503640"/>
            <a:chOff x="683640" y="188640"/>
            <a:chExt cx="1079640" cy="503640"/>
          </a:xfrm>
        </p:grpSpPr>
        <p:sp>
          <p:nvSpPr>
            <p:cNvPr id="40" name="CustomShape 1"/>
            <p:cNvSpPr/>
            <p:nvPr/>
          </p:nvSpPr>
          <p:spPr>
            <a:xfrm>
              <a:off x="683640" y="188640"/>
              <a:ext cx="1079640" cy="503640"/>
            </a:xfrm>
            <a:prstGeom prst="ellipse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2"/>
            <p:cNvSpPr/>
            <p:nvPr/>
          </p:nvSpPr>
          <p:spPr>
            <a:xfrm>
              <a:off x="790200" y="243000"/>
              <a:ext cx="8668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pc="-1" dirty="0">
                  <a:solidFill>
                    <a:srgbClr val="000000"/>
                  </a:solidFill>
                  <a:latin typeface="Calibri"/>
                </a:rPr>
                <a:t>使用者</a:t>
              </a:r>
              <a:endParaRPr lang="en-US" spc="-1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83640" y="6237728"/>
            <a:ext cx="1079640" cy="503640"/>
            <a:chOff x="683640" y="6237728"/>
            <a:chExt cx="1079640" cy="503640"/>
          </a:xfrm>
        </p:grpSpPr>
        <p:sp>
          <p:nvSpPr>
            <p:cNvPr id="42" name="CustomShape 3"/>
            <p:cNvSpPr/>
            <p:nvPr/>
          </p:nvSpPr>
          <p:spPr>
            <a:xfrm>
              <a:off x="683640" y="6237728"/>
              <a:ext cx="1079640" cy="503640"/>
            </a:xfrm>
            <a:prstGeom prst="ellipse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4"/>
            <p:cNvSpPr/>
            <p:nvPr/>
          </p:nvSpPr>
          <p:spPr>
            <a:xfrm>
              <a:off x="933120" y="6305048"/>
              <a:ext cx="58032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END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45" name="CustomShape 6"/>
          <p:cNvSpPr/>
          <p:nvPr/>
        </p:nvSpPr>
        <p:spPr>
          <a:xfrm>
            <a:off x="467544" y="1340768"/>
            <a:ext cx="32904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83568" y="1052856"/>
            <a:ext cx="1088280" cy="1080000"/>
            <a:chOff x="675000" y="692640"/>
            <a:chExt cx="1088280" cy="1080000"/>
          </a:xfrm>
        </p:grpSpPr>
        <p:sp>
          <p:nvSpPr>
            <p:cNvPr id="46" name="CustomShape 7"/>
            <p:cNvSpPr/>
            <p:nvPr/>
          </p:nvSpPr>
          <p:spPr>
            <a:xfrm>
              <a:off x="675000" y="942480"/>
              <a:ext cx="1088280" cy="830160"/>
            </a:xfrm>
            <a:prstGeom prst="diamond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8"/>
            <p:cNvSpPr/>
            <p:nvPr/>
          </p:nvSpPr>
          <p:spPr>
            <a:xfrm>
              <a:off x="897840" y="1020240"/>
              <a:ext cx="638280" cy="63900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pc="-1" dirty="0">
                  <a:solidFill>
                    <a:srgbClr val="000000"/>
                  </a:solidFill>
                  <a:latin typeface="Calibri"/>
                </a:rPr>
                <a:t>同意</a:t>
              </a:r>
              <a:endParaRPr lang="en-US" spc="-1" dirty="0">
                <a:solidFill>
                  <a:srgbClr val="000000"/>
                </a:solidFill>
                <a:latin typeface="Calibri"/>
              </a:endParaRPr>
            </a:p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規則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8" name="CustomShape 9"/>
            <p:cNvSpPr/>
            <p:nvPr/>
          </p:nvSpPr>
          <p:spPr>
            <a:xfrm flipH="1">
              <a:off x="1218600" y="692640"/>
              <a:ext cx="3960" cy="249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群組 7"/>
          <p:cNvGrpSpPr/>
          <p:nvPr/>
        </p:nvGrpSpPr>
        <p:grpSpPr>
          <a:xfrm>
            <a:off x="697680" y="3686472"/>
            <a:ext cx="1067040" cy="390600"/>
            <a:chOff x="697680" y="3110408"/>
            <a:chExt cx="1067040" cy="390600"/>
          </a:xfrm>
        </p:grpSpPr>
        <p:sp>
          <p:nvSpPr>
            <p:cNvPr id="53" name="CustomShape 14"/>
            <p:cNvSpPr/>
            <p:nvPr/>
          </p:nvSpPr>
          <p:spPr>
            <a:xfrm>
              <a:off x="697680" y="3110408"/>
              <a:ext cx="1067040" cy="3906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ustomShape 15"/>
            <p:cNvSpPr/>
            <p:nvPr/>
          </p:nvSpPr>
          <p:spPr>
            <a:xfrm>
              <a:off x="911880" y="3132368"/>
              <a:ext cx="6382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登入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56545" y="4383952"/>
            <a:ext cx="1104575" cy="1637336"/>
            <a:chOff x="656545" y="4383952"/>
            <a:chExt cx="1104575" cy="1637336"/>
          </a:xfrm>
        </p:grpSpPr>
        <p:sp>
          <p:nvSpPr>
            <p:cNvPr id="56" name="CustomShape 17"/>
            <p:cNvSpPr/>
            <p:nvPr/>
          </p:nvSpPr>
          <p:spPr>
            <a:xfrm>
              <a:off x="697680" y="4383952"/>
              <a:ext cx="1063440" cy="1637336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8"/>
            <p:cNvSpPr/>
            <p:nvPr/>
          </p:nvSpPr>
          <p:spPr>
            <a:xfrm>
              <a:off x="656545" y="4449231"/>
              <a:ext cx="1104575" cy="1475873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算命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資</a:t>
              </a:r>
              <a:r>
                <a:rPr lang="zh-TW" altLang="en-US" sz="1800" b="0" strike="noStrike" spc="-1" dirty="0" smtClean="0">
                  <a:solidFill>
                    <a:srgbClr val="000000"/>
                  </a:solidFill>
                  <a:latin typeface="Calibri"/>
                </a:rPr>
                <a:t>訊</a:t>
              </a:r>
              <a:endParaRPr lang="en-US" altLang="zh-TW" sz="18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TW" spc="-1" dirty="0">
                  <a:solidFill>
                    <a:srgbClr val="000000"/>
                  </a:solidFill>
                  <a:latin typeface="Calibri"/>
                </a:rPr>
                <a:t>+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公司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altLang="zh-TW" sz="18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TW" spc="-1" dirty="0">
                  <a:solidFill>
                    <a:srgbClr val="000000"/>
                  </a:solidFill>
                  <a:latin typeface="Calibri"/>
                </a:rPr>
                <a:t>+</a:t>
              </a:r>
              <a:endParaRPr lang="en-US" altLang="zh-TW" sz="18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TW" spc="-1" dirty="0" smtClean="0">
                  <a:solidFill>
                    <a:srgbClr val="000000"/>
                  </a:solidFill>
                  <a:latin typeface="Calibri"/>
                </a:rPr>
                <a:t>ROE</a:t>
              </a:r>
              <a:r>
                <a:rPr lang="zh-TW" altLang="en-US" spc="-1" dirty="0" smtClean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65" name="CustomShape 26"/>
          <p:cNvSpPr/>
          <p:nvPr/>
        </p:nvSpPr>
        <p:spPr>
          <a:xfrm>
            <a:off x="899592" y="1988840"/>
            <a:ext cx="29232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276048" y="548680"/>
            <a:ext cx="1728000" cy="590760"/>
            <a:chOff x="2843808" y="2334184"/>
            <a:chExt cx="1728000" cy="590760"/>
          </a:xfrm>
        </p:grpSpPr>
        <p:sp>
          <p:nvSpPr>
            <p:cNvPr id="66" name="CustomShape 27"/>
            <p:cNvSpPr/>
            <p:nvPr/>
          </p:nvSpPr>
          <p:spPr>
            <a:xfrm>
              <a:off x="2843808" y="233418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28"/>
            <p:cNvSpPr/>
            <p:nvPr/>
          </p:nvSpPr>
          <p:spPr>
            <a:xfrm>
              <a:off x="3092513" y="2445064"/>
              <a:ext cx="1335279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個人資料</a:t>
              </a:r>
              <a:r>
                <a:rPr lang="zh-TW" altLang="en-US" sz="1800" b="0" strike="noStrike" spc="-1" dirty="0" smtClean="0">
                  <a:solidFill>
                    <a:srgbClr val="000000"/>
                  </a:solidFill>
                  <a:latin typeface="Calibri"/>
                </a:rPr>
                <a:t>庫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5220264" y="764704"/>
            <a:ext cx="1728000" cy="590760"/>
            <a:chOff x="5220264" y="764704"/>
            <a:chExt cx="1728000" cy="590760"/>
          </a:xfrm>
        </p:grpSpPr>
        <p:sp>
          <p:nvSpPr>
            <p:cNvPr id="70" name="CustomShape 31"/>
            <p:cNvSpPr/>
            <p:nvPr/>
          </p:nvSpPr>
          <p:spPr>
            <a:xfrm>
              <a:off x="5220264" y="76470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32"/>
            <p:cNvSpPr/>
            <p:nvPr/>
          </p:nvSpPr>
          <p:spPr>
            <a:xfrm>
              <a:off x="5307744" y="875944"/>
              <a:ext cx="1565983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送交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出生</a:t>
              </a: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7308496" y="764704"/>
            <a:ext cx="1728000" cy="590760"/>
            <a:chOff x="7308496" y="764704"/>
            <a:chExt cx="1728000" cy="590760"/>
          </a:xfrm>
        </p:grpSpPr>
        <p:sp>
          <p:nvSpPr>
            <p:cNvPr id="75" name="CustomShape 36"/>
            <p:cNvSpPr/>
            <p:nvPr/>
          </p:nvSpPr>
          <p:spPr>
            <a:xfrm>
              <a:off x="7308496" y="76470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7"/>
            <p:cNvSpPr/>
            <p:nvPr/>
          </p:nvSpPr>
          <p:spPr>
            <a:xfrm>
              <a:off x="7510456" y="875584"/>
              <a:ext cx="13240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劍靈算命網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5150880" y="2420888"/>
            <a:ext cx="1728000" cy="590760"/>
            <a:chOff x="5150880" y="2981632"/>
            <a:chExt cx="1728000" cy="590760"/>
          </a:xfrm>
        </p:grpSpPr>
        <p:sp>
          <p:nvSpPr>
            <p:cNvPr id="78" name="CustomShape 39"/>
            <p:cNvSpPr/>
            <p:nvPr/>
          </p:nvSpPr>
          <p:spPr>
            <a:xfrm>
              <a:off x="5150880" y="2981632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40"/>
            <p:cNvSpPr/>
            <p:nvPr/>
          </p:nvSpPr>
          <p:spPr>
            <a:xfrm>
              <a:off x="5338440" y="3092512"/>
              <a:ext cx="13240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>
                  <a:solidFill>
                    <a:srgbClr val="000000"/>
                  </a:solidFill>
                  <a:latin typeface="Calibri"/>
                </a:rPr>
                <a:t>對比喜用神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060000" y="4047008"/>
            <a:ext cx="1728000" cy="590760"/>
            <a:chOff x="3060000" y="4047008"/>
            <a:chExt cx="1728000" cy="590760"/>
          </a:xfrm>
        </p:grpSpPr>
        <p:sp>
          <p:nvSpPr>
            <p:cNvPr id="80" name="CustomShape 41"/>
            <p:cNvSpPr/>
            <p:nvPr/>
          </p:nvSpPr>
          <p:spPr>
            <a:xfrm>
              <a:off x="3060000" y="4047008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42"/>
            <p:cNvSpPr/>
            <p:nvPr/>
          </p:nvSpPr>
          <p:spPr>
            <a:xfrm>
              <a:off x="3308729" y="4158248"/>
              <a:ext cx="1335279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公司資料</a:t>
              </a:r>
              <a:r>
                <a:rPr lang="zh-TW" altLang="en-US" spc="-1" dirty="0">
                  <a:solidFill>
                    <a:srgbClr val="000000"/>
                  </a:solidFill>
                  <a:latin typeface="Calibri"/>
                </a:rPr>
                <a:t>庫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7236360" y="2420888"/>
            <a:ext cx="1728000" cy="590760"/>
            <a:chOff x="7236360" y="2810048"/>
            <a:chExt cx="1728000" cy="590760"/>
          </a:xfrm>
        </p:grpSpPr>
        <p:sp>
          <p:nvSpPr>
            <p:cNvPr id="84" name="CustomShape 45"/>
            <p:cNvSpPr/>
            <p:nvPr/>
          </p:nvSpPr>
          <p:spPr>
            <a:xfrm>
              <a:off x="7236360" y="2810048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6"/>
            <p:cNvSpPr/>
            <p:nvPr/>
          </p:nvSpPr>
          <p:spPr>
            <a:xfrm>
              <a:off x="7438320" y="2924944"/>
              <a:ext cx="13240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>
                  <a:solidFill>
                    <a:srgbClr val="000000"/>
                  </a:solidFill>
                  <a:latin typeface="Calibri"/>
                </a:rPr>
                <a:t>產業屬性表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7236360" y="3429000"/>
            <a:ext cx="1728000" cy="590760"/>
            <a:chOff x="7236360" y="4048088"/>
            <a:chExt cx="1728000" cy="590760"/>
          </a:xfrm>
        </p:grpSpPr>
        <p:sp>
          <p:nvSpPr>
            <p:cNvPr id="86" name="CustomShape 47"/>
            <p:cNvSpPr/>
            <p:nvPr/>
          </p:nvSpPr>
          <p:spPr>
            <a:xfrm>
              <a:off x="7236360" y="4048088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48"/>
            <p:cNvSpPr/>
            <p:nvPr/>
          </p:nvSpPr>
          <p:spPr>
            <a:xfrm>
              <a:off x="7438320" y="4158968"/>
              <a:ext cx="13240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>
                  <a:solidFill>
                    <a:srgbClr val="000000"/>
                  </a:solidFill>
                  <a:latin typeface="Calibri"/>
                </a:rPr>
                <a:t>財報狗資料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46080" y="5574544"/>
            <a:ext cx="1728000" cy="590760"/>
            <a:chOff x="7246080" y="5574544"/>
            <a:chExt cx="1728000" cy="590760"/>
          </a:xfrm>
        </p:grpSpPr>
        <p:sp>
          <p:nvSpPr>
            <p:cNvPr id="88" name="CustomShape 49"/>
            <p:cNvSpPr/>
            <p:nvPr/>
          </p:nvSpPr>
          <p:spPr>
            <a:xfrm>
              <a:off x="7246080" y="557454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50"/>
            <p:cNvSpPr/>
            <p:nvPr/>
          </p:nvSpPr>
          <p:spPr>
            <a:xfrm>
              <a:off x="7322592" y="5685424"/>
              <a:ext cx="1540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 err="1">
                  <a:solidFill>
                    <a:srgbClr val="000000"/>
                  </a:solidFill>
                  <a:latin typeface="Calibri"/>
                </a:rPr>
                <a:t>Goodinfo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: ROE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220264" y="6078600"/>
            <a:ext cx="1728000" cy="590760"/>
            <a:chOff x="5150880" y="6078600"/>
            <a:chExt cx="1728000" cy="590760"/>
          </a:xfrm>
        </p:grpSpPr>
        <p:sp>
          <p:nvSpPr>
            <p:cNvPr id="90" name="CustomShape 51"/>
            <p:cNvSpPr/>
            <p:nvPr/>
          </p:nvSpPr>
          <p:spPr>
            <a:xfrm>
              <a:off x="5150880" y="6078600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52"/>
            <p:cNvSpPr/>
            <p:nvPr/>
          </p:nvSpPr>
          <p:spPr>
            <a:xfrm>
              <a:off x="5248800" y="6189480"/>
              <a:ext cx="1532880" cy="36468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預測下季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</a:rPr>
                <a:t>ROE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195640" y="3284984"/>
            <a:ext cx="873720" cy="667800"/>
            <a:chOff x="2195640" y="3193248"/>
            <a:chExt cx="873720" cy="667800"/>
          </a:xfrm>
        </p:grpSpPr>
        <p:sp>
          <p:nvSpPr>
            <p:cNvPr id="97" name="CustomShape 58"/>
            <p:cNvSpPr/>
            <p:nvPr/>
          </p:nvSpPr>
          <p:spPr>
            <a:xfrm>
              <a:off x="2195640" y="3193248"/>
              <a:ext cx="873720" cy="6678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CustomShape 59"/>
            <p:cNvSpPr/>
            <p:nvPr/>
          </p:nvSpPr>
          <p:spPr>
            <a:xfrm>
              <a:off x="2313720" y="3214848"/>
              <a:ext cx="638280" cy="63900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修改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02" name="CustomShape 63"/>
          <p:cNvSpPr/>
          <p:nvPr/>
        </p:nvSpPr>
        <p:spPr>
          <a:xfrm>
            <a:off x="2168280" y="-27360"/>
            <a:ext cx="26226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8000"/>
                </a:solidFill>
                <a:latin typeface="Calibri"/>
              </a:rPr>
              <a:t>Firebase </a:t>
            </a:r>
            <a:r>
              <a:rPr lang="zh-TW" sz="2800" b="0" strike="noStrike" spc="-1" dirty="0">
                <a:solidFill>
                  <a:srgbClr val="008000"/>
                </a:solidFill>
                <a:latin typeface="Calibri"/>
              </a:rPr>
              <a:t>資料庫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5" name="CustomShape 66"/>
          <p:cNvSpPr/>
          <p:nvPr/>
        </p:nvSpPr>
        <p:spPr>
          <a:xfrm>
            <a:off x="5236920" y="3600"/>
            <a:ext cx="161753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spc="-1" dirty="0">
                <a:solidFill>
                  <a:srgbClr val="0033CC"/>
                </a:solidFill>
                <a:latin typeface="Calibri"/>
              </a:rPr>
              <a:t>後端系統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6" name="CustomShape 67"/>
          <p:cNvSpPr/>
          <p:nvPr/>
        </p:nvSpPr>
        <p:spPr>
          <a:xfrm>
            <a:off x="7246080" y="3600"/>
            <a:ext cx="16012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2800" b="0" strike="noStrike" spc="-1" dirty="0">
                <a:solidFill>
                  <a:srgbClr val="FF3300"/>
                </a:solidFill>
                <a:latin typeface="Calibri"/>
              </a:rPr>
              <a:t>資料來源</a:t>
            </a:r>
            <a:endParaRPr lang="en-US" sz="2800" b="0" strike="noStrike" spc="-1" dirty="0">
              <a:latin typeface="Arial"/>
            </a:endParaRPr>
          </a:p>
        </p:txBody>
      </p:sp>
      <p:cxnSp>
        <p:nvCxnSpPr>
          <p:cNvPr id="13" name="直線單箭頭接點 12"/>
          <p:cNvCxnSpPr>
            <a:stCxn id="70" idx="3"/>
            <a:endCxn id="75" idx="1"/>
          </p:cNvCxnSpPr>
          <p:nvPr/>
        </p:nvCxnSpPr>
        <p:spPr>
          <a:xfrm>
            <a:off x="6948264" y="1060084"/>
            <a:ext cx="360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/>
          <p:cNvGrpSpPr/>
          <p:nvPr/>
        </p:nvGrpSpPr>
        <p:grpSpPr>
          <a:xfrm>
            <a:off x="5220072" y="1542096"/>
            <a:ext cx="1728000" cy="590760"/>
            <a:chOff x="5220072" y="1830128"/>
            <a:chExt cx="1728000" cy="590760"/>
          </a:xfrm>
        </p:grpSpPr>
        <p:sp>
          <p:nvSpPr>
            <p:cNvPr id="109" name="CustomShape 39"/>
            <p:cNvSpPr/>
            <p:nvPr/>
          </p:nvSpPr>
          <p:spPr>
            <a:xfrm>
              <a:off x="5220072" y="1830128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CustomShape 40"/>
            <p:cNvSpPr/>
            <p:nvPr/>
          </p:nvSpPr>
          <p:spPr>
            <a:xfrm>
              <a:off x="5407632" y="1941008"/>
              <a:ext cx="1335279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/>
                <a:t>擷取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喜</a:t>
              </a: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用神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17" name="肘形接點 16"/>
          <p:cNvCxnSpPr>
            <a:stCxn id="75" idx="2"/>
            <a:endCxn id="109" idx="3"/>
          </p:cNvCxnSpPr>
          <p:nvPr/>
        </p:nvCxnSpPr>
        <p:spPr>
          <a:xfrm rot="5400000">
            <a:off x="7319278" y="984258"/>
            <a:ext cx="482012" cy="12244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3059832" y="5574544"/>
            <a:ext cx="1728000" cy="590760"/>
            <a:chOff x="3059832" y="5574544"/>
            <a:chExt cx="1728000" cy="590760"/>
          </a:xfrm>
        </p:grpSpPr>
        <p:sp>
          <p:nvSpPr>
            <p:cNvPr id="111" name="CustomShape 41"/>
            <p:cNvSpPr/>
            <p:nvPr/>
          </p:nvSpPr>
          <p:spPr>
            <a:xfrm>
              <a:off x="3059832" y="5574544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42"/>
            <p:cNvSpPr/>
            <p:nvPr/>
          </p:nvSpPr>
          <p:spPr>
            <a:xfrm>
              <a:off x="3311229" y="5685784"/>
              <a:ext cx="1260771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TW" spc="-1" dirty="0" smtClean="0">
                  <a:solidFill>
                    <a:srgbClr val="000000"/>
                  </a:solidFill>
                  <a:latin typeface="Calibri"/>
                </a:rPr>
                <a:t>ROE</a:t>
              </a:r>
              <a:r>
                <a:rPr lang="zh-TW" sz="1800" b="0" strike="noStrike" spc="-1" dirty="0" smtClean="0">
                  <a:solidFill>
                    <a:srgbClr val="000000"/>
                  </a:solidFill>
                  <a:latin typeface="Calibri"/>
                </a:rPr>
                <a:t>資料</a:t>
              </a:r>
              <a:r>
                <a:rPr lang="zh-TW" altLang="en-US" sz="1800" b="0" strike="noStrike" spc="-1" dirty="0" smtClean="0">
                  <a:solidFill>
                    <a:srgbClr val="000000"/>
                  </a:solidFill>
                  <a:latin typeface="Calibri"/>
                </a:rPr>
                <a:t>庫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30" name="肘形接點 29"/>
          <p:cNvCxnSpPr>
            <a:stCxn id="88" idx="2"/>
            <a:endCxn id="90" idx="3"/>
          </p:cNvCxnSpPr>
          <p:nvPr/>
        </p:nvCxnSpPr>
        <p:spPr>
          <a:xfrm rot="5400000">
            <a:off x="7424834" y="5688734"/>
            <a:ext cx="208676" cy="11618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11" idx="1"/>
            <a:endCxn id="56" idx="3"/>
          </p:cNvCxnSpPr>
          <p:nvPr/>
        </p:nvCxnSpPr>
        <p:spPr>
          <a:xfrm rot="10800000">
            <a:off x="1761120" y="5202620"/>
            <a:ext cx="1298712" cy="6673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接點 115"/>
          <p:cNvCxnSpPr>
            <a:stCxn id="80" idx="1"/>
            <a:endCxn id="57" idx="3"/>
          </p:cNvCxnSpPr>
          <p:nvPr/>
        </p:nvCxnSpPr>
        <p:spPr>
          <a:xfrm rot="10800000" flipV="1">
            <a:off x="1761120" y="4342388"/>
            <a:ext cx="1298880" cy="844780"/>
          </a:xfrm>
          <a:prstGeom prst="bentConnector3">
            <a:avLst>
              <a:gd name="adj1" fmla="val 203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接點 122"/>
          <p:cNvCxnSpPr>
            <a:stCxn id="90" idx="1"/>
            <a:endCxn id="111" idx="2"/>
          </p:cNvCxnSpPr>
          <p:nvPr/>
        </p:nvCxnSpPr>
        <p:spPr>
          <a:xfrm rot="10800000">
            <a:off x="3923832" y="6165304"/>
            <a:ext cx="1296432" cy="2086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5195340" y="4926472"/>
            <a:ext cx="1728000" cy="590760"/>
            <a:chOff x="5195340" y="4926472"/>
            <a:chExt cx="1728000" cy="590760"/>
          </a:xfrm>
        </p:grpSpPr>
        <p:sp>
          <p:nvSpPr>
            <p:cNvPr id="124" name="CustomShape 39"/>
            <p:cNvSpPr/>
            <p:nvPr/>
          </p:nvSpPr>
          <p:spPr>
            <a:xfrm>
              <a:off x="5195340" y="4926472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40"/>
            <p:cNvSpPr/>
            <p:nvPr/>
          </p:nvSpPr>
          <p:spPr>
            <a:xfrm>
              <a:off x="5281697" y="5037352"/>
              <a:ext cx="1565983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1800" b="0" strike="noStrike" spc="-1" dirty="0" smtClean="0">
                  <a:latin typeface="Arial"/>
                </a:rPr>
                <a:t>擷取算命資訊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130" name="肘形接點 129"/>
          <p:cNvCxnSpPr>
            <a:stCxn id="75" idx="3"/>
            <a:endCxn id="124" idx="3"/>
          </p:cNvCxnSpPr>
          <p:nvPr/>
        </p:nvCxnSpPr>
        <p:spPr>
          <a:xfrm flipH="1">
            <a:off x="6923340" y="1060084"/>
            <a:ext cx="2113156" cy="4161768"/>
          </a:xfrm>
          <a:prstGeom prst="bentConnector3">
            <a:avLst>
              <a:gd name="adj1" fmla="val -13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接點 5"/>
          <p:cNvCxnSpPr>
            <a:endCxn id="70" idx="0"/>
          </p:cNvCxnSpPr>
          <p:nvPr/>
        </p:nvCxnSpPr>
        <p:spPr>
          <a:xfrm>
            <a:off x="4139868" y="548680"/>
            <a:ext cx="1944396" cy="216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97" idx="0"/>
            <a:endCxn id="66" idx="2"/>
          </p:cNvCxnSpPr>
          <p:nvPr/>
        </p:nvCxnSpPr>
        <p:spPr>
          <a:xfrm rot="5400000" flipH="1" flipV="1">
            <a:off x="2313502" y="1458438"/>
            <a:ext cx="2145544" cy="1507548"/>
          </a:xfrm>
          <a:prstGeom prst="bentConnector3">
            <a:avLst>
              <a:gd name="adj1" fmla="val 40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1857786" y="1416072"/>
            <a:ext cx="2188428" cy="1076824"/>
            <a:chOff x="2195736" y="840008"/>
            <a:chExt cx="2188428" cy="1076824"/>
          </a:xfrm>
        </p:grpSpPr>
        <p:sp>
          <p:nvSpPr>
            <p:cNvPr id="108" name="CustomShape 28"/>
            <p:cNvSpPr/>
            <p:nvPr/>
          </p:nvSpPr>
          <p:spPr>
            <a:xfrm>
              <a:off x="2715572" y="1065185"/>
              <a:ext cx="1104575" cy="644877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TW" sz="1800" b="0" strike="noStrike" spc="-1" dirty="0" smtClean="0">
                  <a:latin typeface="Arial"/>
                </a:rPr>
                <a:t>Firebase</a:t>
              </a:r>
            </a:p>
            <a:p>
              <a:pPr>
                <a:lnSpc>
                  <a:spcPct val="100000"/>
                </a:lnSpc>
              </a:pPr>
              <a:r>
                <a:rPr lang="zh-TW" altLang="en-US" spc="-1" dirty="0">
                  <a:latin typeface="Arial"/>
                </a:rPr>
                <a:t>信箱</a:t>
              </a:r>
              <a:r>
                <a:rPr lang="zh-TW" altLang="zh-TW" spc="-1" dirty="0" smtClean="0">
                  <a:solidFill>
                    <a:srgbClr val="000000"/>
                  </a:solidFill>
                  <a:latin typeface="Calibri"/>
                </a:rPr>
                <a:t>驗證</a:t>
              </a:r>
              <a:endParaRPr lang="en-US" altLang="zh-TW" spc="-1" dirty="0"/>
            </a:p>
          </p:txBody>
        </p:sp>
        <p:sp>
          <p:nvSpPr>
            <p:cNvPr id="29" name="菱形 28"/>
            <p:cNvSpPr/>
            <p:nvPr/>
          </p:nvSpPr>
          <p:spPr>
            <a:xfrm>
              <a:off x="2195736" y="840008"/>
              <a:ext cx="2188428" cy="1076824"/>
            </a:xfrm>
            <a:prstGeom prst="diamond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3" name="CustomShape 6"/>
          <p:cNvSpPr/>
          <p:nvPr/>
        </p:nvSpPr>
        <p:spPr>
          <a:xfrm>
            <a:off x="2658784" y="760064"/>
            <a:ext cx="32904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82" name="肘形接點 81"/>
          <p:cNvCxnSpPr>
            <a:stCxn id="29" idx="0"/>
            <a:endCxn id="40" idx="6"/>
          </p:cNvCxnSpPr>
          <p:nvPr/>
        </p:nvCxnSpPr>
        <p:spPr>
          <a:xfrm rot="16200000" flipV="1">
            <a:off x="2050062" y="514134"/>
            <a:ext cx="615156" cy="11887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stomShape 26"/>
          <p:cNvSpPr/>
          <p:nvPr/>
        </p:nvSpPr>
        <p:spPr>
          <a:xfrm>
            <a:off x="3775624" y="2056208"/>
            <a:ext cx="29232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41" name="肘形接點 140"/>
          <p:cNvCxnSpPr>
            <a:stCxn id="56" idx="0"/>
            <a:endCxn id="98" idx="2"/>
          </p:cNvCxnSpPr>
          <p:nvPr/>
        </p:nvCxnSpPr>
        <p:spPr>
          <a:xfrm rot="5400000" flipH="1" flipV="1">
            <a:off x="1711946" y="3463038"/>
            <a:ext cx="438368" cy="1403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53" idx="2"/>
            <a:endCxn id="56" idx="0"/>
          </p:cNvCxnSpPr>
          <p:nvPr/>
        </p:nvCxnSpPr>
        <p:spPr>
          <a:xfrm flipH="1">
            <a:off x="1229400" y="4077072"/>
            <a:ext cx="1800" cy="306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160"/>
          <p:cNvCxnSpPr>
            <a:stCxn id="78" idx="2"/>
            <a:endCxn id="80" idx="0"/>
          </p:cNvCxnSpPr>
          <p:nvPr/>
        </p:nvCxnSpPr>
        <p:spPr>
          <a:xfrm rot="5400000">
            <a:off x="4451760" y="2483888"/>
            <a:ext cx="1035360" cy="2090880"/>
          </a:xfrm>
          <a:prstGeom prst="bentConnector3">
            <a:avLst>
              <a:gd name="adj1" fmla="val 251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5208952" y="3429000"/>
            <a:ext cx="1728000" cy="590760"/>
            <a:chOff x="5208952" y="4046896"/>
            <a:chExt cx="1728000" cy="590760"/>
          </a:xfrm>
        </p:grpSpPr>
        <p:sp>
          <p:nvSpPr>
            <p:cNvPr id="162" name="CustomShape 39"/>
            <p:cNvSpPr/>
            <p:nvPr/>
          </p:nvSpPr>
          <p:spPr>
            <a:xfrm>
              <a:off x="5208952" y="4046896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0"/>
            <p:cNvSpPr/>
            <p:nvPr/>
          </p:nvSpPr>
          <p:spPr>
            <a:xfrm>
              <a:off x="5538447" y="4155050"/>
              <a:ext cx="1104575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1800" b="0" strike="noStrike" spc="-1" dirty="0" smtClean="0">
                  <a:latin typeface="Arial"/>
                </a:rPr>
                <a:t>資料合併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166" name="肘形接點 165"/>
          <p:cNvCxnSpPr>
            <a:stCxn id="84" idx="2"/>
            <a:endCxn id="162" idx="0"/>
          </p:cNvCxnSpPr>
          <p:nvPr/>
        </p:nvCxnSpPr>
        <p:spPr>
          <a:xfrm rot="5400000">
            <a:off x="6877980" y="2206620"/>
            <a:ext cx="417352" cy="2027408"/>
          </a:xfrm>
          <a:prstGeom prst="bentConnector3">
            <a:avLst>
              <a:gd name="adj1" fmla="val 568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>
            <a:stCxn id="86" idx="1"/>
            <a:endCxn id="162" idx="3"/>
          </p:cNvCxnSpPr>
          <p:nvPr/>
        </p:nvCxnSpPr>
        <p:spPr>
          <a:xfrm flipH="1">
            <a:off x="6936952" y="3724380"/>
            <a:ext cx="299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8" idx="1"/>
            <a:endCxn id="111" idx="3"/>
          </p:cNvCxnSpPr>
          <p:nvPr/>
        </p:nvCxnSpPr>
        <p:spPr>
          <a:xfrm flipH="1">
            <a:off x="4787832" y="5869924"/>
            <a:ext cx="2458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6" idx="1"/>
            <a:endCxn id="42" idx="2"/>
          </p:cNvCxnSpPr>
          <p:nvPr/>
        </p:nvCxnSpPr>
        <p:spPr>
          <a:xfrm rot="10800000" flipH="1" flipV="1">
            <a:off x="683568" y="1717776"/>
            <a:ext cx="72" cy="4771772"/>
          </a:xfrm>
          <a:prstGeom prst="bentConnector3">
            <a:avLst>
              <a:gd name="adj1" fmla="val -3175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9" idx="3"/>
            <a:endCxn id="29" idx="2"/>
          </p:cNvCxnSpPr>
          <p:nvPr/>
        </p:nvCxnSpPr>
        <p:spPr>
          <a:xfrm flipV="1">
            <a:off x="1763688" y="2492896"/>
            <a:ext cx="1188312" cy="1701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696648" y="2132856"/>
            <a:ext cx="1067040" cy="864096"/>
            <a:chOff x="696648" y="1772816"/>
            <a:chExt cx="1067040" cy="864096"/>
          </a:xfrm>
        </p:grpSpPr>
        <p:sp>
          <p:nvSpPr>
            <p:cNvPr id="49" name="CustomShape 10"/>
            <p:cNvSpPr/>
            <p:nvPr/>
          </p:nvSpPr>
          <p:spPr>
            <a:xfrm>
              <a:off x="696648" y="1969112"/>
              <a:ext cx="1067040" cy="66780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2"/>
            <p:cNvSpPr/>
            <p:nvPr/>
          </p:nvSpPr>
          <p:spPr>
            <a:xfrm>
              <a:off x="786288" y="1991072"/>
              <a:ext cx="866880" cy="639000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填基本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zh-TW" sz="1800" b="0" strike="noStrike" spc="-1" dirty="0">
                  <a:solidFill>
                    <a:srgbClr val="000000"/>
                  </a:solidFill>
                  <a:latin typeface="Calibri"/>
                </a:rPr>
                <a:t>資料</a:t>
              </a:r>
              <a:endParaRPr lang="en-US" sz="1800" b="0" strike="noStrike" spc="-1" dirty="0">
                <a:latin typeface="Arial"/>
              </a:endParaRPr>
            </a:p>
          </p:txBody>
        </p:sp>
        <p:cxnSp>
          <p:nvCxnSpPr>
            <p:cNvPr id="59" name="直線單箭頭接點 58"/>
            <p:cNvCxnSpPr>
              <a:stCxn id="46" idx="2"/>
              <a:endCxn id="49" idx="0"/>
            </p:cNvCxnSpPr>
            <p:nvPr/>
          </p:nvCxnSpPr>
          <p:spPr>
            <a:xfrm>
              <a:off x="1227708" y="1772816"/>
              <a:ext cx="2460" cy="196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線單箭頭接點 2"/>
          <p:cNvCxnSpPr>
            <a:stCxn id="124" idx="1"/>
            <a:endCxn id="56" idx="3"/>
          </p:cNvCxnSpPr>
          <p:nvPr/>
        </p:nvCxnSpPr>
        <p:spPr>
          <a:xfrm flipH="1" flipV="1">
            <a:off x="1761120" y="5202620"/>
            <a:ext cx="3434220" cy="19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6" idx="2"/>
            <a:endCxn id="42" idx="0"/>
          </p:cNvCxnSpPr>
          <p:nvPr/>
        </p:nvCxnSpPr>
        <p:spPr>
          <a:xfrm flipH="1">
            <a:off x="1223460" y="6021288"/>
            <a:ext cx="5940" cy="216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162" idx="1"/>
            <a:endCxn id="80" idx="3"/>
          </p:cNvCxnSpPr>
          <p:nvPr/>
        </p:nvCxnSpPr>
        <p:spPr>
          <a:xfrm rot="10800000" flipV="1">
            <a:off x="4788000" y="3724380"/>
            <a:ext cx="420952" cy="618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群組 113"/>
          <p:cNvGrpSpPr/>
          <p:nvPr/>
        </p:nvGrpSpPr>
        <p:grpSpPr>
          <a:xfrm>
            <a:off x="5220072" y="4134384"/>
            <a:ext cx="1728000" cy="590760"/>
            <a:chOff x="5208952" y="4046896"/>
            <a:chExt cx="1728000" cy="590760"/>
          </a:xfrm>
        </p:grpSpPr>
        <p:sp>
          <p:nvSpPr>
            <p:cNvPr id="115" name="CustomShape 39"/>
            <p:cNvSpPr/>
            <p:nvPr/>
          </p:nvSpPr>
          <p:spPr>
            <a:xfrm>
              <a:off x="5208952" y="4046896"/>
              <a:ext cx="1728000" cy="59076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CustomShape 40"/>
            <p:cNvSpPr/>
            <p:nvPr/>
          </p:nvSpPr>
          <p:spPr>
            <a:xfrm>
              <a:off x="5303217" y="4155050"/>
              <a:ext cx="1565983" cy="367878"/>
            </a:xfrm>
            <a:prstGeom prst="rect">
              <a:avLst/>
            </a:prstGeom>
            <a:noFill/>
            <a:ln w="0">
              <a:noFill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/>
                <a:t>擷取</a:t>
              </a:r>
              <a:r>
                <a:rPr lang="zh-TW" altLang="en-US" spc="-1" dirty="0" smtClean="0">
                  <a:latin typeface="Arial"/>
                </a:rPr>
                <a:t>股票</a:t>
              </a:r>
              <a:r>
                <a:rPr lang="zh-TW" altLang="en-US" spc="-1" dirty="0">
                  <a:latin typeface="Arial"/>
                </a:rPr>
                <a:t>代號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cxnSp>
        <p:nvCxnSpPr>
          <p:cNvPr id="63" name="肘形接點 62"/>
          <p:cNvCxnSpPr>
            <a:stCxn id="86" idx="2"/>
            <a:endCxn id="115" idx="3"/>
          </p:cNvCxnSpPr>
          <p:nvPr/>
        </p:nvCxnSpPr>
        <p:spPr>
          <a:xfrm rot="5400000">
            <a:off x="7319214" y="3648618"/>
            <a:ext cx="410004" cy="11522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115" idx="2"/>
            <a:endCxn id="88" idx="0"/>
          </p:cNvCxnSpPr>
          <p:nvPr/>
        </p:nvCxnSpPr>
        <p:spPr>
          <a:xfrm rot="16200000" flipH="1">
            <a:off x="6672376" y="4136840"/>
            <a:ext cx="849400" cy="2026008"/>
          </a:xfrm>
          <a:prstGeom prst="bentConnector3">
            <a:avLst>
              <a:gd name="adj1" fmla="val 79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109" idx="1"/>
            <a:endCxn id="66" idx="3"/>
          </p:cNvCxnSpPr>
          <p:nvPr/>
        </p:nvCxnSpPr>
        <p:spPr>
          <a:xfrm rot="10800000">
            <a:off x="5004048" y="844060"/>
            <a:ext cx="216024" cy="993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127"/>
          <p:cNvCxnSpPr>
            <a:stCxn id="29" idx="3"/>
            <a:endCxn id="53" idx="0"/>
          </p:cNvCxnSpPr>
          <p:nvPr/>
        </p:nvCxnSpPr>
        <p:spPr>
          <a:xfrm flipH="1">
            <a:off x="1231200" y="1954484"/>
            <a:ext cx="2815014" cy="1731988"/>
          </a:xfrm>
          <a:prstGeom prst="bentConnector4">
            <a:avLst>
              <a:gd name="adj1" fmla="val 0"/>
              <a:gd name="adj2" fmla="val 65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接點 144"/>
          <p:cNvCxnSpPr>
            <a:stCxn id="66" idx="3"/>
            <a:endCxn id="78" idx="1"/>
          </p:cNvCxnSpPr>
          <p:nvPr/>
        </p:nvCxnSpPr>
        <p:spPr>
          <a:xfrm>
            <a:off x="5004048" y="844060"/>
            <a:ext cx="146832" cy="1872208"/>
          </a:xfrm>
          <a:prstGeom prst="bentConnector3">
            <a:avLst>
              <a:gd name="adj1" fmla="val -83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stomShape 63"/>
          <p:cNvSpPr/>
          <p:nvPr/>
        </p:nvSpPr>
        <p:spPr>
          <a:xfrm>
            <a:off x="383144" y="-27360"/>
            <a:ext cx="161753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b="0" strike="noStrike" spc="-1" dirty="0" smtClean="0">
                <a:latin typeface="Arial"/>
              </a:rPr>
              <a:t>操作流程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77</Words>
  <Application>Microsoft Office PowerPoint</Application>
  <PresentationFormat>如螢幕大小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user</dc:creator>
  <dc:description/>
  <cp:lastModifiedBy>user</cp:lastModifiedBy>
  <cp:revision>24</cp:revision>
  <dcterms:created xsi:type="dcterms:W3CDTF">2023-03-21T11:00:33Z</dcterms:created>
  <dcterms:modified xsi:type="dcterms:W3CDTF">2023-03-28T08:06:01Z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如螢幕大小 (4:3)</vt:lpwstr>
  </property>
  <property fmtid="{D5CDD505-2E9C-101B-9397-08002B2CF9AE}" pid="3" name="Slides">
    <vt:i4>1</vt:i4>
  </property>
</Properties>
</file>