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70" r:id="rId5"/>
    <p:sldId id="271" r:id="rId6"/>
    <p:sldId id="263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4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3CA2-8227-4BCE-B67B-FFC5DC91447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EEF4B-1F10-410F-986B-F2B711211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3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 descr="I:\我的模板\中国风模板\中国风模板05\页面3\青石板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88" y="2854225"/>
            <a:ext cx="9142412" cy="2309813"/>
          </a:xfrm>
          <a:prstGeom prst="rect">
            <a:avLst/>
          </a:prstGeom>
          <a:noFill/>
        </p:spPr>
      </p:pic>
      <p:pic>
        <p:nvPicPr>
          <p:cNvPr id="45" name="Picture 2" descr="I:\我的模板\中国风模板\中国风模板05\宽版\页面2\切片\柳树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285752"/>
            <a:ext cx="1047750" cy="1898650"/>
          </a:xfrm>
          <a:prstGeom prst="rect">
            <a:avLst/>
          </a:prstGeom>
          <a:noFill/>
        </p:spPr>
      </p:pic>
      <p:pic>
        <p:nvPicPr>
          <p:cNvPr id="46" name="Picture 3" descr="I:\我的模板\中国风模板\中国风模板05\宽版\页面2\切片\墨竹0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0"/>
            <a:ext cx="1852613" cy="1862138"/>
          </a:xfrm>
          <a:prstGeom prst="rect">
            <a:avLst/>
          </a:prstGeom>
          <a:noFill/>
        </p:spPr>
      </p:pic>
      <p:pic>
        <p:nvPicPr>
          <p:cNvPr id="51" name="Picture 4" descr="I:\我的模板\中国风模板\中国风模板05\宽版\页面2\切片\墨竹02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600924" y="0"/>
            <a:ext cx="2537605" cy="1290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我的模板\中国风模板\中国风模板05\宽版\页面0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86" y="565807"/>
            <a:ext cx="7524836" cy="38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1PPT制作\Z中国风\戏曲\nipic.com_30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6" y="3783179"/>
            <a:ext cx="552400" cy="5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491880" y="62753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dobe 楷体 Std R" pitchFamily="18" charset="-128"/>
                <a:ea typeface="Adobe 楷体 Std R" pitchFamily="18" charset="-128"/>
              </a:rPr>
              <a:t>命中注定</a:t>
            </a:r>
            <a:r>
              <a:rPr lang="en-US" altLang="zh-TW" sz="3600" b="1" dirty="0" smtClean="0">
                <a:latin typeface="Adobe 楷体 Std R" pitchFamily="18" charset="-128"/>
                <a:ea typeface="Adobe 楷体 Std R" pitchFamily="18" charset="-128"/>
              </a:rPr>
              <a:t>?</a:t>
            </a:r>
            <a:endParaRPr lang="zh-TW" altLang="en-US" sz="36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00507" y="2599432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指導老師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簡智璁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徐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尉庭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郭欣瓚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林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伯樵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150">
        <p14:vortex dir="r"/>
        <p:sndAc>
          <p:stSnd>
            <p:snd r:embed="rId3" name="风声.wav"/>
          </p:stSnd>
        </p:sndAc>
      </p:transition>
    </mc:Choice>
    <mc:Fallback xmlns="">
      <p:transition spd="slow" advTm="8150">
        <p:fade/>
        <p:sndAc>
          <p:stSnd>
            <p:snd r:embed="rId7" name="风声.wav"/>
          </p:stSnd>
        </p:sndAc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:\我的模板\中国风模板\中国风模板05\宽版\页面2\切片\屋檐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2232952"/>
            <a:ext cx="5592612" cy="291054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2051720" y="1059582"/>
            <a:ext cx="6228692" cy="705664"/>
            <a:chOff x="1367644" y="699543"/>
            <a:chExt cx="6228692" cy="705664"/>
          </a:xfrm>
        </p:grpSpPr>
        <p:grpSp>
          <p:nvGrpSpPr>
            <p:cNvPr id="8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华文隶书" pitchFamily="2" charset="-122"/>
                  <a:ea typeface="华文隶书" pitchFamily="2" charset="-122"/>
                </a:rPr>
                <a:t>单击此处添加目录</a:t>
              </a:r>
              <a:endParaRPr lang="zh-CN" altLang="en-US" sz="2800" dirty="0"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51720" y="1858302"/>
            <a:ext cx="6228692" cy="705664"/>
            <a:chOff x="1367644" y="699543"/>
            <a:chExt cx="6228692" cy="705664"/>
          </a:xfrm>
        </p:grpSpPr>
        <p:grpSp>
          <p:nvGrpSpPr>
            <p:cNvPr id="11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华文隶书" pitchFamily="2" charset="-122"/>
                  <a:ea typeface="华文隶书" pitchFamily="2" charset="-122"/>
                </a:rPr>
                <a:t>单击此处添加目录</a:t>
              </a:r>
              <a:endParaRPr lang="zh-CN" altLang="en-US" sz="2800" dirty="0"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51720" y="2657022"/>
            <a:ext cx="6228692" cy="705664"/>
            <a:chOff x="1367644" y="699543"/>
            <a:chExt cx="6228692" cy="70566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华文隶书" pitchFamily="2" charset="-122"/>
                  <a:ea typeface="华文隶书" pitchFamily="2" charset="-122"/>
                </a:rPr>
                <a:t>单击此处添加目录</a:t>
              </a:r>
              <a:endParaRPr lang="zh-CN" altLang="en-US" sz="2800" dirty="0"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51720" y="3455743"/>
            <a:ext cx="6228692" cy="705664"/>
            <a:chOff x="1367644" y="699543"/>
            <a:chExt cx="6228692" cy="7056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华文隶书" pitchFamily="2" charset="-122"/>
                  <a:ea typeface="华文隶书" pitchFamily="2" charset="-122"/>
                </a:rPr>
                <a:t>单击此处添加目录</a:t>
              </a:r>
              <a:endParaRPr lang="zh-CN" altLang="en-US" sz="2800" dirty="0">
                <a:latin typeface="华文隶书" pitchFamily="2" charset="-122"/>
                <a:ea typeface="华文隶书" pitchFamily="2" charset="-122"/>
              </a:endParaRPr>
            </a:p>
          </p:txBody>
        </p:sp>
      </p:grpSp>
      <p:pic>
        <p:nvPicPr>
          <p:cNvPr id="1027" name="Picture 3" descr="C:\Users\zjd\Desktop\Nipic_11382453_2012112711424069100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3928" y="3190289"/>
            <a:ext cx="3154168" cy="19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43929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3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0" y="2649728"/>
            <a:ext cx="9144000" cy="521767"/>
          </a:xfrm>
          <a:prstGeom prst="rect">
            <a:avLst/>
          </a:prstGeom>
          <a:solidFill>
            <a:srgbClr val="F79646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0" y="692697"/>
            <a:ext cx="9144000" cy="573644"/>
          </a:xfrm>
          <a:prstGeom prst="rect">
            <a:avLst/>
          </a:prstGeom>
          <a:solidFill>
            <a:srgbClr val="00B05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1701606"/>
            <a:ext cx="9144000" cy="556712"/>
          </a:xfrm>
          <a:prstGeom prst="rect">
            <a:avLst/>
          </a:prstGeom>
          <a:solidFill>
            <a:srgbClr val="0070C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2" name="CustomShape 63"/>
          <p:cNvSpPr/>
          <p:nvPr/>
        </p:nvSpPr>
        <p:spPr>
          <a:xfrm>
            <a:off x="3340379" y="-13736"/>
            <a:ext cx="1867604" cy="583321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dobe 楷体 Std R" pitchFamily="18" charset="-128"/>
                <a:ea typeface="Adobe 楷体 Std R" pitchFamily="18" charset="-128"/>
              </a:rPr>
              <a:t>程式架構</a:t>
            </a:r>
            <a:endParaRPr kumimoji="0" lang="en-US" sz="3200" b="1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93" name="CustomShape 15"/>
          <p:cNvSpPr>
            <a:spLocks/>
          </p:cNvSpPr>
          <p:nvPr/>
        </p:nvSpPr>
        <p:spPr>
          <a:xfrm>
            <a:off x="2843808" y="699542"/>
            <a:ext cx="80171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登入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CustomShape 15"/>
          <p:cNvSpPr>
            <a:spLocks/>
          </p:cNvSpPr>
          <p:nvPr/>
        </p:nvSpPr>
        <p:spPr>
          <a:xfrm>
            <a:off x="4572000" y="699544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填</a:t>
            </a: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基本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CustomShape 15"/>
          <p:cNvSpPr>
            <a:spLocks/>
          </p:cNvSpPr>
          <p:nvPr/>
        </p:nvSpPr>
        <p:spPr>
          <a:xfrm>
            <a:off x="3682504" y="699542"/>
            <a:ext cx="84628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註冊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CustomShape 15"/>
          <p:cNvSpPr>
            <a:spLocks/>
          </p:cNvSpPr>
          <p:nvPr/>
        </p:nvSpPr>
        <p:spPr>
          <a:xfrm>
            <a:off x="4682108" y="169153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網站資訊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" name="CustomShape 15"/>
          <p:cNvSpPr>
            <a:spLocks/>
          </p:cNvSpPr>
          <p:nvPr/>
        </p:nvSpPr>
        <p:spPr>
          <a:xfrm>
            <a:off x="2809900" y="1693881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擷取並存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" name="CustomShape 15"/>
          <p:cNvSpPr>
            <a:spLocks/>
          </p:cNvSpPr>
          <p:nvPr/>
        </p:nvSpPr>
        <p:spPr>
          <a:xfrm>
            <a:off x="1873796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取生辰並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傳至網站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" name="CustomShape 15"/>
          <p:cNvSpPr>
            <a:spLocks/>
          </p:cNvSpPr>
          <p:nvPr/>
        </p:nvSpPr>
        <p:spPr>
          <a:xfrm>
            <a:off x="3746004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" name="CustomShape 15"/>
          <p:cNvSpPr>
            <a:spLocks/>
          </p:cNvSpPr>
          <p:nvPr/>
        </p:nvSpPr>
        <p:spPr>
          <a:xfrm>
            <a:off x="937692" y="169388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存使用者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CustomShape 15"/>
          <p:cNvSpPr>
            <a:spLocks noChangeAspect="1"/>
          </p:cNvSpPr>
          <p:nvPr/>
        </p:nvSpPr>
        <p:spPr>
          <a:xfrm>
            <a:off x="7202388" y="69954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CustomShape 15"/>
          <p:cNvSpPr>
            <a:spLocks/>
          </p:cNvSpPr>
          <p:nvPr/>
        </p:nvSpPr>
        <p:spPr>
          <a:xfrm>
            <a:off x="8567930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</a:rPr>
              <a:t>信箱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驗證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" name="CustomShape 15"/>
          <p:cNvSpPr>
            <a:spLocks/>
          </p:cNvSpPr>
          <p:nvPr/>
        </p:nvSpPr>
        <p:spPr>
          <a:xfrm>
            <a:off x="1691680" y="699544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主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頁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操作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" name="CustomShape 15"/>
          <p:cNvSpPr>
            <a:spLocks/>
          </p:cNvSpPr>
          <p:nvPr/>
        </p:nvSpPr>
        <p:spPr>
          <a:xfrm>
            <a:off x="5319281" y="699004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修改密碼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及資料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CustomShape 15"/>
          <p:cNvSpPr>
            <a:spLocks noChangeAspect="1"/>
          </p:cNvSpPr>
          <p:nvPr/>
        </p:nvSpPr>
        <p:spPr>
          <a:xfrm>
            <a:off x="226774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規則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限定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CustomShape 15"/>
          <p:cNvSpPr>
            <a:spLocks/>
          </p:cNvSpPr>
          <p:nvPr/>
        </p:nvSpPr>
        <p:spPr>
          <a:xfrm>
            <a:off x="6264898" y="69954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CustomShape 15"/>
          <p:cNvSpPr>
            <a:spLocks/>
          </p:cNvSpPr>
          <p:nvPr/>
        </p:nvSpPr>
        <p:spPr>
          <a:xfrm>
            <a:off x="8225560" y="1687146"/>
            <a:ext cx="570903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預測</a:t>
            </a:r>
          </a:p>
        </p:txBody>
      </p:sp>
      <p:sp>
        <p:nvSpPr>
          <p:cNvPr id="108" name="CustomShape 15"/>
          <p:cNvSpPr>
            <a:spLocks/>
          </p:cNvSpPr>
          <p:nvPr/>
        </p:nvSpPr>
        <p:spPr>
          <a:xfrm>
            <a:off x="5618212" y="1694633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比對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CustomShape 15"/>
          <p:cNvSpPr>
            <a:spLocks/>
          </p:cNvSpPr>
          <p:nvPr/>
        </p:nvSpPr>
        <p:spPr>
          <a:xfrm>
            <a:off x="6376392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相關資料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CustomShape 15"/>
          <p:cNvSpPr>
            <a:spLocks/>
          </p:cNvSpPr>
          <p:nvPr/>
        </p:nvSpPr>
        <p:spPr>
          <a:xfrm>
            <a:off x="729979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CustomShape 15"/>
          <p:cNvSpPr>
            <a:spLocks/>
          </p:cNvSpPr>
          <p:nvPr/>
        </p:nvSpPr>
        <p:spPr>
          <a:xfrm>
            <a:off x="3367011" y="2646736"/>
            <a:ext cx="1078798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2" name="CustomShape 15"/>
          <p:cNvSpPr>
            <a:spLocks/>
          </p:cNvSpPr>
          <p:nvPr/>
        </p:nvSpPr>
        <p:spPr>
          <a:xfrm>
            <a:off x="4804720" y="2646735"/>
            <a:ext cx="1258206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公司相關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" name="CustomShape 15"/>
          <p:cNvSpPr>
            <a:spLocks/>
          </p:cNvSpPr>
          <p:nvPr/>
        </p:nvSpPr>
        <p:spPr>
          <a:xfrm>
            <a:off x="6418518" y="2648304"/>
            <a:ext cx="97928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 </a:t>
            </a: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流程圖: 磁碟 113"/>
          <p:cNvSpPr/>
          <p:nvPr/>
        </p:nvSpPr>
        <p:spPr>
          <a:xfrm>
            <a:off x="2935" y="3579862"/>
            <a:ext cx="9141065" cy="585255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Firebase data base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-37695" y="69954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Template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935" y="170910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View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935" y="263105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Model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935" y="4328518"/>
            <a:ext cx="9141065" cy="538321"/>
          </a:xfrm>
          <a:prstGeom prst="rect">
            <a:avLst/>
          </a:prstGeom>
          <a:solidFill>
            <a:srgbClr val="8064A2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3" name="CustomShape 15"/>
          <p:cNvSpPr>
            <a:spLocks/>
          </p:cNvSpPr>
          <p:nvPr/>
        </p:nvSpPr>
        <p:spPr>
          <a:xfrm>
            <a:off x="2413617" y="4471853"/>
            <a:ext cx="107879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劍靈算命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15"/>
          <p:cNvSpPr>
            <a:spLocks/>
          </p:cNvSpPr>
          <p:nvPr/>
        </p:nvSpPr>
        <p:spPr>
          <a:xfrm>
            <a:off x="4060864" y="4472393"/>
            <a:ext cx="719982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財報狗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15"/>
          <p:cNvSpPr>
            <a:spLocks/>
          </p:cNvSpPr>
          <p:nvPr/>
        </p:nvSpPr>
        <p:spPr>
          <a:xfrm>
            <a:off x="5407558" y="4470122"/>
            <a:ext cx="228925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Goodinfo!</a:t>
            </a: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台灣股市資訊網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79512" y="4299942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Network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27" name="上-下雙向箭號 126"/>
          <p:cNvSpPr>
            <a:spLocks/>
          </p:cNvSpPr>
          <p:nvPr/>
        </p:nvSpPr>
        <p:spPr>
          <a:xfrm>
            <a:off x="7749491" y="2294542"/>
            <a:ext cx="194400" cy="198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CustomShape 15"/>
          <p:cNvSpPr>
            <a:spLocks/>
          </p:cNvSpPr>
          <p:nvPr/>
        </p:nvSpPr>
        <p:spPr>
          <a:xfrm>
            <a:off x="2170067" y="2649729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主網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上-下雙向箭號 128"/>
          <p:cNvSpPr>
            <a:spLocks/>
          </p:cNvSpPr>
          <p:nvPr/>
        </p:nvSpPr>
        <p:spPr>
          <a:xfrm>
            <a:off x="8881986" y="1304439"/>
            <a:ext cx="192610" cy="2232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0" name="向上箭號 129"/>
          <p:cNvSpPr>
            <a:spLocks/>
          </p:cNvSpPr>
          <p:nvPr/>
        </p:nvSpPr>
        <p:spPr>
          <a:xfrm>
            <a:off x="8293775" y="2294542"/>
            <a:ext cx="194400" cy="1260000"/>
          </a:xfrm>
          <a:prstGeom prst="up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向右箭號 132"/>
          <p:cNvSpPr>
            <a:spLocks/>
          </p:cNvSpPr>
          <p:nvPr/>
        </p:nvSpPr>
        <p:spPr>
          <a:xfrm rot="5400000" flipV="1">
            <a:off x="4497646" y="2989135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向右箭號 133"/>
          <p:cNvSpPr>
            <a:spLocks/>
          </p:cNvSpPr>
          <p:nvPr/>
        </p:nvSpPr>
        <p:spPr>
          <a:xfrm rot="5400000" flipV="1">
            <a:off x="4497648" y="2049522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5" name="向右箭號 134"/>
          <p:cNvSpPr>
            <a:spLocks/>
          </p:cNvSpPr>
          <p:nvPr/>
        </p:nvSpPr>
        <p:spPr>
          <a:xfrm rot="5400000" flipV="1">
            <a:off x="3063821" y="105609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向右箭號 135"/>
          <p:cNvSpPr>
            <a:spLocks/>
          </p:cNvSpPr>
          <p:nvPr/>
        </p:nvSpPr>
        <p:spPr>
          <a:xfrm rot="16200000" flipV="1">
            <a:off x="5705671" y="1051876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63"/>
          <p:cNvSpPr/>
          <p:nvPr/>
        </p:nvSpPr>
        <p:spPr>
          <a:xfrm>
            <a:off x="3449885" y="-13736"/>
            <a:ext cx="1867604" cy="583321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r>
              <a:rPr lang="zh-TW" altLang="en-US" sz="32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操作流程</a:t>
            </a:r>
            <a:endParaRPr lang="en-US" sz="32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CustomShape 6"/>
          <p:cNvSpPr/>
          <p:nvPr/>
        </p:nvSpPr>
        <p:spPr>
          <a:xfrm>
            <a:off x="2886242" y="1829213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25376" y="1780039"/>
            <a:ext cx="1714648" cy="605965"/>
            <a:chOff x="4002233" y="2421020"/>
            <a:chExt cx="1699616" cy="830160"/>
          </a:xfrm>
        </p:grpSpPr>
        <p:sp>
          <p:nvSpPr>
            <p:cNvPr id="9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9" name="CustomShape 8"/>
            <p:cNvSpPr/>
            <p:nvPr/>
          </p:nvSpPr>
          <p:spPr>
            <a:xfrm>
              <a:off x="4226883" y="2584848"/>
              <a:ext cx="1196456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是否已註冊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12691" y="1914623"/>
            <a:ext cx="1076477" cy="337101"/>
            <a:chOff x="697680" y="3080171"/>
            <a:chExt cx="1067040" cy="461820"/>
          </a:xfrm>
        </p:grpSpPr>
        <p:sp>
          <p:nvSpPr>
            <p:cNvPr id="96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7" name="CustomShape 15"/>
            <p:cNvSpPr/>
            <p:nvPr/>
          </p:nvSpPr>
          <p:spPr>
            <a:xfrm>
              <a:off x="911880" y="3080171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" name="CustomShape 26"/>
          <p:cNvSpPr/>
          <p:nvPr/>
        </p:nvSpPr>
        <p:spPr>
          <a:xfrm>
            <a:off x="2115531" y="2283718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直線單箭頭接點 7"/>
          <p:cNvCxnSpPr>
            <a:stCxn id="98" idx="3"/>
            <a:endCxn id="96" idx="1"/>
          </p:cNvCxnSpPr>
          <p:nvPr/>
        </p:nvCxnSpPr>
        <p:spPr>
          <a:xfrm flipV="1">
            <a:off x="2940025" y="2079246"/>
            <a:ext cx="672666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9" name="群組 8"/>
          <p:cNvGrpSpPr/>
          <p:nvPr/>
        </p:nvGrpSpPr>
        <p:grpSpPr>
          <a:xfrm>
            <a:off x="1536518" y="2539176"/>
            <a:ext cx="1076477" cy="337101"/>
            <a:chOff x="697680" y="3062772"/>
            <a:chExt cx="1067040" cy="461820"/>
          </a:xfrm>
        </p:grpSpPr>
        <p:sp>
          <p:nvSpPr>
            <p:cNvPr id="94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5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登入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" name="直線單箭頭接點 9"/>
          <p:cNvCxnSpPr>
            <a:stCxn id="98" idx="2"/>
            <a:endCxn id="94" idx="0"/>
          </p:cNvCxnSpPr>
          <p:nvPr/>
        </p:nvCxnSpPr>
        <p:spPr>
          <a:xfrm flipH="1">
            <a:off x="2074757" y="2386004"/>
            <a:ext cx="7944" cy="1879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1" name="群組 10"/>
          <p:cNvGrpSpPr/>
          <p:nvPr/>
        </p:nvGrpSpPr>
        <p:grpSpPr>
          <a:xfrm>
            <a:off x="5253876" y="1780039"/>
            <a:ext cx="1714648" cy="605965"/>
            <a:chOff x="4002233" y="2421020"/>
            <a:chExt cx="1699616" cy="830160"/>
          </a:xfrm>
        </p:grpSpPr>
        <p:sp>
          <p:nvSpPr>
            <p:cNvPr id="92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3" name="CustomShape 8"/>
            <p:cNvSpPr/>
            <p:nvPr/>
          </p:nvSpPr>
          <p:spPr>
            <a:xfrm>
              <a:off x="4362696" y="2582297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信箱驗證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12" name="肘形接點 11"/>
          <p:cNvCxnSpPr>
            <a:stCxn id="87" idx="3"/>
            <a:endCxn id="94" idx="3"/>
          </p:cNvCxnSpPr>
          <p:nvPr/>
        </p:nvCxnSpPr>
        <p:spPr>
          <a:xfrm rot="5400000">
            <a:off x="5071762" y="-121686"/>
            <a:ext cx="379419" cy="529695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3" name="肘形接點 12"/>
          <p:cNvCxnSpPr>
            <a:stCxn id="92" idx="0"/>
            <a:endCxn id="96" idx="0"/>
          </p:cNvCxnSpPr>
          <p:nvPr/>
        </p:nvCxnSpPr>
        <p:spPr>
          <a:xfrm rot="16200000" flipH="1" flipV="1">
            <a:off x="5052740" y="878228"/>
            <a:ext cx="156650" cy="1960270"/>
          </a:xfrm>
          <a:prstGeom prst="bentConnector3">
            <a:avLst>
              <a:gd name="adj1" fmla="val -10652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14" name="CustomShape 6"/>
          <p:cNvSpPr/>
          <p:nvPr/>
        </p:nvSpPr>
        <p:spPr>
          <a:xfrm>
            <a:off x="6136399" y="1548751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stomShape 26"/>
          <p:cNvSpPr/>
          <p:nvPr/>
        </p:nvSpPr>
        <p:spPr>
          <a:xfrm>
            <a:off x="6893906" y="1857003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" name="直線單箭頭接點 15"/>
          <p:cNvCxnSpPr>
            <a:stCxn id="96" idx="3"/>
            <a:endCxn id="92" idx="1"/>
          </p:cNvCxnSpPr>
          <p:nvPr/>
        </p:nvCxnSpPr>
        <p:spPr>
          <a:xfrm>
            <a:off x="4689168" y="2079246"/>
            <a:ext cx="564708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>
            <a:stCxn id="92" idx="3"/>
            <a:endCxn id="87" idx="2"/>
          </p:cNvCxnSpPr>
          <p:nvPr/>
        </p:nvCxnSpPr>
        <p:spPr>
          <a:xfrm>
            <a:off x="6968524" y="2083021"/>
            <a:ext cx="564120" cy="161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8" name="群組 17"/>
          <p:cNvGrpSpPr/>
          <p:nvPr/>
        </p:nvGrpSpPr>
        <p:grpSpPr>
          <a:xfrm>
            <a:off x="1529152" y="3010534"/>
            <a:ext cx="1076477" cy="337101"/>
            <a:chOff x="697680" y="3062772"/>
            <a:chExt cx="1067040" cy="461820"/>
          </a:xfrm>
        </p:grpSpPr>
        <p:sp>
          <p:nvSpPr>
            <p:cNvPr id="9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1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主頁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9" name="直線單箭頭接點 18"/>
          <p:cNvCxnSpPr>
            <a:stCxn id="94" idx="2"/>
            <a:endCxn id="90" idx="0"/>
          </p:cNvCxnSpPr>
          <p:nvPr/>
        </p:nvCxnSpPr>
        <p:spPr>
          <a:xfrm flipH="1">
            <a:off x="2067391" y="2859062"/>
            <a:ext cx="7366" cy="18624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20" name="群組 19"/>
          <p:cNvGrpSpPr/>
          <p:nvPr/>
        </p:nvGrpSpPr>
        <p:grpSpPr>
          <a:xfrm>
            <a:off x="1487127" y="483519"/>
            <a:ext cx="1166943" cy="378935"/>
            <a:chOff x="4202081" y="2621835"/>
            <a:chExt cx="1156713" cy="519133"/>
          </a:xfrm>
        </p:grpSpPr>
        <p:sp>
          <p:nvSpPr>
            <p:cNvPr id="88" name="CustomShape 2"/>
            <p:cNvSpPr/>
            <p:nvPr/>
          </p:nvSpPr>
          <p:spPr>
            <a:xfrm>
              <a:off x="4346997" y="2646865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使用者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流程圖: 結束點 88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406876" y="1785474"/>
            <a:ext cx="1257679" cy="583322"/>
            <a:chOff x="5767897" y="896289"/>
            <a:chExt cx="1246653" cy="799138"/>
          </a:xfrm>
        </p:grpSpPr>
        <p:sp>
          <p:nvSpPr>
            <p:cNvPr id="86" name="CustomShape 12"/>
            <p:cNvSpPr/>
            <p:nvPr/>
          </p:nvSpPr>
          <p:spPr>
            <a:xfrm>
              <a:off x="5982961" y="896289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填基本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流程圖: 資料 86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2" name="流程圖: 磁碟 21"/>
          <p:cNvSpPr/>
          <p:nvPr/>
        </p:nvSpPr>
        <p:spPr>
          <a:xfrm>
            <a:off x="7485031" y="3753443"/>
            <a:ext cx="866492" cy="882924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345953" y="2892558"/>
            <a:ext cx="1115082" cy="583321"/>
            <a:chOff x="7283118" y="3740039"/>
            <a:chExt cx="1105306" cy="799138"/>
          </a:xfrm>
        </p:grpSpPr>
        <p:sp>
          <p:nvSpPr>
            <p:cNvPr id="84" name="流程圖: 儲存資料 83"/>
            <p:cNvSpPr/>
            <p:nvPr/>
          </p:nvSpPr>
          <p:spPr>
            <a:xfrm>
              <a:off x="7283118" y="3780440"/>
              <a:ext cx="1105306" cy="728680"/>
            </a:xfrm>
            <a:prstGeom prst="flowChartOnlineStorag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CustomShape 15"/>
            <p:cNvSpPr/>
            <p:nvPr/>
          </p:nvSpPr>
          <p:spPr>
            <a:xfrm>
              <a:off x="7484671" y="3740039"/>
              <a:ext cx="586681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儲存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4" name="直線單箭頭接點 23"/>
          <p:cNvCxnSpPr>
            <a:stCxn id="87" idx="3"/>
            <a:endCxn id="84" idx="0"/>
          </p:cNvCxnSpPr>
          <p:nvPr/>
        </p:nvCxnSpPr>
        <p:spPr>
          <a:xfrm flipH="1">
            <a:off x="7903494" y="2337080"/>
            <a:ext cx="6454" cy="5849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25" name="直線單箭頭接點 24"/>
          <p:cNvCxnSpPr>
            <a:stCxn id="84" idx="2"/>
            <a:endCxn id="22" idx="1"/>
          </p:cNvCxnSpPr>
          <p:nvPr/>
        </p:nvCxnSpPr>
        <p:spPr>
          <a:xfrm>
            <a:off x="7903494" y="3453938"/>
            <a:ext cx="14784" cy="29950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26" name="CustomShape 15"/>
          <p:cNvSpPr/>
          <p:nvPr/>
        </p:nvSpPr>
        <p:spPr>
          <a:xfrm>
            <a:off x="7737093" y="3755015"/>
            <a:ext cx="386814" cy="829543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資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料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庫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87138" y="3420014"/>
            <a:ext cx="1076477" cy="337101"/>
            <a:chOff x="2402833" y="3547302"/>
            <a:chExt cx="1067040" cy="461820"/>
          </a:xfrm>
        </p:grpSpPr>
        <p:sp>
          <p:nvSpPr>
            <p:cNvPr id="82" name="CustomShape 14"/>
            <p:cNvSpPr/>
            <p:nvPr/>
          </p:nvSpPr>
          <p:spPr>
            <a:xfrm>
              <a:off x="2402833" y="3594175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3" name="CustomShape 15"/>
            <p:cNvSpPr/>
            <p:nvPr/>
          </p:nvSpPr>
          <p:spPr>
            <a:xfrm>
              <a:off x="2499418" y="3547302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查公司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437096" y="3451189"/>
            <a:ext cx="1076477" cy="337100"/>
            <a:chOff x="697680" y="3101471"/>
            <a:chExt cx="1067040" cy="461820"/>
          </a:xfrm>
        </p:grpSpPr>
        <p:sp>
          <p:nvSpPr>
            <p:cNvPr id="8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1" name="CustomShape 15"/>
            <p:cNvSpPr/>
            <p:nvPr/>
          </p:nvSpPr>
          <p:spPr>
            <a:xfrm>
              <a:off x="801738" y="3101471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查八字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9" name="肘形接點 28"/>
          <p:cNvCxnSpPr>
            <a:stCxn id="90" idx="2"/>
            <a:endCxn id="82" idx="3"/>
          </p:cNvCxnSpPr>
          <p:nvPr/>
        </p:nvCxnSpPr>
        <p:spPr>
          <a:xfrm rot="5400000">
            <a:off x="1782321" y="3311708"/>
            <a:ext cx="266364" cy="30377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0" name="肘形接點 29"/>
          <p:cNvCxnSpPr>
            <a:stCxn id="90" idx="2"/>
            <a:endCxn id="80" idx="1"/>
          </p:cNvCxnSpPr>
          <p:nvPr/>
        </p:nvCxnSpPr>
        <p:spPr>
          <a:xfrm rot="16200000" flipH="1">
            <a:off x="2117317" y="3280487"/>
            <a:ext cx="269853" cy="36970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1" name="群組 30"/>
          <p:cNvGrpSpPr/>
          <p:nvPr/>
        </p:nvGrpSpPr>
        <p:grpSpPr>
          <a:xfrm>
            <a:off x="5170868" y="4443958"/>
            <a:ext cx="1257679" cy="583321"/>
            <a:chOff x="5767897" y="882174"/>
            <a:chExt cx="1246653" cy="799138"/>
          </a:xfrm>
        </p:grpSpPr>
        <p:sp>
          <p:nvSpPr>
            <p:cNvPr id="78" name="CustomShape 12"/>
            <p:cNvSpPr/>
            <p:nvPr/>
          </p:nvSpPr>
          <p:spPr>
            <a:xfrm>
              <a:off x="5970372" y="882174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出生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年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月日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時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流程圖: 資料 78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119371" y="3952574"/>
            <a:ext cx="1330439" cy="341765"/>
            <a:chOff x="697679" y="3081602"/>
            <a:chExt cx="1318775" cy="236908"/>
          </a:xfrm>
        </p:grpSpPr>
        <p:sp>
          <p:nvSpPr>
            <p:cNvPr id="76" name="CustomShape 14"/>
            <p:cNvSpPr/>
            <p:nvPr/>
          </p:nvSpPr>
          <p:spPr>
            <a:xfrm>
              <a:off x="697679" y="3110409"/>
              <a:ext cx="1318775" cy="20810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7" name="CustomShape 15"/>
            <p:cNvSpPr/>
            <p:nvPr/>
          </p:nvSpPr>
          <p:spPr>
            <a:xfrm>
              <a:off x="829684" y="3081602"/>
              <a:ext cx="993198" cy="233674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算命網站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3" name="直線單箭頭接點 32"/>
          <p:cNvCxnSpPr>
            <a:stCxn id="79" idx="1"/>
            <a:endCxn id="76" idx="2"/>
          </p:cNvCxnSpPr>
          <p:nvPr/>
        </p:nvCxnSpPr>
        <p:spPr>
          <a:xfrm flipH="1" flipV="1">
            <a:off x="5784590" y="4294341"/>
            <a:ext cx="15118" cy="20663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4" name="群組 33"/>
          <p:cNvGrpSpPr/>
          <p:nvPr/>
        </p:nvGrpSpPr>
        <p:grpSpPr>
          <a:xfrm>
            <a:off x="2286221" y="3842721"/>
            <a:ext cx="1367342" cy="583321"/>
            <a:chOff x="3036793" y="4348377"/>
            <a:chExt cx="1355355" cy="799138"/>
          </a:xfrm>
        </p:grpSpPr>
        <p:sp>
          <p:nvSpPr>
            <p:cNvPr id="74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5" name="CustomShape 15"/>
            <p:cNvSpPr/>
            <p:nvPr/>
          </p:nvSpPr>
          <p:spPr>
            <a:xfrm>
              <a:off x="3080016" y="4348377"/>
              <a:ext cx="1247314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八字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41705" y="3825510"/>
            <a:ext cx="1367342" cy="583321"/>
            <a:chOff x="3036793" y="4330977"/>
            <a:chExt cx="1355355" cy="799137"/>
          </a:xfrm>
        </p:grpSpPr>
        <p:sp>
          <p:nvSpPr>
            <p:cNvPr id="72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3" name="CustomShape 15"/>
            <p:cNvSpPr/>
            <p:nvPr/>
          </p:nvSpPr>
          <p:spPr>
            <a:xfrm>
              <a:off x="3108662" y="4330977"/>
              <a:ext cx="1247314" cy="799137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公司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6" name="直線單箭頭接點 35"/>
          <p:cNvCxnSpPr>
            <a:stCxn id="90" idx="3"/>
            <a:endCxn id="65" idx="2"/>
          </p:cNvCxnSpPr>
          <p:nvPr/>
        </p:nvCxnSpPr>
        <p:spPr>
          <a:xfrm flipV="1">
            <a:off x="2605629" y="3185751"/>
            <a:ext cx="1688512" cy="21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7" name="直線單箭頭接點 36"/>
          <p:cNvCxnSpPr>
            <a:stCxn id="65" idx="5"/>
            <a:endCxn id="84" idx="1"/>
          </p:cNvCxnSpPr>
          <p:nvPr/>
        </p:nvCxnSpPr>
        <p:spPr>
          <a:xfrm>
            <a:off x="6035839" y="3185751"/>
            <a:ext cx="1310114" cy="224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8" name="直線單箭頭接點 37"/>
          <p:cNvCxnSpPr>
            <a:stCxn id="82" idx="2"/>
            <a:endCxn id="72" idx="0"/>
          </p:cNvCxnSpPr>
          <p:nvPr/>
        </p:nvCxnSpPr>
        <p:spPr>
          <a:xfrm flipH="1">
            <a:off x="1225376" y="3739343"/>
            <a:ext cx="1" cy="16297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9" name="直線單箭頭接點 38"/>
          <p:cNvCxnSpPr>
            <a:stCxn id="80" idx="2"/>
            <a:endCxn id="74" idx="0"/>
          </p:cNvCxnSpPr>
          <p:nvPr/>
        </p:nvCxnSpPr>
        <p:spPr>
          <a:xfrm flipH="1">
            <a:off x="2969892" y="3742824"/>
            <a:ext cx="5443" cy="1640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0" name="群組 39"/>
          <p:cNvGrpSpPr/>
          <p:nvPr/>
        </p:nvGrpSpPr>
        <p:grpSpPr>
          <a:xfrm>
            <a:off x="1487127" y="4635141"/>
            <a:ext cx="1166943" cy="378936"/>
            <a:chOff x="4202081" y="2621835"/>
            <a:chExt cx="1156713" cy="519133"/>
          </a:xfrm>
        </p:grpSpPr>
        <p:sp>
          <p:nvSpPr>
            <p:cNvPr id="70" name="CustomShape 2"/>
            <p:cNvSpPr/>
            <p:nvPr/>
          </p:nvSpPr>
          <p:spPr>
            <a:xfrm>
              <a:off x="4466443" y="2626819"/>
              <a:ext cx="586681" cy="461819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登出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流程圖: 結束點 70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41" name="肘形接點 40"/>
          <p:cNvCxnSpPr>
            <a:stCxn id="72" idx="3"/>
            <a:endCxn id="71" idx="0"/>
          </p:cNvCxnSpPr>
          <p:nvPr/>
        </p:nvCxnSpPr>
        <p:spPr>
          <a:xfrm>
            <a:off x="1909047" y="4135682"/>
            <a:ext cx="161552" cy="49945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2" name="肘形接點 41"/>
          <p:cNvCxnSpPr>
            <a:stCxn id="74" idx="1"/>
            <a:endCxn id="71" idx="0"/>
          </p:cNvCxnSpPr>
          <p:nvPr/>
        </p:nvCxnSpPr>
        <p:spPr>
          <a:xfrm rot="10800000" flipV="1">
            <a:off x="2070600" y="4140193"/>
            <a:ext cx="215621" cy="49494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3" name="肘形接點 42"/>
          <p:cNvCxnSpPr>
            <a:stCxn id="22" idx="3"/>
            <a:endCxn id="73" idx="2"/>
          </p:cNvCxnSpPr>
          <p:nvPr/>
        </p:nvCxnSpPr>
        <p:spPr>
          <a:xfrm rot="5400000" flipH="1">
            <a:off x="4467062" y="1185152"/>
            <a:ext cx="227536" cy="6674894"/>
          </a:xfrm>
          <a:prstGeom prst="bentConnector3">
            <a:avLst>
              <a:gd name="adj1" fmla="val -189773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4" name="群組 43"/>
          <p:cNvGrpSpPr/>
          <p:nvPr/>
        </p:nvGrpSpPr>
        <p:grpSpPr>
          <a:xfrm>
            <a:off x="1225376" y="1030252"/>
            <a:ext cx="1714648" cy="605965"/>
            <a:chOff x="4002233" y="2421020"/>
            <a:chExt cx="1699616" cy="830160"/>
          </a:xfrm>
        </p:grpSpPr>
        <p:sp>
          <p:nvSpPr>
            <p:cNvPr id="6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69" name="CustomShape 8"/>
            <p:cNvSpPr/>
            <p:nvPr/>
          </p:nvSpPr>
          <p:spPr>
            <a:xfrm>
              <a:off x="4333935" y="2584711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同意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規則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45" name="直線單箭頭接點 44"/>
          <p:cNvCxnSpPr>
            <a:stCxn id="68" idx="2"/>
            <a:endCxn id="98" idx="0"/>
          </p:cNvCxnSpPr>
          <p:nvPr/>
        </p:nvCxnSpPr>
        <p:spPr>
          <a:xfrm>
            <a:off x="2082700" y="1636218"/>
            <a:ext cx="0" cy="1438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6" name="直線單箭頭接點 45"/>
          <p:cNvCxnSpPr>
            <a:stCxn id="68" idx="3"/>
            <a:endCxn id="67" idx="1"/>
          </p:cNvCxnSpPr>
          <p:nvPr/>
        </p:nvCxnSpPr>
        <p:spPr>
          <a:xfrm flipV="1">
            <a:off x="2940025" y="1332530"/>
            <a:ext cx="741061" cy="7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3681085" y="1143062"/>
            <a:ext cx="1166943" cy="378935"/>
            <a:chOff x="4202081" y="2621835"/>
            <a:chExt cx="1156713" cy="519133"/>
          </a:xfrm>
        </p:grpSpPr>
        <p:sp>
          <p:nvSpPr>
            <p:cNvPr id="66" name="CustomShape 2"/>
            <p:cNvSpPr/>
            <p:nvPr/>
          </p:nvSpPr>
          <p:spPr>
            <a:xfrm>
              <a:off x="4466443" y="2629466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結束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流程圖: 結束點 66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48" name="CustomShape 26"/>
          <p:cNvSpPr/>
          <p:nvPr/>
        </p:nvSpPr>
        <p:spPr>
          <a:xfrm>
            <a:off x="2111428" y="1523351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894419" y="1054740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0" name="直線單箭頭接點 49"/>
          <p:cNvCxnSpPr>
            <a:stCxn id="89" idx="2"/>
            <a:endCxn id="68" idx="0"/>
          </p:cNvCxnSpPr>
          <p:nvPr/>
        </p:nvCxnSpPr>
        <p:spPr>
          <a:xfrm>
            <a:off x="2070599" y="862453"/>
            <a:ext cx="12101" cy="1677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51" name="群組 50"/>
          <p:cNvGrpSpPr/>
          <p:nvPr/>
        </p:nvGrpSpPr>
        <p:grpSpPr>
          <a:xfrm>
            <a:off x="4076428" y="2890205"/>
            <a:ext cx="2177124" cy="829542"/>
            <a:chOff x="5841559" y="1123405"/>
            <a:chExt cx="1246653" cy="949842"/>
          </a:xfrm>
        </p:grpSpPr>
        <p:sp>
          <p:nvSpPr>
            <p:cNvPr id="64" name="CustomShape 12"/>
            <p:cNvSpPr/>
            <p:nvPr/>
          </p:nvSpPr>
          <p:spPr>
            <a:xfrm>
              <a:off x="6032911" y="1123405"/>
              <a:ext cx="881321" cy="949842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修改基本資料</a:t>
              </a: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或密碼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流程圖: 資料 64"/>
            <p:cNvSpPr/>
            <p:nvPr/>
          </p:nvSpPr>
          <p:spPr>
            <a:xfrm>
              <a:off x="5841559" y="1179135"/>
              <a:ext cx="1246653" cy="565350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52" name="直線單箭頭接點 51"/>
          <p:cNvCxnSpPr>
            <a:stCxn id="76" idx="1"/>
            <a:endCxn id="74" idx="3"/>
          </p:cNvCxnSpPr>
          <p:nvPr/>
        </p:nvCxnSpPr>
        <p:spPr>
          <a:xfrm flipH="1" flipV="1">
            <a:off x="3653563" y="4140193"/>
            <a:ext cx="1465808" cy="404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3" name="肘形接點 52"/>
          <p:cNvCxnSpPr>
            <a:stCxn id="64" idx="0"/>
            <a:endCxn id="94" idx="3"/>
          </p:cNvCxnSpPr>
          <p:nvPr/>
        </p:nvCxnSpPr>
        <p:spPr>
          <a:xfrm rot="16200000" flipV="1">
            <a:off x="3809724" y="1519770"/>
            <a:ext cx="173706" cy="256716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735857" y="1109412"/>
            <a:ext cx="92248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/>
          </a:ln>
          <a:effectLst/>
        </p:spPr>
      </p:cxnSp>
      <p:cxnSp>
        <p:nvCxnSpPr>
          <p:cNvPr id="55" name="直線接點 54"/>
          <p:cNvCxnSpPr/>
          <p:nvPr/>
        </p:nvCxnSpPr>
        <p:spPr>
          <a:xfrm>
            <a:off x="6732240" y="1451840"/>
            <a:ext cx="922487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/>
            <a:headEnd type="none" w="med" len="med"/>
            <a:tailEnd type="none"/>
          </a:ln>
          <a:effectLst/>
        </p:spPr>
      </p:cxnSp>
      <p:sp>
        <p:nvSpPr>
          <p:cNvPr id="56" name="CustomShape 2"/>
          <p:cNvSpPr/>
          <p:nvPr/>
        </p:nvSpPr>
        <p:spPr>
          <a:xfrm>
            <a:off x="7707512" y="1007568"/>
            <a:ext cx="79692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主流程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716617" y="1340041"/>
            <a:ext cx="1269334" cy="223597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資料傳輸</a:t>
            </a:r>
            <a:r>
              <a:rPr kumimoji="0" lang="zh-TW" altLang="en-US" sz="1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流程</a:t>
            </a:r>
            <a:endParaRPr kumimoji="0" lang="en-U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肘形接點 57"/>
          <p:cNvCxnSpPr>
            <a:stCxn id="22" idx="2"/>
            <a:endCxn id="79" idx="5"/>
          </p:cNvCxnSpPr>
          <p:nvPr/>
        </p:nvCxnSpPr>
        <p:spPr>
          <a:xfrm rot="10800000" flipV="1">
            <a:off x="6302780" y="4194905"/>
            <a:ext cx="1182252" cy="5585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413816" y="1030171"/>
            <a:ext cx="563825" cy="212642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3681" y="1040599"/>
            <a:ext cx="338554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非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區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間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範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圍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能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查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無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資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料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3816" y="1032934"/>
            <a:ext cx="34176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限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歲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年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滿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六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個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使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用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肘形接點 59"/>
          <p:cNvCxnSpPr>
            <a:stCxn id="68" idx="1"/>
            <a:endCxn id="61" idx="0"/>
          </p:cNvCxnSpPr>
          <p:nvPr/>
        </p:nvCxnSpPr>
        <p:spPr>
          <a:xfrm rot="10800000">
            <a:off x="695730" y="1030171"/>
            <a:ext cx="529647" cy="303064"/>
          </a:xfrm>
          <a:prstGeom prst="bentConnector4">
            <a:avLst>
              <a:gd name="adj1" fmla="val 23387"/>
              <a:gd name="adj2" fmla="val 175430"/>
            </a:avLst>
          </a:prstGeom>
          <a:noFill/>
          <a:ln w="28575" cap="flat" cmpd="sng" algn="ctr">
            <a:solidFill>
              <a:srgbClr val="0070C0"/>
            </a:solidFill>
            <a:prstDash val="dash"/>
            <a:miter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6614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I:\我的模板\中国风模板\中国风模板05\宽版\页面1\切片\墨竹02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99792" y="199568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华文隶书" pitchFamily="2" charset="-122"/>
                <a:ea typeface="华文隶书" pitchFamily="2" charset="-122"/>
              </a:rPr>
              <a:t>谢</a:t>
            </a:r>
            <a:r>
              <a:rPr lang="zh-CN" altLang="en-US" sz="5400" dirty="0" smtClean="0">
                <a:latin typeface="华文隶书" pitchFamily="2" charset="-122"/>
                <a:ea typeface="华文隶书" pitchFamily="2" charset="-122"/>
              </a:rPr>
              <a:t>谢</a:t>
            </a:r>
            <a:r>
              <a:rPr lang="zh-TW" altLang="en-US" sz="5400" dirty="0">
                <a:latin typeface="华文隶书" pitchFamily="2" charset="-122"/>
                <a:ea typeface="华文隶书" pitchFamily="2" charset="-122"/>
              </a:rPr>
              <a:t>觀看</a:t>
            </a:r>
            <a:r>
              <a:rPr lang="zh-CN" altLang="en-US" sz="5400" dirty="0" smtClean="0">
                <a:latin typeface="华文隶书" pitchFamily="2" charset="-122"/>
                <a:ea typeface="华文隶书" pitchFamily="2" charset="-122"/>
              </a:rPr>
              <a:t>！</a:t>
            </a:r>
            <a:endParaRPr lang="zh-CN" altLang="en-US" sz="5400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1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235</Words>
  <Application>Microsoft Office PowerPoint</Application>
  <PresentationFormat>如螢幕大小 (16:9)</PresentationFormat>
  <Paragraphs>129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主题</vt:lpstr>
      <vt:lpstr>PowerPoint 簡報</vt:lpstr>
      <vt:lpstr>目录页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68</cp:revision>
  <dcterms:created xsi:type="dcterms:W3CDTF">2013-03-22T04:45:22Z</dcterms:created>
  <dcterms:modified xsi:type="dcterms:W3CDTF">2023-03-29T14:58:31Z</dcterms:modified>
</cp:coreProperties>
</file>