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AFC737-E44C-449A-8EE3-B9906BF218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3/29/2023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4F2C9E7-D332-41BD-A7FD-318FEF9827C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64"/>
          <p:cNvSpPr/>
          <p:nvPr/>
        </p:nvSpPr>
        <p:spPr>
          <a:xfrm>
            <a:off x="2129735" y="0"/>
            <a:ext cx="2935440" cy="68576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5"/>
          <p:cNvSpPr/>
          <p:nvPr/>
        </p:nvSpPr>
        <p:spPr>
          <a:xfrm>
            <a:off x="5026680" y="0"/>
            <a:ext cx="2065320" cy="6857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8"/>
          <p:cNvSpPr/>
          <p:nvPr/>
        </p:nvSpPr>
        <p:spPr>
          <a:xfrm>
            <a:off x="7092000" y="0"/>
            <a:ext cx="2065320" cy="685764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群組 3"/>
          <p:cNvGrpSpPr/>
          <p:nvPr/>
        </p:nvGrpSpPr>
        <p:grpSpPr>
          <a:xfrm>
            <a:off x="683640" y="549096"/>
            <a:ext cx="1079640" cy="503640"/>
            <a:chOff x="683640" y="188640"/>
            <a:chExt cx="1079640" cy="503640"/>
          </a:xfrm>
        </p:grpSpPr>
        <p:sp>
          <p:nvSpPr>
            <p:cNvPr id="40" name="CustomShape 1"/>
            <p:cNvSpPr/>
            <p:nvPr/>
          </p:nvSpPr>
          <p:spPr>
            <a:xfrm>
              <a:off x="683640" y="188640"/>
              <a:ext cx="1079640" cy="503640"/>
            </a:xfrm>
            <a:prstGeom prst="ellipse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2"/>
            <p:cNvSpPr/>
            <p:nvPr/>
          </p:nvSpPr>
          <p:spPr>
            <a:xfrm>
              <a:off x="790200" y="243000"/>
              <a:ext cx="8668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pc="-1" dirty="0">
                  <a:solidFill>
                    <a:srgbClr val="000000"/>
                  </a:solidFill>
                  <a:latin typeface="Calibri"/>
                </a:rPr>
                <a:t>使用者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83640" y="6237728"/>
            <a:ext cx="1079640" cy="503640"/>
            <a:chOff x="683640" y="6237728"/>
            <a:chExt cx="1079640" cy="503640"/>
          </a:xfrm>
        </p:grpSpPr>
        <p:sp>
          <p:nvSpPr>
            <p:cNvPr id="42" name="CustomShape 3"/>
            <p:cNvSpPr/>
            <p:nvPr/>
          </p:nvSpPr>
          <p:spPr>
            <a:xfrm>
              <a:off x="683640" y="6237728"/>
              <a:ext cx="1079640" cy="503640"/>
            </a:xfrm>
            <a:prstGeom prst="ellipse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4"/>
            <p:cNvSpPr/>
            <p:nvPr/>
          </p:nvSpPr>
          <p:spPr>
            <a:xfrm>
              <a:off x="933120" y="6305048"/>
              <a:ext cx="58032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END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45" name="CustomShape 6"/>
          <p:cNvSpPr/>
          <p:nvPr/>
        </p:nvSpPr>
        <p:spPr>
          <a:xfrm>
            <a:off x="467544" y="1340768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3568" y="1052856"/>
            <a:ext cx="1088280" cy="1080000"/>
            <a:chOff x="675000" y="692640"/>
            <a:chExt cx="1088280" cy="1080000"/>
          </a:xfrm>
        </p:grpSpPr>
        <p:sp>
          <p:nvSpPr>
            <p:cNvPr id="46" name="CustomShape 7"/>
            <p:cNvSpPr/>
            <p:nvPr/>
          </p:nvSpPr>
          <p:spPr>
            <a:xfrm>
              <a:off x="675000" y="942480"/>
              <a:ext cx="1088280" cy="830160"/>
            </a:xfrm>
            <a:prstGeom prst="diamond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8"/>
            <p:cNvSpPr/>
            <p:nvPr/>
          </p:nvSpPr>
          <p:spPr>
            <a:xfrm>
              <a:off x="897840" y="1020240"/>
              <a:ext cx="6382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pc="-1" dirty="0">
                  <a:solidFill>
                    <a:srgbClr val="000000"/>
                  </a:solidFill>
                  <a:latin typeface="Calibri"/>
                </a:rPr>
                <a:t>同意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規則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8" name="CustomShape 9"/>
            <p:cNvSpPr/>
            <p:nvPr/>
          </p:nvSpPr>
          <p:spPr>
            <a:xfrm flipH="1">
              <a:off x="1218600" y="692640"/>
              <a:ext cx="3960" cy="249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群組 7"/>
          <p:cNvGrpSpPr/>
          <p:nvPr/>
        </p:nvGrpSpPr>
        <p:grpSpPr>
          <a:xfrm>
            <a:off x="697680" y="3686472"/>
            <a:ext cx="1067040" cy="390600"/>
            <a:chOff x="697680" y="3110408"/>
            <a:chExt cx="1067040" cy="390600"/>
          </a:xfrm>
        </p:grpSpPr>
        <p:sp>
          <p:nvSpPr>
            <p:cNvPr id="53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5"/>
            <p:cNvSpPr/>
            <p:nvPr/>
          </p:nvSpPr>
          <p:spPr>
            <a:xfrm>
              <a:off x="911880" y="3132368"/>
              <a:ext cx="6382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登入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6545" y="4383952"/>
            <a:ext cx="1104575" cy="1637336"/>
            <a:chOff x="656545" y="4383952"/>
            <a:chExt cx="1104575" cy="1637336"/>
          </a:xfrm>
        </p:grpSpPr>
        <p:sp>
          <p:nvSpPr>
            <p:cNvPr id="56" name="CustomShape 17"/>
            <p:cNvSpPr/>
            <p:nvPr/>
          </p:nvSpPr>
          <p:spPr>
            <a:xfrm>
              <a:off x="697680" y="4383952"/>
              <a:ext cx="1063440" cy="1637336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8"/>
            <p:cNvSpPr/>
            <p:nvPr/>
          </p:nvSpPr>
          <p:spPr>
            <a:xfrm>
              <a:off x="656545" y="4449231"/>
              <a:ext cx="1104575" cy="1475873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算命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資</a:t>
              </a:r>
              <a:r>
                <a:rPr lang="zh-TW" altLang="en-US" sz="1800" b="0" strike="noStrike" spc="-1" dirty="0" smtClean="0">
                  <a:solidFill>
                    <a:srgbClr val="000000"/>
                  </a:solidFill>
                  <a:latin typeface="Calibri"/>
                </a:rPr>
                <a:t>訊</a:t>
              </a:r>
              <a:endParaRPr lang="en-US" altLang="zh-TW" sz="18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Calibri"/>
                </a:rPr>
                <a:t>+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公司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altLang="zh-TW" sz="18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Calibri"/>
                </a:rPr>
                <a:t>+</a:t>
              </a:r>
              <a:endParaRPr lang="en-US" altLang="zh-TW" sz="18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TW" spc="-1" dirty="0" smtClean="0">
                  <a:solidFill>
                    <a:srgbClr val="000000"/>
                  </a:solidFill>
                  <a:latin typeface="Calibri"/>
                </a:rPr>
                <a:t>ROE</a:t>
              </a: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65" name="CustomShape 26"/>
          <p:cNvSpPr/>
          <p:nvPr/>
        </p:nvSpPr>
        <p:spPr>
          <a:xfrm>
            <a:off x="899592" y="1988840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276048" y="548680"/>
            <a:ext cx="1728000" cy="590760"/>
            <a:chOff x="2843808" y="2334184"/>
            <a:chExt cx="1728000" cy="590760"/>
          </a:xfrm>
        </p:grpSpPr>
        <p:sp>
          <p:nvSpPr>
            <p:cNvPr id="66" name="CustomShape 27"/>
            <p:cNvSpPr/>
            <p:nvPr/>
          </p:nvSpPr>
          <p:spPr>
            <a:xfrm>
              <a:off x="2843808" y="233418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28"/>
            <p:cNvSpPr/>
            <p:nvPr/>
          </p:nvSpPr>
          <p:spPr>
            <a:xfrm>
              <a:off x="3092513" y="2445064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個人資料</a:t>
              </a:r>
              <a:r>
                <a:rPr lang="zh-TW" altLang="en-US" sz="1800" b="0" strike="noStrike" spc="-1" dirty="0" smtClean="0">
                  <a:solidFill>
                    <a:srgbClr val="000000"/>
                  </a:solidFill>
                  <a:latin typeface="Calibri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220264" y="764704"/>
            <a:ext cx="1728000" cy="590760"/>
            <a:chOff x="5220264" y="764704"/>
            <a:chExt cx="1728000" cy="590760"/>
          </a:xfrm>
        </p:grpSpPr>
        <p:sp>
          <p:nvSpPr>
            <p:cNvPr id="70" name="CustomShape 31"/>
            <p:cNvSpPr/>
            <p:nvPr/>
          </p:nvSpPr>
          <p:spPr>
            <a:xfrm>
              <a:off x="5220264" y="76470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32"/>
            <p:cNvSpPr/>
            <p:nvPr/>
          </p:nvSpPr>
          <p:spPr>
            <a:xfrm>
              <a:off x="5307744" y="875944"/>
              <a:ext cx="1565983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送交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出生</a:t>
              </a: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7308496" y="764704"/>
            <a:ext cx="1728000" cy="590760"/>
            <a:chOff x="7308496" y="764704"/>
            <a:chExt cx="1728000" cy="590760"/>
          </a:xfrm>
        </p:grpSpPr>
        <p:sp>
          <p:nvSpPr>
            <p:cNvPr id="75" name="CustomShape 36"/>
            <p:cNvSpPr/>
            <p:nvPr/>
          </p:nvSpPr>
          <p:spPr>
            <a:xfrm>
              <a:off x="7308496" y="76470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7"/>
            <p:cNvSpPr/>
            <p:nvPr/>
          </p:nvSpPr>
          <p:spPr>
            <a:xfrm>
              <a:off x="7510456" y="875584"/>
              <a:ext cx="13240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劍靈算命網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150880" y="2420888"/>
            <a:ext cx="1728000" cy="590760"/>
            <a:chOff x="5150880" y="2981632"/>
            <a:chExt cx="1728000" cy="590760"/>
          </a:xfrm>
        </p:grpSpPr>
        <p:sp>
          <p:nvSpPr>
            <p:cNvPr id="78" name="CustomShape 39"/>
            <p:cNvSpPr/>
            <p:nvPr/>
          </p:nvSpPr>
          <p:spPr>
            <a:xfrm>
              <a:off x="5150880" y="2981632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40"/>
            <p:cNvSpPr/>
            <p:nvPr/>
          </p:nvSpPr>
          <p:spPr>
            <a:xfrm>
              <a:off x="5338440" y="3092512"/>
              <a:ext cx="13240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>
                  <a:solidFill>
                    <a:srgbClr val="000000"/>
                  </a:solidFill>
                  <a:latin typeface="Calibri"/>
                </a:rPr>
                <a:t>對比喜用神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060000" y="4047008"/>
            <a:ext cx="1728000" cy="590760"/>
            <a:chOff x="3060000" y="4047008"/>
            <a:chExt cx="1728000" cy="590760"/>
          </a:xfrm>
        </p:grpSpPr>
        <p:sp>
          <p:nvSpPr>
            <p:cNvPr id="80" name="CustomShape 41"/>
            <p:cNvSpPr/>
            <p:nvPr/>
          </p:nvSpPr>
          <p:spPr>
            <a:xfrm>
              <a:off x="3060000" y="404700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2"/>
            <p:cNvSpPr/>
            <p:nvPr/>
          </p:nvSpPr>
          <p:spPr>
            <a:xfrm>
              <a:off x="3308729" y="4158248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公司資料</a:t>
              </a: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236360" y="2420888"/>
            <a:ext cx="1728000" cy="590760"/>
            <a:chOff x="7236360" y="2810048"/>
            <a:chExt cx="1728000" cy="590760"/>
          </a:xfrm>
        </p:grpSpPr>
        <p:sp>
          <p:nvSpPr>
            <p:cNvPr id="84" name="CustomShape 45"/>
            <p:cNvSpPr/>
            <p:nvPr/>
          </p:nvSpPr>
          <p:spPr>
            <a:xfrm>
              <a:off x="7236360" y="281004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6"/>
            <p:cNvSpPr/>
            <p:nvPr/>
          </p:nvSpPr>
          <p:spPr>
            <a:xfrm>
              <a:off x="7438320" y="2924944"/>
              <a:ext cx="13240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>
                  <a:solidFill>
                    <a:srgbClr val="000000"/>
                  </a:solidFill>
                  <a:latin typeface="Calibri"/>
                </a:rPr>
                <a:t>產業屬性表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7236360" y="3429000"/>
            <a:ext cx="1728000" cy="590760"/>
            <a:chOff x="7236360" y="4048088"/>
            <a:chExt cx="1728000" cy="590760"/>
          </a:xfrm>
        </p:grpSpPr>
        <p:sp>
          <p:nvSpPr>
            <p:cNvPr id="86" name="CustomShape 47"/>
            <p:cNvSpPr/>
            <p:nvPr/>
          </p:nvSpPr>
          <p:spPr>
            <a:xfrm>
              <a:off x="7236360" y="404808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48"/>
            <p:cNvSpPr/>
            <p:nvPr/>
          </p:nvSpPr>
          <p:spPr>
            <a:xfrm>
              <a:off x="7438320" y="4158968"/>
              <a:ext cx="13240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>
                  <a:solidFill>
                    <a:srgbClr val="000000"/>
                  </a:solidFill>
                  <a:latin typeface="Calibri"/>
                </a:rPr>
                <a:t>財報狗資料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46080" y="5574544"/>
            <a:ext cx="1728000" cy="590760"/>
            <a:chOff x="7246080" y="5574544"/>
            <a:chExt cx="1728000" cy="590760"/>
          </a:xfrm>
        </p:grpSpPr>
        <p:sp>
          <p:nvSpPr>
            <p:cNvPr id="88" name="CustomShape 49"/>
            <p:cNvSpPr/>
            <p:nvPr/>
          </p:nvSpPr>
          <p:spPr>
            <a:xfrm>
              <a:off x="7246080" y="557454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50"/>
            <p:cNvSpPr/>
            <p:nvPr/>
          </p:nvSpPr>
          <p:spPr>
            <a:xfrm>
              <a:off x="7322592" y="5685424"/>
              <a:ext cx="1540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Goodinfo: ROE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220264" y="6078600"/>
            <a:ext cx="1728000" cy="590760"/>
            <a:chOff x="5150880" y="6078600"/>
            <a:chExt cx="1728000" cy="590760"/>
          </a:xfrm>
        </p:grpSpPr>
        <p:sp>
          <p:nvSpPr>
            <p:cNvPr id="90" name="CustomShape 51"/>
            <p:cNvSpPr/>
            <p:nvPr/>
          </p:nvSpPr>
          <p:spPr>
            <a:xfrm>
              <a:off x="5150880" y="6078600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52"/>
            <p:cNvSpPr/>
            <p:nvPr/>
          </p:nvSpPr>
          <p:spPr>
            <a:xfrm>
              <a:off x="5248800" y="6189480"/>
              <a:ext cx="15328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預測下季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ROE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95640" y="3284984"/>
            <a:ext cx="873720" cy="667800"/>
            <a:chOff x="2195640" y="3193248"/>
            <a:chExt cx="873720" cy="667800"/>
          </a:xfrm>
        </p:grpSpPr>
        <p:sp>
          <p:nvSpPr>
            <p:cNvPr id="97" name="CustomShape 58"/>
            <p:cNvSpPr/>
            <p:nvPr/>
          </p:nvSpPr>
          <p:spPr>
            <a:xfrm>
              <a:off x="2195640" y="3193248"/>
              <a:ext cx="873720" cy="6678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59"/>
            <p:cNvSpPr/>
            <p:nvPr/>
          </p:nvSpPr>
          <p:spPr>
            <a:xfrm>
              <a:off x="2313720" y="3214848"/>
              <a:ext cx="6382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修改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02" name="CustomShape 63"/>
          <p:cNvSpPr/>
          <p:nvPr/>
        </p:nvSpPr>
        <p:spPr>
          <a:xfrm>
            <a:off x="2168280" y="-27360"/>
            <a:ext cx="26226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8000"/>
                </a:solidFill>
                <a:latin typeface="Calibri"/>
              </a:rPr>
              <a:t>Firebase </a:t>
            </a:r>
            <a:r>
              <a:rPr lang="zh-TW" sz="2800" b="0" strike="noStrike" spc="-1" dirty="0">
                <a:solidFill>
                  <a:srgbClr val="008000"/>
                </a:solidFill>
                <a:latin typeface="Calibri"/>
              </a:rPr>
              <a:t>資料庫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5" name="CustomShape 66"/>
          <p:cNvSpPr/>
          <p:nvPr/>
        </p:nvSpPr>
        <p:spPr>
          <a:xfrm>
            <a:off x="5236920" y="3600"/>
            <a:ext cx="16175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spc="-1" dirty="0">
                <a:solidFill>
                  <a:srgbClr val="0033CC"/>
                </a:solidFill>
                <a:latin typeface="Calibri"/>
              </a:rPr>
              <a:t>後端系統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6" name="CustomShape 67"/>
          <p:cNvSpPr/>
          <p:nvPr/>
        </p:nvSpPr>
        <p:spPr>
          <a:xfrm>
            <a:off x="7246080" y="3600"/>
            <a:ext cx="16012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b="0" strike="noStrike" spc="-1" dirty="0">
                <a:solidFill>
                  <a:srgbClr val="FF3300"/>
                </a:solidFill>
                <a:latin typeface="Calibri"/>
              </a:rPr>
              <a:t>資料來源</a:t>
            </a:r>
            <a:endParaRPr lang="en-US" sz="2800" b="0" strike="noStrike" spc="-1" dirty="0">
              <a:latin typeface="Arial"/>
            </a:endParaRPr>
          </a:p>
        </p:txBody>
      </p:sp>
      <p:cxnSp>
        <p:nvCxnSpPr>
          <p:cNvPr id="13" name="直線單箭頭接點 12"/>
          <p:cNvCxnSpPr>
            <a:stCxn id="70" idx="3"/>
            <a:endCxn id="75" idx="1"/>
          </p:cNvCxnSpPr>
          <p:nvPr/>
        </p:nvCxnSpPr>
        <p:spPr>
          <a:xfrm>
            <a:off x="6948264" y="1060084"/>
            <a:ext cx="360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5220072" y="1542096"/>
            <a:ext cx="1728000" cy="590760"/>
            <a:chOff x="5220072" y="1830128"/>
            <a:chExt cx="1728000" cy="590760"/>
          </a:xfrm>
        </p:grpSpPr>
        <p:sp>
          <p:nvSpPr>
            <p:cNvPr id="109" name="CustomShape 39"/>
            <p:cNvSpPr/>
            <p:nvPr/>
          </p:nvSpPr>
          <p:spPr>
            <a:xfrm>
              <a:off x="5220072" y="183012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40"/>
            <p:cNvSpPr/>
            <p:nvPr/>
          </p:nvSpPr>
          <p:spPr>
            <a:xfrm>
              <a:off x="5407632" y="1941008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/>
                <a:t>擷取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喜</a:t>
              </a: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用神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7" name="肘形接點 16"/>
          <p:cNvCxnSpPr>
            <a:stCxn id="75" idx="2"/>
            <a:endCxn id="109" idx="3"/>
          </p:cNvCxnSpPr>
          <p:nvPr/>
        </p:nvCxnSpPr>
        <p:spPr>
          <a:xfrm rot="5400000">
            <a:off x="7319278" y="984258"/>
            <a:ext cx="482012" cy="12244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3059832" y="5574544"/>
            <a:ext cx="1728000" cy="590760"/>
            <a:chOff x="3059832" y="5574544"/>
            <a:chExt cx="1728000" cy="590760"/>
          </a:xfrm>
        </p:grpSpPr>
        <p:sp>
          <p:nvSpPr>
            <p:cNvPr id="111" name="CustomShape 41"/>
            <p:cNvSpPr/>
            <p:nvPr/>
          </p:nvSpPr>
          <p:spPr>
            <a:xfrm>
              <a:off x="3059832" y="557454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42"/>
            <p:cNvSpPr/>
            <p:nvPr/>
          </p:nvSpPr>
          <p:spPr>
            <a:xfrm>
              <a:off x="3311229" y="5685784"/>
              <a:ext cx="1260771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pc="-1" dirty="0" smtClean="0">
                  <a:solidFill>
                    <a:srgbClr val="000000"/>
                  </a:solidFill>
                  <a:latin typeface="Calibri"/>
                </a:rPr>
                <a:t>ROE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資料</a:t>
              </a:r>
              <a:r>
                <a:rPr lang="zh-TW" altLang="en-US" sz="1800" b="0" strike="noStrike" spc="-1" dirty="0" smtClean="0">
                  <a:solidFill>
                    <a:srgbClr val="000000"/>
                  </a:solidFill>
                  <a:latin typeface="Calibri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30" name="肘形接點 29"/>
          <p:cNvCxnSpPr>
            <a:stCxn id="88" idx="2"/>
            <a:endCxn id="90" idx="3"/>
          </p:cNvCxnSpPr>
          <p:nvPr/>
        </p:nvCxnSpPr>
        <p:spPr>
          <a:xfrm rot="5400000">
            <a:off x="7424834" y="5688734"/>
            <a:ext cx="208676" cy="11618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11" idx="1"/>
            <a:endCxn id="56" idx="3"/>
          </p:cNvCxnSpPr>
          <p:nvPr/>
        </p:nvCxnSpPr>
        <p:spPr>
          <a:xfrm rot="10800000">
            <a:off x="1761120" y="5202620"/>
            <a:ext cx="1298712" cy="6673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/>
          <p:cNvCxnSpPr>
            <a:stCxn id="80" idx="1"/>
            <a:endCxn id="57" idx="3"/>
          </p:cNvCxnSpPr>
          <p:nvPr/>
        </p:nvCxnSpPr>
        <p:spPr>
          <a:xfrm rot="10800000" flipV="1">
            <a:off x="1761120" y="4342388"/>
            <a:ext cx="1298880" cy="844780"/>
          </a:xfrm>
          <a:prstGeom prst="bentConnector3">
            <a:avLst>
              <a:gd name="adj1" fmla="val 20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/>
          <p:cNvCxnSpPr>
            <a:stCxn id="90" idx="1"/>
            <a:endCxn id="111" idx="2"/>
          </p:cNvCxnSpPr>
          <p:nvPr/>
        </p:nvCxnSpPr>
        <p:spPr>
          <a:xfrm rot="10800000">
            <a:off x="3923832" y="6165304"/>
            <a:ext cx="1296432" cy="2086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5195340" y="4926472"/>
            <a:ext cx="1728000" cy="590760"/>
            <a:chOff x="5195340" y="4926472"/>
            <a:chExt cx="1728000" cy="590760"/>
          </a:xfrm>
        </p:grpSpPr>
        <p:sp>
          <p:nvSpPr>
            <p:cNvPr id="124" name="CustomShape 39"/>
            <p:cNvSpPr/>
            <p:nvPr/>
          </p:nvSpPr>
          <p:spPr>
            <a:xfrm>
              <a:off x="5195340" y="4926472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40"/>
            <p:cNvSpPr/>
            <p:nvPr/>
          </p:nvSpPr>
          <p:spPr>
            <a:xfrm>
              <a:off x="5281697" y="5037352"/>
              <a:ext cx="1565983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1800" b="0" strike="noStrike" spc="-1" dirty="0" smtClean="0">
                  <a:latin typeface="Arial"/>
                </a:rPr>
                <a:t>擷取算命資訊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30" name="肘形接點 129"/>
          <p:cNvCxnSpPr>
            <a:stCxn id="75" idx="3"/>
            <a:endCxn id="124" idx="3"/>
          </p:cNvCxnSpPr>
          <p:nvPr/>
        </p:nvCxnSpPr>
        <p:spPr>
          <a:xfrm flipH="1">
            <a:off x="6923340" y="1060084"/>
            <a:ext cx="2113156" cy="4161768"/>
          </a:xfrm>
          <a:prstGeom prst="bentConnector3">
            <a:avLst>
              <a:gd name="adj1" fmla="val -13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接點 5"/>
          <p:cNvCxnSpPr>
            <a:endCxn id="70" idx="0"/>
          </p:cNvCxnSpPr>
          <p:nvPr/>
        </p:nvCxnSpPr>
        <p:spPr>
          <a:xfrm>
            <a:off x="4139868" y="548680"/>
            <a:ext cx="1944396" cy="216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97" idx="0"/>
            <a:endCxn id="66" idx="2"/>
          </p:cNvCxnSpPr>
          <p:nvPr/>
        </p:nvCxnSpPr>
        <p:spPr>
          <a:xfrm rot="5400000" flipH="1" flipV="1">
            <a:off x="2313502" y="1458438"/>
            <a:ext cx="2145544" cy="1507548"/>
          </a:xfrm>
          <a:prstGeom prst="bentConnector3">
            <a:avLst>
              <a:gd name="adj1" fmla="val 40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1857786" y="1416072"/>
            <a:ext cx="2188428" cy="1076824"/>
            <a:chOff x="2195736" y="840008"/>
            <a:chExt cx="2188428" cy="1076824"/>
          </a:xfrm>
        </p:grpSpPr>
        <p:sp>
          <p:nvSpPr>
            <p:cNvPr id="108" name="CustomShape 28"/>
            <p:cNvSpPr/>
            <p:nvPr/>
          </p:nvSpPr>
          <p:spPr>
            <a:xfrm>
              <a:off x="2715572" y="1065185"/>
              <a:ext cx="1104575" cy="644877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z="1800" b="0" strike="noStrike" spc="-1" dirty="0" smtClean="0">
                  <a:latin typeface="Arial"/>
                </a:rPr>
                <a:t>Firebase</a:t>
              </a:r>
            </a:p>
            <a:p>
              <a:pPr>
                <a:lnSpc>
                  <a:spcPct val="100000"/>
                </a:lnSpc>
              </a:pPr>
              <a:r>
                <a:rPr lang="zh-TW" altLang="en-US" spc="-1" dirty="0">
                  <a:latin typeface="Arial"/>
                </a:rPr>
                <a:t>信箱</a:t>
              </a:r>
              <a:r>
                <a:rPr lang="zh-TW" altLang="zh-TW" spc="-1" dirty="0" smtClean="0">
                  <a:solidFill>
                    <a:srgbClr val="000000"/>
                  </a:solidFill>
                  <a:latin typeface="Calibri"/>
                </a:rPr>
                <a:t>驗證</a:t>
              </a:r>
              <a:endParaRPr lang="en-US" altLang="zh-TW" spc="-1" dirty="0"/>
            </a:p>
          </p:txBody>
        </p:sp>
        <p:sp>
          <p:nvSpPr>
            <p:cNvPr id="29" name="菱形 28"/>
            <p:cNvSpPr/>
            <p:nvPr/>
          </p:nvSpPr>
          <p:spPr>
            <a:xfrm>
              <a:off x="2195736" y="840008"/>
              <a:ext cx="2188428" cy="1076824"/>
            </a:xfrm>
            <a:prstGeom prst="diamond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3" name="CustomShape 6"/>
          <p:cNvSpPr/>
          <p:nvPr/>
        </p:nvSpPr>
        <p:spPr>
          <a:xfrm>
            <a:off x="2658784" y="760064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82" name="肘形接點 81"/>
          <p:cNvCxnSpPr>
            <a:stCxn id="29" idx="0"/>
            <a:endCxn id="40" idx="6"/>
          </p:cNvCxnSpPr>
          <p:nvPr/>
        </p:nvCxnSpPr>
        <p:spPr>
          <a:xfrm rot="16200000" flipV="1">
            <a:off x="2050062" y="514134"/>
            <a:ext cx="615156" cy="1188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stomShape 26"/>
          <p:cNvSpPr/>
          <p:nvPr/>
        </p:nvSpPr>
        <p:spPr>
          <a:xfrm>
            <a:off x="3775624" y="2056208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41" name="肘形接點 140"/>
          <p:cNvCxnSpPr>
            <a:stCxn id="56" idx="0"/>
            <a:endCxn id="98" idx="2"/>
          </p:cNvCxnSpPr>
          <p:nvPr/>
        </p:nvCxnSpPr>
        <p:spPr>
          <a:xfrm rot="5400000" flipH="1" flipV="1">
            <a:off x="1711946" y="3463038"/>
            <a:ext cx="438368" cy="1403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3" idx="2"/>
            <a:endCxn id="56" idx="0"/>
          </p:cNvCxnSpPr>
          <p:nvPr/>
        </p:nvCxnSpPr>
        <p:spPr>
          <a:xfrm flipH="1">
            <a:off x="1229400" y="4077072"/>
            <a:ext cx="1800" cy="306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>
            <a:stCxn id="78" idx="2"/>
            <a:endCxn id="80" idx="0"/>
          </p:cNvCxnSpPr>
          <p:nvPr/>
        </p:nvCxnSpPr>
        <p:spPr>
          <a:xfrm rot="5400000">
            <a:off x="4451760" y="2483888"/>
            <a:ext cx="1035360" cy="2090880"/>
          </a:xfrm>
          <a:prstGeom prst="bentConnector3">
            <a:avLst>
              <a:gd name="adj1" fmla="val 251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5208952" y="3429000"/>
            <a:ext cx="1728000" cy="590760"/>
            <a:chOff x="5208952" y="4046896"/>
            <a:chExt cx="1728000" cy="590760"/>
          </a:xfrm>
        </p:grpSpPr>
        <p:sp>
          <p:nvSpPr>
            <p:cNvPr id="162" name="CustomShape 39"/>
            <p:cNvSpPr/>
            <p:nvPr/>
          </p:nvSpPr>
          <p:spPr>
            <a:xfrm>
              <a:off x="5208952" y="4046896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0"/>
            <p:cNvSpPr/>
            <p:nvPr/>
          </p:nvSpPr>
          <p:spPr>
            <a:xfrm>
              <a:off x="5538447" y="4155050"/>
              <a:ext cx="1104575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1800" b="0" strike="noStrike" spc="-1" dirty="0" smtClean="0">
                  <a:latin typeface="Arial"/>
                </a:rPr>
                <a:t>資料合併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66" name="肘形接點 165"/>
          <p:cNvCxnSpPr>
            <a:stCxn id="84" idx="2"/>
            <a:endCxn id="162" idx="0"/>
          </p:cNvCxnSpPr>
          <p:nvPr/>
        </p:nvCxnSpPr>
        <p:spPr>
          <a:xfrm rot="5400000">
            <a:off x="6877980" y="2206620"/>
            <a:ext cx="417352" cy="2027408"/>
          </a:xfrm>
          <a:prstGeom prst="bentConnector3">
            <a:avLst>
              <a:gd name="adj1" fmla="val 56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86" idx="1"/>
            <a:endCxn id="162" idx="3"/>
          </p:cNvCxnSpPr>
          <p:nvPr/>
        </p:nvCxnSpPr>
        <p:spPr>
          <a:xfrm flipH="1">
            <a:off x="6936952" y="3724380"/>
            <a:ext cx="299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8" idx="1"/>
            <a:endCxn id="111" idx="3"/>
          </p:cNvCxnSpPr>
          <p:nvPr/>
        </p:nvCxnSpPr>
        <p:spPr>
          <a:xfrm flipH="1">
            <a:off x="4787832" y="5869924"/>
            <a:ext cx="2458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6" idx="1"/>
            <a:endCxn id="42" idx="2"/>
          </p:cNvCxnSpPr>
          <p:nvPr/>
        </p:nvCxnSpPr>
        <p:spPr>
          <a:xfrm rot="10800000" flipH="1" flipV="1">
            <a:off x="683568" y="1717776"/>
            <a:ext cx="72" cy="4771772"/>
          </a:xfrm>
          <a:prstGeom prst="bentConnector3">
            <a:avLst>
              <a:gd name="adj1" fmla="val -3175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9" idx="3"/>
            <a:endCxn id="29" idx="2"/>
          </p:cNvCxnSpPr>
          <p:nvPr/>
        </p:nvCxnSpPr>
        <p:spPr>
          <a:xfrm flipV="1">
            <a:off x="1763688" y="2492896"/>
            <a:ext cx="1188312" cy="1701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696648" y="2132856"/>
            <a:ext cx="1067040" cy="864096"/>
            <a:chOff x="696648" y="1772816"/>
            <a:chExt cx="1067040" cy="864096"/>
          </a:xfrm>
        </p:grpSpPr>
        <p:sp>
          <p:nvSpPr>
            <p:cNvPr id="49" name="CustomShape 10"/>
            <p:cNvSpPr/>
            <p:nvPr/>
          </p:nvSpPr>
          <p:spPr>
            <a:xfrm>
              <a:off x="696648" y="1969112"/>
              <a:ext cx="1067040" cy="6678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2"/>
            <p:cNvSpPr/>
            <p:nvPr/>
          </p:nvSpPr>
          <p:spPr>
            <a:xfrm>
              <a:off x="786288" y="1991072"/>
              <a:ext cx="8668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填基本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  <p:cxnSp>
          <p:nvCxnSpPr>
            <p:cNvPr id="59" name="直線單箭頭接點 58"/>
            <p:cNvCxnSpPr>
              <a:stCxn id="46" idx="2"/>
              <a:endCxn id="49" idx="0"/>
            </p:cNvCxnSpPr>
            <p:nvPr/>
          </p:nvCxnSpPr>
          <p:spPr>
            <a:xfrm>
              <a:off x="1227708" y="1772816"/>
              <a:ext cx="2460" cy="19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線單箭頭接點 2"/>
          <p:cNvCxnSpPr>
            <a:stCxn id="124" idx="1"/>
            <a:endCxn id="56" idx="3"/>
          </p:cNvCxnSpPr>
          <p:nvPr/>
        </p:nvCxnSpPr>
        <p:spPr>
          <a:xfrm flipH="1" flipV="1">
            <a:off x="1761120" y="5202620"/>
            <a:ext cx="3434220" cy="19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6" idx="2"/>
            <a:endCxn id="42" idx="0"/>
          </p:cNvCxnSpPr>
          <p:nvPr/>
        </p:nvCxnSpPr>
        <p:spPr>
          <a:xfrm flipH="1">
            <a:off x="1223460" y="6021288"/>
            <a:ext cx="5940" cy="21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62" idx="1"/>
            <a:endCxn id="80" idx="3"/>
          </p:cNvCxnSpPr>
          <p:nvPr/>
        </p:nvCxnSpPr>
        <p:spPr>
          <a:xfrm rot="10800000" flipV="1">
            <a:off x="4788000" y="3724380"/>
            <a:ext cx="420952" cy="618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5220072" y="4134384"/>
            <a:ext cx="1728000" cy="590760"/>
            <a:chOff x="5208952" y="4046896"/>
            <a:chExt cx="1728000" cy="590760"/>
          </a:xfrm>
        </p:grpSpPr>
        <p:sp>
          <p:nvSpPr>
            <p:cNvPr id="115" name="CustomShape 39"/>
            <p:cNvSpPr/>
            <p:nvPr/>
          </p:nvSpPr>
          <p:spPr>
            <a:xfrm>
              <a:off x="5208952" y="4046896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CustomShape 40"/>
            <p:cNvSpPr/>
            <p:nvPr/>
          </p:nvSpPr>
          <p:spPr>
            <a:xfrm>
              <a:off x="5303217" y="4155050"/>
              <a:ext cx="1565983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/>
                <a:t>擷取</a:t>
              </a:r>
              <a:r>
                <a:rPr lang="zh-TW" altLang="en-US" spc="-1" dirty="0" smtClean="0">
                  <a:latin typeface="Arial"/>
                </a:rPr>
                <a:t>股票</a:t>
              </a:r>
              <a:r>
                <a:rPr lang="zh-TW" altLang="en-US" spc="-1" dirty="0">
                  <a:latin typeface="Arial"/>
                </a:rPr>
                <a:t>代號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63" name="肘形接點 62"/>
          <p:cNvCxnSpPr>
            <a:stCxn id="86" idx="2"/>
            <a:endCxn id="115" idx="3"/>
          </p:cNvCxnSpPr>
          <p:nvPr/>
        </p:nvCxnSpPr>
        <p:spPr>
          <a:xfrm rot="5400000">
            <a:off x="7319214" y="3648618"/>
            <a:ext cx="410004" cy="11522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115" idx="2"/>
            <a:endCxn id="88" idx="0"/>
          </p:cNvCxnSpPr>
          <p:nvPr/>
        </p:nvCxnSpPr>
        <p:spPr>
          <a:xfrm rot="16200000" flipH="1">
            <a:off x="6672376" y="4136840"/>
            <a:ext cx="849400" cy="2026008"/>
          </a:xfrm>
          <a:prstGeom prst="bentConnector3">
            <a:avLst>
              <a:gd name="adj1" fmla="val 79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109" idx="1"/>
            <a:endCxn id="66" idx="3"/>
          </p:cNvCxnSpPr>
          <p:nvPr/>
        </p:nvCxnSpPr>
        <p:spPr>
          <a:xfrm rot="10800000">
            <a:off x="5004048" y="844060"/>
            <a:ext cx="216024" cy="993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stCxn id="29" idx="3"/>
            <a:endCxn id="53" idx="0"/>
          </p:cNvCxnSpPr>
          <p:nvPr/>
        </p:nvCxnSpPr>
        <p:spPr>
          <a:xfrm flipH="1">
            <a:off x="1231200" y="1954484"/>
            <a:ext cx="2815014" cy="1731988"/>
          </a:xfrm>
          <a:prstGeom prst="bentConnector4">
            <a:avLst>
              <a:gd name="adj1" fmla="val 0"/>
              <a:gd name="adj2" fmla="val 65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接點 144"/>
          <p:cNvCxnSpPr>
            <a:stCxn id="66" idx="3"/>
            <a:endCxn id="78" idx="1"/>
          </p:cNvCxnSpPr>
          <p:nvPr/>
        </p:nvCxnSpPr>
        <p:spPr>
          <a:xfrm>
            <a:off x="5004048" y="844060"/>
            <a:ext cx="146832" cy="1872208"/>
          </a:xfrm>
          <a:prstGeom prst="bentConnector3">
            <a:avLst>
              <a:gd name="adj1" fmla="val -8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stomShape 63"/>
          <p:cNvSpPr/>
          <p:nvPr/>
        </p:nvSpPr>
        <p:spPr>
          <a:xfrm>
            <a:off x="383144" y="-27360"/>
            <a:ext cx="16175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b="0" strike="noStrike" spc="-1" dirty="0" smtClean="0">
                <a:latin typeface="Arial"/>
              </a:rPr>
              <a:t>操作流程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79512" y="4355913"/>
            <a:ext cx="8850108" cy="792088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79512" y="692696"/>
            <a:ext cx="8886461" cy="1462691"/>
          </a:xfrm>
          <a:prstGeom prst="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512" y="2519936"/>
            <a:ext cx="8850108" cy="1485128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CustomShape 63"/>
          <p:cNvSpPr/>
          <p:nvPr/>
        </p:nvSpPr>
        <p:spPr>
          <a:xfrm>
            <a:off x="3340379" y="-13736"/>
            <a:ext cx="2233089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1" spc="-1" dirty="0">
                <a:latin typeface="Arial"/>
              </a:rPr>
              <a:t>程式架構</a:t>
            </a:r>
            <a:endParaRPr lang="en-US" sz="4000" b="1" strike="noStrike" spc="-1" dirty="0">
              <a:latin typeface="Arial"/>
            </a:endParaRPr>
          </a:p>
        </p:txBody>
      </p:sp>
      <p:sp>
        <p:nvSpPr>
          <p:cNvPr id="84" name="CustomShape 15"/>
          <p:cNvSpPr/>
          <p:nvPr/>
        </p:nvSpPr>
        <p:spPr>
          <a:xfrm>
            <a:off x="2267744" y="1468000"/>
            <a:ext cx="1157744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使用者</a:t>
            </a:r>
            <a:endParaRPr lang="en-US" altLang="zh-TW" spc="-1" dirty="0" smtClean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zh-TW" altLang="zh-TW" spc="-1" dirty="0" smtClean="0">
                <a:solidFill>
                  <a:srgbClr val="000000"/>
                </a:solidFill>
                <a:latin typeface="Calibri"/>
              </a:rPr>
              <a:t>登入</a:t>
            </a:r>
            <a:endParaRPr lang="en-US" altLang="zh-TW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15"/>
          <p:cNvSpPr>
            <a:spLocks noChangeAspect="1"/>
          </p:cNvSpPr>
          <p:nvPr/>
        </p:nvSpPr>
        <p:spPr>
          <a:xfrm>
            <a:off x="4713222" y="764706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zh-TW" spc="-1" dirty="0">
                <a:solidFill>
                  <a:srgbClr val="000000"/>
                </a:solidFill>
                <a:latin typeface="Calibri"/>
              </a:rPr>
              <a:t>填</a:t>
            </a:r>
            <a:r>
              <a:rPr lang="zh-TW" altLang="zh-TW" spc="-1" dirty="0" smtClean="0">
                <a:solidFill>
                  <a:srgbClr val="000000"/>
                </a:solidFill>
                <a:latin typeface="Calibri"/>
              </a:rPr>
              <a:t>基本</a:t>
            </a:r>
            <a:endParaRPr lang="en-US" altLang="zh-TW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zh-TW" altLang="zh-TW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altLang="zh-TW" spc="-1" dirty="0"/>
          </a:p>
        </p:txBody>
      </p:sp>
      <p:sp>
        <p:nvSpPr>
          <p:cNvPr id="87" name="CustomShape 15"/>
          <p:cNvSpPr/>
          <p:nvPr/>
        </p:nvSpPr>
        <p:spPr>
          <a:xfrm>
            <a:off x="3502583" y="1467999"/>
            <a:ext cx="1157744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使用者</a:t>
            </a:r>
            <a:endParaRPr lang="en-US" altLang="zh-TW" spc="-1" dirty="0" smtClean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註冊</a:t>
            </a:r>
            <a:endParaRPr lang="en-US" altLang="zh-TW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15"/>
          <p:cNvSpPr>
            <a:spLocks noChangeAspect="1"/>
          </p:cNvSpPr>
          <p:nvPr/>
        </p:nvSpPr>
        <p:spPr>
          <a:xfrm>
            <a:off x="6660360" y="2577196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擷取算命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網站資訊</a:t>
            </a:r>
            <a:endParaRPr lang="en-US" altLang="zh-TW" spc="-1" dirty="0"/>
          </a:p>
        </p:txBody>
      </p:sp>
      <p:sp>
        <p:nvSpPr>
          <p:cNvPr id="107" name="CustomShape 15"/>
          <p:cNvSpPr>
            <a:spLocks noChangeAspect="1"/>
          </p:cNvSpPr>
          <p:nvPr/>
        </p:nvSpPr>
        <p:spPr>
          <a:xfrm>
            <a:off x="4229471" y="2579545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擷取並</a:t>
            </a:r>
            <a:r>
              <a:rPr lang="zh-TW" altLang="en-US" spc="-1" dirty="0" smtClean="0"/>
              <a:t>存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喜用神</a:t>
            </a:r>
            <a:endParaRPr lang="en-US" altLang="zh-TW" spc="-1" dirty="0" smtClean="0"/>
          </a:p>
        </p:txBody>
      </p:sp>
      <p:sp>
        <p:nvSpPr>
          <p:cNvPr id="108" name="CustomShape 15"/>
          <p:cNvSpPr>
            <a:spLocks noChangeAspect="1"/>
          </p:cNvSpPr>
          <p:nvPr/>
        </p:nvSpPr>
        <p:spPr>
          <a:xfrm>
            <a:off x="2998527" y="2580297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取</a:t>
            </a:r>
            <a:r>
              <a:rPr lang="zh-TW" altLang="en-US" spc="-1" dirty="0" smtClean="0"/>
              <a:t>生辰並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傳至網站</a:t>
            </a:r>
            <a:endParaRPr lang="en-US" altLang="zh-TW" spc="-1" dirty="0"/>
          </a:p>
        </p:txBody>
      </p:sp>
      <p:sp>
        <p:nvSpPr>
          <p:cNvPr id="109" name="CustomShape 15"/>
          <p:cNvSpPr>
            <a:spLocks noChangeAspect="1"/>
          </p:cNvSpPr>
          <p:nvPr/>
        </p:nvSpPr>
        <p:spPr>
          <a:xfrm>
            <a:off x="5434354" y="2587269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擷取公司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/>
              <a:t>資料</a:t>
            </a:r>
            <a:endParaRPr lang="en-US" altLang="zh-TW" spc="-1" dirty="0"/>
          </a:p>
        </p:txBody>
      </p:sp>
      <p:sp>
        <p:nvSpPr>
          <p:cNvPr id="110" name="CustomShape 15"/>
          <p:cNvSpPr>
            <a:spLocks noChangeAspect="1"/>
          </p:cNvSpPr>
          <p:nvPr/>
        </p:nvSpPr>
        <p:spPr>
          <a:xfrm>
            <a:off x="1763688" y="2579546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存使用者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/>
              <a:t>資料</a:t>
            </a:r>
            <a:endParaRPr lang="en-US" altLang="zh-TW" spc="-1" dirty="0"/>
          </a:p>
        </p:txBody>
      </p:sp>
      <p:sp>
        <p:nvSpPr>
          <p:cNvPr id="111" name="CustomShape 15"/>
          <p:cNvSpPr>
            <a:spLocks noChangeAspect="1"/>
          </p:cNvSpPr>
          <p:nvPr/>
        </p:nvSpPr>
        <p:spPr>
          <a:xfrm>
            <a:off x="5936221" y="764705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顯示算命</a:t>
            </a:r>
            <a:endParaRPr lang="en-US" altLang="zh-TW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zh-TW" altLang="zh-TW" spc="-1" dirty="0" smtClean="0">
                <a:solidFill>
                  <a:srgbClr val="000000"/>
                </a:solidFill>
                <a:latin typeface="Calibri"/>
              </a:rPr>
              <a:t>資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訊</a:t>
            </a:r>
            <a:endParaRPr lang="en-US" altLang="zh-TW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15"/>
          <p:cNvSpPr>
            <a:spLocks noChangeAspect="1"/>
          </p:cNvSpPr>
          <p:nvPr/>
        </p:nvSpPr>
        <p:spPr>
          <a:xfrm>
            <a:off x="7812488" y="1487979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信箱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zh-TW" spc="-1" dirty="0" smtClean="0">
                <a:solidFill>
                  <a:srgbClr val="000000"/>
                </a:solidFill>
                <a:latin typeface="Calibri"/>
              </a:rPr>
              <a:t>驗證</a:t>
            </a:r>
            <a:endParaRPr lang="en-US" altLang="zh-TW" spc="-1" dirty="0"/>
          </a:p>
        </p:txBody>
      </p:sp>
      <p:sp>
        <p:nvSpPr>
          <p:cNvPr id="113" name="CustomShape 15"/>
          <p:cNvSpPr>
            <a:spLocks noChangeAspect="1"/>
          </p:cNvSpPr>
          <p:nvPr/>
        </p:nvSpPr>
        <p:spPr>
          <a:xfrm>
            <a:off x="2267744" y="764706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主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頁</a:t>
            </a:r>
            <a:endParaRPr lang="en-US" altLang="zh-TW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操作</a:t>
            </a:r>
            <a:endParaRPr lang="en-US" altLang="zh-TW" spc="-1" dirty="0"/>
          </a:p>
        </p:txBody>
      </p:sp>
      <p:sp>
        <p:nvSpPr>
          <p:cNvPr id="114" name="CustomShape 15"/>
          <p:cNvSpPr>
            <a:spLocks noChangeAspect="1"/>
          </p:cNvSpPr>
          <p:nvPr/>
        </p:nvSpPr>
        <p:spPr>
          <a:xfrm>
            <a:off x="4730581" y="1474174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修改密碼</a:t>
            </a:r>
            <a:endParaRPr lang="en-US" altLang="zh-TW" spc="-1" dirty="0" smtClean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及資料</a:t>
            </a:r>
            <a:endParaRPr lang="en-US" altLang="zh-TW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15"/>
          <p:cNvSpPr>
            <a:spLocks noChangeAspect="1"/>
          </p:cNvSpPr>
          <p:nvPr/>
        </p:nvSpPr>
        <p:spPr>
          <a:xfrm>
            <a:off x="3502583" y="764704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zh-TW" spc="-1" dirty="0" smtClean="0">
                <a:solidFill>
                  <a:srgbClr val="000000"/>
                </a:solidFill>
                <a:latin typeface="Calibri"/>
              </a:rPr>
              <a:t>規則</a:t>
            </a:r>
            <a:endParaRPr lang="en-US" altLang="zh-TW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限定</a:t>
            </a:r>
            <a:endParaRPr lang="en-US" altLang="zh-TW" spc="-1" dirty="0"/>
          </a:p>
        </p:txBody>
      </p:sp>
      <p:sp>
        <p:nvSpPr>
          <p:cNvPr id="19" name="CustomShape 15"/>
          <p:cNvSpPr>
            <a:spLocks noChangeAspect="1"/>
          </p:cNvSpPr>
          <p:nvPr/>
        </p:nvSpPr>
        <p:spPr>
          <a:xfrm>
            <a:off x="5938852" y="1484784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顯示公司</a:t>
            </a:r>
            <a:endParaRPr lang="en-US" altLang="zh-TW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zh-TW" altLang="zh-TW" spc="-1" dirty="0" smtClean="0">
                <a:solidFill>
                  <a:srgbClr val="000000"/>
                </a:solidFill>
                <a:latin typeface="Calibri"/>
              </a:rPr>
              <a:t>資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訊</a:t>
            </a:r>
            <a:endParaRPr lang="en-US" altLang="zh-TW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stomShape 15"/>
          <p:cNvSpPr>
            <a:spLocks noChangeAspect="1"/>
          </p:cNvSpPr>
          <p:nvPr/>
        </p:nvSpPr>
        <p:spPr>
          <a:xfrm>
            <a:off x="5434354" y="3332471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pc="-1" dirty="0" smtClean="0"/>
              <a:t>ROE</a:t>
            </a:r>
            <a:r>
              <a:rPr lang="zh-TW" altLang="en-US" spc="-1" dirty="0" smtClean="0"/>
              <a:t>預測</a:t>
            </a:r>
            <a:endParaRPr lang="en-US" altLang="zh-TW" spc="-1" dirty="0"/>
          </a:p>
          <a:p>
            <a:pPr algn="ctr">
              <a:lnSpc>
                <a:spcPct val="100000"/>
              </a:lnSpc>
            </a:pPr>
            <a:r>
              <a:rPr lang="zh-TW" altLang="en-US" spc="-1" dirty="0"/>
              <a:t>與儲存</a:t>
            </a:r>
            <a:endParaRPr lang="en-US" altLang="zh-TW" spc="-1" dirty="0" smtClean="0"/>
          </a:p>
        </p:txBody>
      </p:sp>
      <p:sp>
        <p:nvSpPr>
          <p:cNvPr id="21" name="CustomShape 15"/>
          <p:cNvSpPr>
            <a:spLocks noChangeAspect="1"/>
          </p:cNvSpPr>
          <p:nvPr/>
        </p:nvSpPr>
        <p:spPr>
          <a:xfrm>
            <a:off x="1763688" y="3332472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比對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/>
              <a:t>喜用神</a:t>
            </a:r>
            <a:endParaRPr lang="en-US" altLang="zh-TW" spc="-1" dirty="0"/>
          </a:p>
        </p:txBody>
      </p:sp>
      <p:sp>
        <p:nvSpPr>
          <p:cNvPr id="22" name="CustomShape 15"/>
          <p:cNvSpPr>
            <a:spLocks noChangeAspect="1"/>
          </p:cNvSpPr>
          <p:nvPr/>
        </p:nvSpPr>
        <p:spPr>
          <a:xfrm>
            <a:off x="2992783" y="3345439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/>
              <a:t>建立</a:t>
            </a:r>
            <a:r>
              <a:rPr lang="zh-TW" altLang="en-US" spc="-1" dirty="0" smtClean="0"/>
              <a:t>公司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相關資料</a:t>
            </a:r>
            <a:endParaRPr lang="en-US" altLang="zh-TW" spc="-1" dirty="0"/>
          </a:p>
        </p:txBody>
      </p:sp>
      <p:sp>
        <p:nvSpPr>
          <p:cNvPr id="23" name="CustomShape 15"/>
          <p:cNvSpPr>
            <a:spLocks noChangeAspect="1"/>
          </p:cNvSpPr>
          <p:nvPr/>
        </p:nvSpPr>
        <p:spPr>
          <a:xfrm>
            <a:off x="4229471" y="3332472"/>
            <a:ext cx="1152000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擷取公司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en-US" altLang="zh-TW" spc="-1" dirty="0" smtClean="0"/>
              <a:t>ROE</a:t>
            </a:r>
            <a:endParaRPr lang="en-US" altLang="zh-TW" spc="-1" dirty="0"/>
          </a:p>
        </p:txBody>
      </p:sp>
      <p:sp>
        <p:nvSpPr>
          <p:cNvPr id="24" name="CustomShape 15"/>
          <p:cNvSpPr>
            <a:spLocks noChangeAspect="1"/>
          </p:cNvSpPr>
          <p:nvPr/>
        </p:nvSpPr>
        <p:spPr>
          <a:xfrm>
            <a:off x="3262945" y="4427922"/>
            <a:ext cx="1286931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/>
              <a:t>建立</a:t>
            </a:r>
            <a:r>
              <a:rPr lang="zh-TW" altLang="en-US" spc="-1" dirty="0" smtClean="0"/>
              <a:t>使用者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/>
              <a:t>資料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endParaRPr lang="en-US" altLang="zh-TW" spc="-1" dirty="0"/>
          </a:p>
        </p:txBody>
      </p:sp>
      <p:sp>
        <p:nvSpPr>
          <p:cNvPr id="25" name="CustomShape 15"/>
          <p:cNvSpPr>
            <a:spLocks noChangeAspect="1"/>
          </p:cNvSpPr>
          <p:nvPr/>
        </p:nvSpPr>
        <p:spPr>
          <a:xfrm>
            <a:off x="4633576" y="4427921"/>
            <a:ext cx="1600495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/>
              <a:t>建立</a:t>
            </a:r>
            <a:r>
              <a:rPr lang="zh-TW" altLang="en-US" spc="-1" dirty="0" smtClean="0"/>
              <a:t>公司相關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資料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endParaRPr lang="en-US" altLang="zh-TW" spc="-1" dirty="0"/>
          </a:p>
        </p:txBody>
      </p:sp>
      <p:sp>
        <p:nvSpPr>
          <p:cNvPr id="26" name="CustomShape 15"/>
          <p:cNvSpPr>
            <a:spLocks noChangeAspect="1"/>
          </p:cNvSpPr>
          <p:nvPr/>
        </p:nvSpPr>
        <p:spPr>
          <a:xfrm>
            <a:off x="6291992" y="4429490"/>
            <a:ext cx="1232336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建立 </a:t>
            </a:r>
            <a:r>
              <a:rPr lang="en-US" altLang="zh-TW" spc="-1" dirty="0" smtClean="0"/>
              <a:t>ROE</a:t>
            </a:r>
          </a:p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資料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endParaRPr lang="en-US" altLang="zh-TW" spc="-1" dirty="0"/>
          </a:p>
        </p:txBody>
      </p:sp>
      <p:sp>
        <p:nvSpPr>
          <p:cNvPr id="3" name="流程圖: 磁碟 2"/>
          <p:cNvSpPr/>
          <p:nvPr/>
        </p:nvSpPr>
        <p:spPr>
          <a:xfrm>
            <a:off x="323528" y="5508041"/>
            <a:ext cx="8712968" cy="585255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Firebase data base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 rot="5400000" flipV="1">
            <a:off x="3424202" y="1253121"/>
            <a:ext cx="260947" cy="21786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5400000" flipV="1">
            <a:off x="3442627" y="3085649"/>
            <a:ext cx="260947" cy="21786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 rot="5400000" flipV="1">
            <a:off x="3442627" y="4210670"/>
            <a:ext cx="260947" cy="21786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 rot="16200000" flipV="1">
            <a:off x="6034023" y="1277296"/>
            <a:ext cx="270129" cy="21252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5817" y="1047366"/>
            <a:ext cx="205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Template</a:t>
            </a:r>
            <a:endParaRPr lang="zh-TW" altLang="en-US" sz="3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85167" y="2909707"/>
            <a:ext cx="117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View</a:t>
            </a:r>
            <a:endParaRPr lang="zh-TW" altLang="en-US" sz="36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79512" y="4416761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Model</a:t>
            </a:r>
            <a:endParaRPr lang="zh-TW" altLang="en-US" sz="3600" dirty="0"/>
          </a:p>
        </p:txBody>
      </p:sp>
      <p:sp>
        <p:nvSpPr>
          <p:cNvPr id="44" name="矩形 43"/>
          <p:cNvSpPr/>
          <p:nvPr/>
        </p:nvSpPr>
        <p:spPr>
          <a:xfrm>
            <a:off x="166262" y="6275055"/>
            <a:ext cx="8850108" cy="538321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CustomShape 15"/>
          <p:cNvSpPr>
            <a:spLocks noChangeAspect="1"/>
          </p:cNvSpPr>
          <p:nvPr/>
        </p:nvSpPr>
        <p:spPr>
          <a:xfrm>
            <a:off x="2268940" y="6418390"/>
            <a:ext cx="1368152" cy="322438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/>
              <a:t>劍靈算命</a:t>
            </a:r>
            <a:r>
              <a:rPr lang="zh-TW" altLang="en-US" spc="-1" dirty="0" smtClean="0"/>
              <a:t>網</a:t>
            </a:r>
            <a:endParaRPr lang="en-US" altLang="zh-TW" spc="-1" dirty="0" smtClean="0"/>
          </a:p>
        </p:txBody>
      </p:sp>
      <p:sp>
        <p:nvSpPr>
          <p:cNvPr id="51" name="CustomShape 15"/>
          <p:cNvSpPr>
            <a:spLocks noChangeAspect="1"/>
          </p:cNvSpPr>
          <p:nvPr/>
        </p:nvSpPr>
        <p:spPr>
          <a:xfrm>
            <a:off x="3736779" y="6418930"/>
            <a:ext cx="1368152" cy="322438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財報狗</a:t>
            </a:r>
            <a:endParaRPr lang="en-US" altLang="zh-TW" spc="-1" dirty="0" smtClean="0"/>
          </a:p>
        </p:txBody>
      </p:sp>
      <p:sp>
        <p:nvSpPr>
          <p:cNvPr id="52" name="CustomShape 15"/>
          <p:cNvSpPr>
            <a:spLocks noChangeAspect="1"/>
          </p:cNvSpPr>
          <p:nvPr/>
        </p:nvSpPr>
        <p:spPr>
          <a:xfrm>
            <a:off x="5220007" y="6416659"/>
            <a:ext cx="2664361" cy="324709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pc="-1" dirty="0"/>
              <a:t>Goodinfo!</a:t>
            </a:r>
            <a:r>
              <a:rPr lang="zh-TW" altLang="en-US" spc="-1" dirty="0"/>
              <a:t>台灣股市資訊網</a:t>
            </a:r>
            <a:endParaRPr lang="en-US" altLang="zh-TW" spc="-1" dirty="0" smtClean="0"/>
          </a:p>
        </p:txBody>
      </p:sp>
      <p:sp>
        <p:nvSpPr>
          <p:cNvPr id="53" name="文字方塊 52"/>
          <p:cNvSpPr txBox="1"/>
          <p:nvPr/>
        </p:nvSpPr>
        <p:spPr>
          <a:xfrm>
            <a:off x="179512" y="624647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Network</a:t>
            </a:r>
            <a:endParaRPr lang="zh-TW" altLang="en-US" sz="3600" dirty="0"/>
          </a:p>
        </p:txBody>
      </p:sp>
      <p:sp>
        <p:nvSpPr>
          <p:cNvPr id="10" name="上-下雙向箭號 9"/>
          <p:cNvSpPr/>
          <p:nvPr/>
        </p:nvSpPr>
        <p:spPr>
          <a:xfrm>
            <a:off x="7592407" y="4073363"/>
            <a:ext cx="291961" cy="2143221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CustomShape 15"/>
          <p:cNvSpPr>
            <a:spLocks noChangeAspect="1"/>
          </p:cNvSpPr>
          <p:nvPr/>
        </p:nvSpPr>
        <p:spPr>
          <a:xfrm>
            <a:off x="2043699" y="4418215"/>
            <a:ext cx="1152127" cy="644877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/>
              <a:t>串聯</a:t>
            </a:r>
            <a:r>
              <a:rPr lang="zh-TW" altLang="en-US" spc="-1" dirty="0" smtClean="0"/>
              <a:t>主網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pc="-1" dirty="0" smtClean="0"/>
              <a:t>資料</a:t>
            </a:r>
            <a:endParaRPr lang="en-US" altLang="zh-TW" spc="-1" dirty="0" smtClean="0"/>
          </a:p>
          <a:p>
            <a:pPr algn="ctr">
              <a:lnSpc>
                <a:spcPct val="100000"/>
              </a:lnSpc>
            </a:pPr>
            <a:endParaRPr lang="en-US" altLang="zh-TW" spc="-1" dirty="0"/>
          </a:p>
        </p:txBody>
      </p:sp>
      <p:sp>
        <p:nvSpPr>
          <p:cNvPr id="58" name="上-下雙向箭號 57"/>
          <p:cNvSpPr/>
          <p:nvPr/>
        </p:nvSpPr>
        <p:spPr>
          <a:xfrm>
            <a:off x="8359823" y="2216090"/>
            <a:ext cx="291600" cy="3291951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985419" y="4088311"/>
            <a:ext cx="291600" cy="134216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6"/>
          <p:cNvSpPr/>
          <p:nvPr/>
        </p:nvSpPr>
        <p:spPr>
          <a:xfrm>
            <a:off x="2862505" y="2306168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216200" y="2238800"/>
            <a:ext cx="1699616" cy="830160"/>
            <a:chOff x="4002233" y="2421020"/>
            <a:chExt cx="1699616" cy="830160"/>
          </a:xfrm>
        </p:grpSpPr>
        <p:sp>
          <p:nvSpPr>
            <p:cNvPr id="46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8"/>
            <p:cNvSpPr/>
            <p:nvPr/>
          </p:nvSpPr>
          <p:spPr>
            <a:xfrm>
              <a:off x="4176528" y="2637044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是否已註冊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582585" y="2453408"/>
            <a:ext cx="1067040" cy="390600"/>
            <a:chOff x="697680" y="3110408"/>
            <a:chExt cx="1067040" cy="390600"/>
          </a:xfrm>
        </p:grpSpPr>
        <p:sp>
          <p:nvSpPr>
            <p:cNvPr id="53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5"/>
            <p:cNvSpPr/>
            <p:nvPr/>
          </p:nvSpPr>
          <p:spPr>
            <a:xfrm>
              <a:off x="911880" y="3132368"/>
              <a:ext cx="643166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註冊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65" name="CustomShape 26"/>
          <p:cNvSpPr/>
          <p:nvPr/>
        </p:nvSpPr>
        <p:spPr>
          <a:xfrm>
            <a:off x="2123728" y="2992312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CustomShape 63"/>
          <p:cNvSpPr/>
          <p:nvPr/>
        </p:nvSpPr>
        <p:spPr>
          <a:xfrm>
            <a:off x="3340379" y="-13736"/>
            <a:ext cx="2233089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1" strike="noStrike" spc="-1" dirty="0" smtClean="0">
                <a:latin typeface="Arial"/>
              </a:rPr>
              <a:t>操作流程</a:t>
            </a:r>
            <a:endParaRPr lang="en-US" sz="4000" b="1" strike="noStrike" spc="-1" dirty="0">
              <a:latin typeface="Arial"/>
            </a:endParaRPr>
          </a:p>
        </p:txBody>
      </p:sp>
      <p:cxnSp>
        <p:nvCxnSpPr>
          <p:cNvPr id="58" name="直線單箭頭接點 57"/>
          <p:cNvCxnSpPr>
            <a:stCxn id="46" idx="3"/>
            <a:endCxn id="53" idx="1"/>
          </p:cNvCxnSpPr>
          <p:nvPr/>
        </p:nvCxnSpPr>
        <p:spPr>
          <a:xfrm flipV="1">
            <a:off x="2915816" y="2648708"/>
            <a:ext cx="666769" cy="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/>
          <p:cNvGrpSpPr/>
          <p:nvPr/>
        </p:nvGrpSpPr>
        <p:grpSpPr>
          <a:xfrm>
            <a:off x="1524614" y="3326432"/>
            <a:ext cx="1067040" cy="390600"/>
            <a:chOff x="697680" y="3110408"/>
            <a:chExt cx="1067040" cy="390600"/>
          </a:xfrm>
        </p:grpSpPr>
        <p:sp>
          <p:nvSpPr>
            <p:cNvPr id="127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15"/>
            <p:cNvSpPr/>
            <p:nvPr/>
          </p:nvSpPr>
          <p:spPr>
            <a:xfrm>
              <a:off x="911880" y="3132368"/>
              <a:ext cx="6382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登入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69" name="直線單箭頭接點 68"/>
          <p:cNvCxnSpPr>
            <a:stCxn id="46" idx="2"/>
            <a:endCxn id="127" idx="0"/>
          </p:cNvCxnSpPr>
          <p:nvPr/>
        </p:nvCxnSpPr>
        <p:spPr>
          <a:xfrm flipH="1">
            <a:off x="2058134" y="3068960"/>
            <a:ext cx="7874" cy="2574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/>
          <p:cNvGrpSpPr/>
          <p:nvPr/>
        </p:nvGrpSpPr>
        <p:grpSpPr>
          <a:xfrm>
            <a:off x="6991128" y="2224512"/>
            <a:ext cx="1699616" cy="830160"/>
            <a:chOff x="4002233" y="2421020"/>
            <a:chExt cx="1699616" cy="830160"/>
          </a:xfrm>
        </p:grpSpPr>
        <p:sp>
          <p:nvSpPr>
            <p:cNvPr id="132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8"/>
            <p:cNvSpPr/>
            <p:nvPr/>
          </p:nvSpPr>
          <p:spPr>
            <a:xfrm>
              <a:off x="4299753" y="2634493"/>
              <a:ext cx="1104575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信箱驗證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</p:txBody>
        </p:sp>
      </p:grpSp>
      <p:cxnSp>
        <p:nvCxnSpPr>
          <p:cNvPr id="83" name="肘形接點 82"/>
          <p:cNvCxnSpPr>
            <a:stCxn id="132" idx="2"/>
            <a:endCxn id="127" idx="3"/>
          </p:cNvCxnSpPr>
          <p:nvPr/>
        </p:nvCxnSpPr>
        <p:spPr>
          <a:xfrm rot="5400000">
            <a:off x="4982765" y="663561"/>
            <a:ext cx="467060" cy="524928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132" idx="0"/>
            <a:endCxn id="53" idx="0"/>
          </p:cNvCxnSpPr>
          <p:nvPr/>
        </p:nvCxnSpPr>
        <p:spPr>
          <a:xfrm rot="16200000" flipH="1" flipV="1">
            <a:off x="5864073" y="476544"/>
            <a:ext cx="228896" cy="3724831"/>
          </a:xfrm>
          <a:prstGeom prst="bentConnector3">
            <a:avLst>
              <a:gd name="adj1" fmla="val -9987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stomShape 6"/>
          <p:cNvSpPr/>
          <p:nvPr/>
        </p:nvSpPr>
        <p:spPr>
          <a:xfrm>
            <a:off x="7807922" y="1810004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7826648" y="2978024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96" name="直線單箭頭接點 95"/>
          <p:cNvCxnSpPr>
            <a:stCxn id="53" idx="3"/>
            <a:endCxn id="139" idx="2"/>
          </p:cNvCxnSpPr>
          <p:nvPr/>
        </p:nvCxnSpPr>
        <p:spPr>
          <a:xfrm flipV="1">
            <a:off x="4649625" y="2641801"/>
            <a:ext cx="623441" cy="69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stCxn id="139" idx="5"/>
            <a:endCxn id="132" idx="1"/>
          </p:cNvCxnSpPr>
          <p:nvPr/>
        </p:nvCxnSpPr>
        <p:spPr>
          <a:xfrm flipV="1">
            <a:off x="6270389" y="2639592"/>
            <a:ext cx="720739" cy="22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1517312" y="3972183"/>
            <a:ext cx="1067040" cy="390600"/>
            <a:chOff x="697680" y="3110408"/>
            <a:chExt cx="1067040" cy="390600"/>
          </a:xfrm>
        </p:grpSpPr>
        <p:sp>
          <p:nvSpPr>
            <p:cNvPr id="147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5"/>
            <p:cNvSpPr/>
            <p:nvPr/>
          </p:nvSpPr>
          <p:spPr>
            <a:xfrm>
              <a:off x="911880" y="3132368"/>
              <a:ext cx="643166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主頁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21" name="直線單箭頭接點 120"/>
          <p:cNvCxnSpPr>
            <a:stCxn id="129" idx="2"/>
            <a:endCxn id="147" idx="0"/>
          </p:cNvCxnSpPr>
          <p:nvPr/>
        </p:nvCxnSpPr>
        <p:spPr>
          <a:xfrm flipH="1">
            <a:off x="2050832" y="3713072"/>
            <a:ext cx="7122" cy="2591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群組 134"/>
          <p:cNvGrpSpPr/>
          <p:nvPr/>
        </p:nvGrpSpPr>
        <p:grpSpPr>
          <a:xfrm>
            <a:off x="1475656" y="540075"/>
            <a:ext cx="1156713" cy="519133"/>
            <a:chOff x="4202081" y="2621835"/>
            <a:chExt cx="1156713" cy="519133"/>
          </a:xfrm>
        </p:grpSpPr>
        <p:sp>
          <p:nvSpPr>
            <p:cNvPr id="41" name="CustomShape 2"/>
            <p:cNvSpPr/>
            <p:nvPr/>
          </p:nvSpPr>
          <p:spPr>
            <a:xfrm>
              <a:off x="4346997" y="2699061"/>
              <a:ext cx="8668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pc="-1" dirty="0">
                  <a:solidFill>
                    <a:srgbClr val="000000"/>
                  </a:solidFill>
                  <a:latin typeface="Calibri"/>
                </a:rPr>
                <a:t>使用者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4" name="流程圖: 結束點 133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0" name="群組 149"/>
          <p:cNvGrpSpPr/>
          <p:nvPr/>
        </p:nvGrpSpPr>
        <p:grpSpPr>
          <a:xfrm>
            <a:off x="5148401" y="2295952"/>
            <a:ext cx="1246653" cy="691697"/>
            <a:chOff x="5767897" y="960283"/>
            <a:chExt cx="1246653" cy="691697"/>
          </a:xfrm>
        </p:grpSpPr>
        <p:sp>
          <p:nvSpPr>
            <p:cNvPr id="51" name="CustomShape 12"/>
            <p:cNvSpPr/>
            <p:nvPr/>
          </p:nvSpPr>
          <p:spPr>
            <a:xfrm>
              <a:off x="5957784" y="983284"/>
              <a:ext cx="8668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填基本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39" name="流程圖: 資料 138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1" name="流程圖: 磁碟 150"/>
          <p:cNvSpPr/>
          <p:nvPr/>
        </p:nvSpPr>
        <p:spPr>
          <a:xfrm>
            <a:off x="7420977" y="4942324"/>
            <a:ext cx="858896" cy="120958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9" name="群組 278"/>
          <p:cNvGrpSpPr/>
          <p:nvPr/>
        </p:nvGrpSpPr>
        <p:grpSpPr>
          <a:xfrm>
            <a:off x="7283118" y="3803328"/>
            <a:ext cx="1105306" cy="728680"/>
            <a:chOff x="7283118" y="3780440"/>
            <a:chExt cx="1105306" cy="728680"/>
          </a:xfrm>
        </p:grpSpPr>
        <p:sp>
          <p:nvSpPr>
            <p:cNvPr id="155" name="流程圖: 儲存資料 154"/>
            <p:cNvSpPr/>
            <p:nvPr/>
          </p:nvSpPr>
          <p:spPr>
            <a:xfrm>
              <a:off x="7283118" y="3780440"/>
              <a:ext cx="1105306" cy="728680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CustomShape 15"/>
            <p:cNvSpPr/>
            <p:nvPr/>
          </p:nvSpPr>
          <p:spPr>
            <a:xfrm>
              <a:off x="7484671" y="3792235"/>
              <a:ext cx="643166" cy="644877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1800" b="0" strike="noStrike" spc="-1" dirty="0" smtClean="0">
                  <a:latin typeface="Arial"/>
                </a:rPr>
                <a:t>儲存</a:t>
              </a:r>
              <a:endParaRPr lang="en-US" altLang="zh-TW" sz="1800" b="0" strike="noStrike" spc="-1" dirty="0" smtClean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zh-TW" altLang="en-US" spc="-1" dirty="0">
                  <a:latin typeface="Arial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67" name="直線單箭頭接點 166"/>
          <p:cNvCxnSpPr>
            <a:stCxn id="132" idx="2"/>
            <a:endCxn id="155" idx="0"/>
          </p:cNvCxnSpPr>
          <p:nvPr/>
        </p:nvCxnSpPr>
        <p:spPr>
          <a:xfrm flipH="1">
            <a:off x="7835771" y="3054672"/>
            <a:ext cx="5165" cy="74865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155" idx="2"/>
            <a:endCxn id="151" idx="1"/>
          </p:cNvCxnSpPr>
          <p:nvPr/>
        </p:nvCxnSpPr>
        <p:spPr>
          <a:xfrm>
            <a:off x="7835771" y="4532008"/>
            <a:ext cx="14654" cy="41031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stomShape 15"/>
          <p:cNvSpPr/>
          <p:nvPr/>
        </p:nvSpPr>
        <p:spPr>
          <a:xfrm>
            <a:off x="7670829" y="5014072"/>
            <a:ext cx="412462" cy="921876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 smtClean="0">
                <a:latin typeface="Arial"/>
              </a:rPr>
              <a:t>資</a:t>
            </a:r>
            <a:endParaRPr lang="en-US" altLang="zh-TW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altLang="en-US" spc="-1" dirty="0" smtClean="0">
                <a:latin typeface="Arial"/>
              </a:rPr>
              <a:t>料</a:t>
            </a:r>
            <a:endParaRPr lang="en-US" altLang="zh-TW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altLang="en-US" sz="1800" b="0" strike="noStrike" spc="-1" dirty="0">
                <a:latin typeface="Arial"/>
              </a:rPr>
              <a:t>庫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79" name="群組 178"/>
          <p:cNvGrpSpPr/>
          <p:nvPr/>
        </p:nvGrpSpPr>
        <p:grpSpPr>
          <a:xfrm>
            <a:off x="682680" y="4532396"/>
            <a:ext cx="1067040" cy="390600"/>
            <a:chOff x="2402833" y="3594175"/>
            <a:chExt cx="1067040" cy="390600"/>
          </a:xfrm>
        </p:grpSpPr>
        <p:sp>
          <p:nvSpPr>
            <p:cNvPr id="180" name="CustomShape 14"/>
            <p:cNvSpPr/>
            <p:nvPr/>
          </p:nvSpPr>
          <p:spPr>
            <a:xfrm>
              <a:off x="2402833" y="3594175"/>
              <a:ext cx="1067040" cy="3906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5"/>
            <p:cNvSpPr/>
            <p:nvPr/>
          </p:nvSpPr>
          <p:spPr>
            <a:xfrm>
              <a:off x="2499418" y="3616897"/>
              <a:ext cx="873870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查公司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2417297" y="4528239"/>
            <a:ext cx="1067040" cy="399537"/>
            <a:chOff x="697680" y="3101471"/>
            <a:chExt cx="1067040" cy="399537"/>
          </a:xfrm>
        </p:grpSpPr>
        <p:sp>
          <p:nvSpPr>
            <p:cNvPr id="183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CustomShape 15"/>
            <p:cNvSpPr/>
            <p:nvPr/>
          </p:nvSpPr>
          <p:spPr>
            <a:xfrm>
              <a:off x="801738" y="3101471"/>
              <a:ext cx="873870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查八字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85" name="肘形接點 184"/>
          <p:cNvCxnSpPr>
            <a:stCxn id="147" idx="2"/>
            <a:endCxn id="180" idx="3"/>
          </p:cNvCxnSpPr>
          <p:nvPr/>
        </p:nvCxnSpPr>
        <p:spPr>
          <a:xfrm rot="5400000">
            <a:off x="1717820" y="4394683"/>
            <a:ext cx="364913" cy="30111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接點 187"/>
          <p:cNvCxnSpPr>
            <a:stCxn id="147" idx="2"/>
            <a:endCxn id="183" idx="1"/>
          </p:cNvCxnSpPr>
          <p:nvPr/>
        </p:nvCxnSpPr>
        <p:spPr>
          <a:xfrm rot="16200000" flipH="1">
            <a:off x="2049218" y="4364396"/>
            <a:ext cx="369693" cy="3664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/>
          <p:cNvGrpSpPr/>
          <p:nvPr/>
        </p:nvGrpSpPr>
        <p:grpSpPr>
          <a:xfrm>
            <a:off x="5127102" y="5966425"/>
            <a:ext cx="1246653" cy="696454"/>
            <a:chOff x="5767897" y="960283"/>
            <a:chExt cx="1246653" cy="696454"/>
          </a:xfrm>
        </p:grpSpPr>
        <p:sp>
          <p:nvSpPr>
            <p:cNvPr id="195" name="CustomShape 12"/>
            <p:cNvSpPr/>
            <p:nvPr/>
          </p:nvSpPr>
          <p:spPr>
            <a:xfrm>
              <a:off x="5957784" y="1011860"/>
              <a:ext cx="873870" cy="644877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出生</a:t>
              </a: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年</a:t>
              </a:r>
              <a:endParaRPr lang="en-US" altLang="zh-TW" spc="-1" dirty="0" smtClean="0">
                <a:solidFill>
                  <a:srgbClr val="000000"/>
                </a:solidFill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月日</a:t>
              </a: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時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96" name="流程圖: 資料 195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1" name="群組 200"/>
          <p:cNvGrpSpPr/>
          <p:nvPr/>
        </p:nvGrpSpPr>
        <p:grpSpPr>
          <a:xfrm>
            <a:off x="5076056" y="5272064"/>
            <a:ext cx="1318775" cy="411279"/>
            <a:chOff x="697679" y="3110409"/>
            <a:chExt cx="1318775" cy="208101"/>
          </a:xfrm>
        </p:grpSpPr>
        <p:sp>
          <p:nvSpPr>
            <p:cNvPr id="202" name="CustomShape 14"/>
            <p:cNvSpPr/>
            <p:nvPr/>
          </p:nvSpPr>
          <p:spPr>
            <a:xfrm>
              <a:off x="697679" y="3110409"/>
              <a:ext cx="1318775" cy="208101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15"/>
            <p:cNvSpPr/>
            <p:nvPr/>
          </p:nvSpPr>
          <p:spPr>
            <a:xfrm>
              <a:off x="804507" y="3125619"/>
              <a:ext cx="1104575" cy="186141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算命網站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204" name="直線單箭頭接點 203"/>
          <p:cNvCxnSpPr>
            <a:stCxn id="196" idx="1"/>
            <a:endCxn id="202" idx="2"/>
          </p:cNvCxnSpPr>
          <p:nvPr/>
        </p:nvCxnSpPr>
        <p:spPr>
          <a:xfrm flipH="1" flipV="1">
            <a:off x="5735444" y="5683343"/>
            <a:ext cx="14985" cy="28308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/>
          <p:cNvGrpSpPr/>
          <p:nvPr/>
        </p:nvGrpSpPr>
        <p:grpSpPr>
          <a:xfrm>
            <a:off x="2267744" y="5134230"/>
            <a:ext cx="1355355" cy="657642"/>
            <a:chOff x="3036793" y="4417973"/>
            <a:chExt cx="1355355" cy="657642"/>
          </a:xfrm>
        </p:grpSpPr>
        <p:sp>
          <p:nvSpPr>
            <p:cNvPr id="208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15"/>
            <p:cNvSpPr/>
            <p:nvPr/>
          </p:nvSpPr>
          <p:spPr>
            <a:xfrm>
              <a:off x="3080016" y="4417973"/>
              <a:ext cx="1247314" cy="657642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顯示</a:t>
              </a: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八字</a:t>
              </a:r>
              <a:endParaRPr lang="en-US" altLang="zh-TW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結果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538522" y="5128048"/>
            <a:ext cx="1355355" cy="657643"/>
            <a:chOff x="3036793" y="4417972"/>
            <a:chExt cx="1355355" cy="657643"/>
          </a:xfrm>
        </p:grpSpPr>
        <p:sp>
          <p:nvSpPr>
            <p:cNvPr id="212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15"/>
            <p:cNvSpPr/>
            <p:nvPr/>
          </p:nvSpPr>
          <p:spPr>
            <a:xfrm>
              <a:off x="3108662" y="4417972"/>
              <a:ext cx="1247314" cy="644877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顯示</a:t>
              </a: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公司</a:t>
              </a:r>
              <a:endParaRPr lang="en-US" altLang="zh-TW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結果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217" name="直線單箭頭接點 216"/>
          <p:cNvCxnSpPr>
            <a:stCxn id="147" idx="3"/>
            <a:endCxn id="283" idx="2"/>
          </p:cNvCxnSpPr>
          <p:nvPr/>
        </p:nvCxnSpPr>
        <p:spPr>
          <a:xfrm flipV="1">
            <a:off x="2584352" y="4164597"/>
            <a:ext cx="1673709" cy="28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>
            <a:stCxn id="283" idx="5"/>
            <a:endCxn id="155" idx="1"/>
          </p:cNvCxnSpPr>
          <p:nvPr/>
        </p:nvCxnSpPr>
        <p:spPr>
          <a:xfrm>
            <a:off x="5984490" y="4164597"/>
            <a:ext cx="1298628" cy="30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224"/>
          <p:cNvCxnSpPr>
            <a:stCxn id="181" idx="2"/>
            <a:endCxn id="212" idx="0"/>
          </p:cNvCxnSpPr>
          <p:nvPr/>
        </p:nvCxnSpPr>
        <p:spPr>
          <a:xfrm>
            <a:off x="1216200" y="4922996"/>
            <a:ext cx="0" cy="2232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>
            <a:stCxn id="183" idx="2"/>
            <a:endCxn id="208" idx="0"/>
          </p:cNvCxnSpPr>
          <p:nvPr/>
        </p:nvCxnSpPr>
        <p:spPr>
          <a:xfrm flipH="1">
            <a:off x="2945422" y="4927776"/>
            <a:ext cx="5395" cy="2246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群組 240"/>
          <p:cNvGrpSpPr/>
          <p:nvPr/>
        </p:nvGrpSpPr>
        <p:grpSpPr>
          <a:xfrm>
            <a:off x="1475656" y="6150227"/>
            <a:ext cx="1156713" cy="519133"/>
            <a:chOff x="4202081" y="2621835"/>
            <a:chExt cx="1156713" cy="519133"/>
          </a:xfrm>
        </p:grpSpPr>
        <p:sp>
          <p:nvSpPr>
            <p:cNvPr id="242" name="CustomShape 2"/>
            <p:cNvSpPr/>
            <p:nvPr/>
          </p:nvSpPr>
          <p:spPr>
            <a:xfrm>
              <a:off x="4466443" y="2699061"/>
              <a:ext cx="643166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登出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3" name="流程圖: 結束點 242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7" name="肘形接點 246"/>
          <p:cNvCxnSpPr>
            <a:stCxn id="212" idx="3"/>
            <a:endCxn id="243" idx="0"/>
          </p:cNvCxnSpPr>
          <p:nvPr/>
        </p:nvCxnSpPr>
        <p:spPr>
          <a:xfrm>
            <a:off x="1893877" y="5465983"/>
            <a:ext cx="160136" cy="6842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接點 249"/>
          <p:cNvCxnSpPr>
            <a:stCxn id="208" idx="1"/>
            <a:endCxn id="243" idx="0"/>
          </p:cNvCxnSpPr>
          <p:nvPr/>
        </p:nvCxnSpPr>
        <p:spPr>
          <a:xfrm rot="10800000" flipV="1">
            <a:off x="2054014" y="5472163"/>
            <a:ext cx="213731" cy="6780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肘形接點 253"/>
          <p:cNvCxnSpPr>
            <a:stCxn id="151" idx="3"/>
            <a:endCxn id="213" idx="2"/>
          </p:cNvCxnSpPr>
          <p:nvPr/>
        </p:nvCxnSpPr>
        <p:spPr>
          <a:xfrm rot="5400000" flipH="1">
            <a:off x="4352743" y="2654231"/>
            <a:ext cx="378987" cy="6616377"/>
          </a:xfrm>
          <a:prstGeom prst="bentConnector3">
            <a:avLst>
              <a:gd name="adj1" fmla="val -154567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群組 257"/>
          <p:cNvGrpSpPr/>
          <p:nvPr/>
        </p:nvGrpSpPr>
        <p:grpSpPr>
          <a:xfrm>
            <a:off x="1216200" y="1211608"/>
            <a:ext cx="1699616" cy="830160"/>
            <a:chOff x="4002233" y="2421020"/>
            <a:chExt cx="1699616" cy="830160"/>
          </a:xfrm>
        </p:grpSpPr>
        <p:sp>
          <p:nvSpPr>
            <p:cNvPr id="259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8"/>
            <p:cNvSpPr/>
            <p:nvPr/>
          </p:nvSpPr>
          <p:spPr>
            <a:xfrm>
              <a:off x="4296169" y="2636907"/>
              <a:ext cx="1104575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同意</a:t>
              </a: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規則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</p:txBody>
        </p:sp>
      </p:grpSp>
      <p:cxnSp>
        <p:nvCxnSpPr>
          <p:cNvPr id="261" name="直線單箭頭接點 260"/>
          <p:cNvCxnSpPr>
            <a:stCxn id="259" idx="2"/>
            <a:endCxn id="46" idx="0"/>
          </p:cNvCxnSpPr>
          <p:nvPr/>
        </p:nvCxnSpPr>
        <p:spPr>
          <a:xfrm>
            <a:off x="2066008" y="2041768"/>
            <a:ext cx="0" cy="197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>
            <a:stCxn id="259" idx="3"/>
            <a:endCxn id="272" idx="1"/>
          </p:cNvCxnSpPr>
          <p:nvPr/>
        </p:nvCxnSpPr>
        <p:spPr>
          <a:xfrm flipV="1">
            <a:off x="2915816" y="1625722"/>
            <a:ext cx="734564" cy="9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群組 269"/>
          <p:cNvGrpSpPr/>
          <p:nvPr/>
        </p:nvGrpSpPr>
        <p:grpSpPr>
          <a:xfrm>
            <a:off x="3650380" y="1366155"/>
            <a:ext cx="1156713" cy="519133"/>
            <a:chOff x="4202081" y="2621835"/>
            <a:chExt cx="1156713" cy="519133"/>
          </a:xfrm>
        </p:grpSpPr>
        <p:sp>
          <p:nvSpPr>
            <p:cNvPr id="271" name="CustomShape 2"/>
            <p:cNvSpPr/>
            <p:nvPr/>
          </p:nvSpPr>
          <p:spPr>
            <a:xfrm>
              <a:off x="4466443" y="2699061"/>
              <a:ext cx="643166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結束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2" name="流程圖: 結束點 271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4" name="CustomShape 26"/>
          <p:cNvSpPr/>
          <p:nvPr/>
        </p:nvSpPr>
        <p:spPr>
          <a:xfrm>
            <a:off x="2119661" y="1921940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2870610" y="1245155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276" name="直線單箭頭接點 275"/>
          <p:cNvCxnSpPr>
            <a:stCxn id="134" idx="2"/>
            <a:endCxn id="259" idx="0"/>
          </p:cNvCxnSpPr>
          <p:nvPr/>
        </p:nvCxnSpPr>
        <p:spPr>
          <a:xfrm>
            <a:off x="2054013" y="1059208"/>
            <a:ext cx="11995" cy="152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群組 280"/>
          <p:cNvGrpSpPr/>
          <p:nvPr/>
        </p:nvGrpSpPr>
        <p:grpSpPr>
          <a:xfrm>
            <a:off x="4042257" y="3826385"/>
            <a:ext cx="2158037" cy="942191"/>
            <a:chOff x="5841559" y="1179135"/>
            <a:chExt cx="1246653" cy="787477"/>
          </a:xfrm>
        </p:grpSpPr>
        <p:sp>
          <p:nvSpPr>
            <p:cNvPr id="282" name="CustomShape 12"/>
            <p:cNvSpPr/>
            <p:nvPr/>
          </p:nvSpPr>
          <p:spPr>
            <a:xfrm>
              <a:off x="6000955" y="1196114"/>
              <a:ext cx="945233" cy="77049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修改基本資料</a:t>
              </a:r>
              <a:endParaRPr lang="en-US" altLang="zh-TW" spc="-1" dirty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或密碼</a:t>
              </a:r>
              <a:endParaRPr lang="en-US" altLang="zh-TW" spc="-1" dirty="0" smtClean="0">
                <a:solidFill>
                  <a:srgbClr val="000000"/>
                </a:solidFill>
                <a:latin typeface="Calibri"/>
              </a:endParaRPr>
            </a:p>
            <a:p>
              <a:pPr>
                <a:lnSpc>
                  <a:spcPct val="100000"/>
                </a:lnSpc>
              </a:pPr>
              <a:endParaRPr lang="en-US" altLang="zh-TW" spc="-1" dirty="0"/>
            </a:p>
          </p:txBody>
        </p:sp>
        <p:sp>
          <p:nvSpPr>
            <p:cNvPr id="283" name="流程圖: 資料 282"/>
            <p:cNvSpPr/>
            <p:nvPr/>
          </p:nvSpPr>
          <p:spPr>
            <a:xfrm>
              <a:off x="5841559" y="1179135"/>
              <a:ext cx="1246653" cy="56535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96" name="直線單箭頭接點 295"/>
          <p:cNvCxnSpPr>
            <a:stCxn id="202" idx="1"/>
            <a:endCxn id="208" idx="3"/>
          </p:cNvCxnSpPr>
          <p:nvPr/>
        </p:nvCxnSpPr>
        <p:spPr>
          <a:xfrm flipH="1" flipV="1">
            <a:off x="3623099" y="5472164"/>
            <a:ext cx="1452957" cy="554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接點 298"/>
          <p:cNvCxnSpPr>
            <a:stCxn id="282" idx="0"/>
            <a:endCxn id="127" idx="3"/>
          </p:cNvCxnSpPr>
          <p:nvPr/>
        </p:nvCxnSpPr>
        <p:spPr>
          <a:xfrm rot="16200000" flipV="1">
            <a:off x="3701499" y="2411887"/>
            <a:ext cx="324968" cy="254465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>
            <a:off x="6835033" y="799641"/>
            <a:ext cx="914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>
            <a:off x="6831448" y="1268760"/>
            <a:ext cx="91440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stomShape 2"/>
          <p:cNvSpPr/>
          <p:nvPr/>
        </p:nvSpPr>
        <p:spPr>
          <a:xfrm>
            <a:off x="7798170" y="660117"/>
            <a:ext cx="719982" cy="306323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400" spc="-1" dirty="0" smtClean="0">
                <a:solidFill>
                  <a:srgbClr val="000000"/>
                </a:solidFill>
                <a:latin typeface="Calibri"/>
              </a:rPr>
              <a:t>主流程</a:t>
            </a:r>
            <a:endParaRPr lang="en-US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807195" y="1115598"/>
            <a:ext cx="1258206" cy="306323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400" spc="-1" dirty="0">
                <a:solidFill>
                  <a:srgbClr val="000000"/>
                </a:solidFill>
                <a:latin typeface="Calibri"/>
              </a:rPr>
              <a:t>資料傳輸</a:t>
            </a:r>
            <a:r>
              <a:rPr lang="zh-TW" altLang="en-US" sz="1400" spc="-1" dirty="0" smtClean="0">
                <a:solidFill>
                  <a:srgbClr val="000000"/>
                </a:solidFill>
                <a:latin typeface="Calibri"/>
              </a:rPr>
              <a:t>流程</a:t>
            </a:r>
            <a:endParaRPr lang="en-US" sz="14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14" name="肘形接點 313"/>
          <p:cNvCxnSpPr>
            <a:stCxn id="151" idx="2"/>
            <a:endCxn id="196" idx="5"/>
          </p:cNvCxnSpPr>
          <p:nvPr/>
        </p:nvCxnSpPr>
        <p:spPr>
          <a:xfrm rot="10800000" flipV="1">
            <a:off x="6249091" y="5547118"/>
            <a:ext cx="1171887" cy="765156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群組 320"/>
          <p:cNvGrpSpPr/>
          <p:nvPr/>
        </p:nvGrpSpPr>
        <p:grpSpPr>
          <a:xfrm>
            <a:off x="178549" y="1211495"/>
            <a:ext cx="793051" cy="3153609"/>
            <a:chOff x="107504" y="635431"/>
            <a:chExt cx="793051" cy="3153609"/>
          </a:xfrm>
        </p:grpSpPr>
        <p:sp>
          <p:nvSpPr>
            <p:cNvPr id="317" name="矩形 316"/>
            <p:cNvSpPr/>
            <p:nvPr/>
          </p:nvSpPr>
          <p:spPr>
            <a:xfrm>
              <a:off x="107504" y="635431"/>
              <a:ext cx="792088" cy="313932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文字方塊 318"/>
            <p:cNvSpPr txBox="1"/>
            <p:nvPr/>
          </p:nvSpPr>
          <p:spPr>
            <a:xfrm>
              <a:off x="452034" y="649719"/>
              <a:ext cx="448521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非</a:t>
              </a:r>
              <a:endParaRPr lang="en-US" altLang="zh-TW" dirty="0" smtClean="0"/>
            </a:p>
            <a:p>
              <a:r>
                <a:rPr lang="zh-TW" altLang="en-US" dirty="0"/>
                <a:t>區</a:t>
              </a:r>
              <a:endParaRPr lang="en-US" altLang="zh-TW" dirty="0" smtClean="0"/>
            </a:p>
            <a:p>
              <a:r>
                <a:rPr lang="zh-TW" altLang="en-US" dirty="0"/>
                <a:t>間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範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圍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可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能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查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無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資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料</a:t>
              </a:r>
              <a:endParaRPr lang="en-US" altLang="zh-TW" dirty="0" smtClean="0"/>
            </a:p>
          </p:txBody>
        </p:sp>
        <p:sp>
          <p:nvSpPr>
            <p:cNvPr id="320" name="文字方塊 319"/>
            <p:cNvSpPr txBox="1"/>
            <p:nvPr/>
          </p:nvSpPr>
          <p:spPr>
            <a:xfrm>
              <a:off x="121792" y="639217"/>
              <a:ext cx="447558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限</a:t>
              </a:r>
              <a:endParaRPr lang="en-US" altLang="zh-TW" dirty="0" smtClean="0"/>
            </a:p>
            <a:p>
              <a:r>
                <a:rPr lang="en-US" altLang="zh-TW" dirty="0" smtClean="0"/>
                <a:t>54</a:t>
              </a:r>
            </a:p>
            <a:p>
              <a:r>
                <a:rPr lang="zh-TW" altLang="en-US" dirty="0" smtClean="0"/>
                <a:t>歲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I</a:t>
              </a:r>
            </a:p>
            <a:p>
              <a:pPr algn="ctr"/>
              <a:r>
                <a:rPr lang="zh-TW" altLang="en-US" dirty="0" smtClean="0"/>
                <a:t>年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滿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六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個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月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使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用</a:t>
              </a:r>
              <a:endParaRPr lang="en-US" altLang="zh-TW" dirty="0" smtClean="0"/>
            </a:p>
          </p:txBody>
        </p:sp>
      </p:grpSp>
      <p:cxnSp>
        <p:nvCxnSpPr>
          <p:cNvPr id="325" name="肘形接點 324"/>
          <p:cNvCxnSpPr>
            <a:stCxn id="259" idx="1"/>
            <a:endCxn id="317" idx="0"/>
          </p:cNvCxnSpPr>
          <p:nvPr/>
        </p:nvCxnSpPr>
        <p:spPr>
          <a:xfrm rot="10800000">
            <a:off x="574594" y="1211496"/>
            <a:ext cx="641607" cy="415193"/>
          </a:xfrm>
          <a:prstGeom prst="bentConnector4">
            <a:avLst>
              <a:gd name="adj1" fmla="val 19136"/>
              <a:gd name="adj2" fmla="val 155059"/>
            </a:avLst>
          </a:prstGeom>
          <a:ln w="28575">
            <a:solidFill>
              <a:srgbClr val="0070C0"/>
            </a:solidFill>
            <a:prstDash val="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249</Words>
  <Application>Microsoft Office PowerPoint</Application>
  <PresentationFormat>如螢幕大小 (4:3)</PresentationFormat>
  <Paragraphs>149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dc:description/>
  <cp:lastModifiedBy>user</cp:lastModifiedBy>
  <cp:revision>54</cp:revision>
  <dcterms:created xsi:type="dcterms:W3CDTF">2023-03-21T11:00:33Z</dcterms:created>
  <dcterms:modified xsi:type="dcterms:W3CDTF">2023-03-29T07:21:33Z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如螢幕大小 (4:3)</vt:lpwstr>
  </property>
  <property fmtid="{D5CDD505-2E9C-101B-9397-08002B2CF9AE}" pid="3" name="Slides">
    <vt:i4>1</vt:i4>
  </property>
</Properties>
</file>