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58" r:id="rId6"/>
    <p:sldId id="268" r:id="rId7"/>
    <p:sldId id="267" r:id="rId8"/>
    <p:sldId id="266" r:id="rId9"/>
    <p:sldId id="260" r:id="rId10"/>
    <p:sldId id="261" r:id="rId11"/>
    <p:sldId id="262" r:id="rId12"/>
    <p:sldId id="263" r:id="rId13"/>
    <p:sldId id="265" r:id="rId14"/>
    <p:sldId id="264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660033"/>
    <a:srgbClr val="3366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52" d="100"/>
          <a:sy n="52" d="100"/>
        </p:scale>
        <p:origin x="-1613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9D24097-EEF4-496A-BE50-883EA29227F2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6BAFCA8-7741-44A5-8556-5BD969E39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DAE101D-BE85-40EA-8561-89E9CA3F81AC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10616A3-1A35-4854-899B-8F3BD7793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AEEA4A-379A-418D-AC2C-649D500C407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8ACB13-9247-480F-A4FF-A7E98E4442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8ACB13-9247-480F-A4FF-A7E98E4442F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8ACB13-9247-480F-A4FF-A7E98E4442F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8ACB13-9247-480F-A4FF-A7E98E4442F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8ACB13-9247-480F-A4FF-A7E98E4442F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8ACB13-9247-480F-A4FF-A7E98E4442F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616A3-1A35-4854-899B-8F3BD7793B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5334D-7334-4637-BF7C-D94BA544E7C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6C11D-61C1-41D0-ABB5-DEBA44E6398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AA629-E026-4FEC-B6E6-3FB8314259E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6222-8D17-418D-8D5A-1D652B62266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98278-5E96-4F6A-A993-60F1EAAF55F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53BA-0C38-4D30-96A6-7BA46D23515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BF79-B38E-42C7-BD6B-734BE03AAE9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8E05-6178-4BA0-8B70-6B392A401E4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CDE6-37F8-4132-B609-23B62BBC6C0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AADDD-CE2F-4708-8BAB-6735E11E68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C2D46-FF5B-42E7-911B-052B8D586E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4E0A98C-D1C6-412B-9893-E30E17F1563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JD/can-pcb" TargetMode="External"/><Relationship Id="rId3" Type="http://schemas.openxmlformats.org/officeDocument/2006/relationships/hyperlink" Target="https://en.wikipedia.org/wiki/CAN_bus" TargetMode="External"/><Relationship Id="rId7" Type="http://schemas.openxmlformats.org/officeDocument/2006/relationships/hyperlink" Target="https://www.microchip.com/wwwproducts/en/MCP256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chip.com/wwwproducts/en/PIC18F25K80" TargetMode="External"/><Relationship Id="rId11" Type="http://schemas.openxmlformats.org/officeDocument/2006/relationships/hyperlink" Target="https://github.com/PoJD/piclib" TargetMode="External"/><Relationship Id="rId5" Type="http://schemas.openxmlformats.org/officeDocument/2006/relationships/hyperlink" Target="http://www.ti.com/lit/an/sloa101b/sloa101b.pdf" TargetMode="External"/><Relationship Id="rId10" Type="http://schemas.openxmlformats.org/officeDocument/2006/relationships/hyperlink" Target="https://github.com/PoJD/can" TargetMode="External"/><Relationship Id="rId4" Type="http://schemas.openxmlformats.org/officeDocument/2006/relationships/hyperlink" Target="https://www.csselectronics.com/screen/page/simple-intro-to-can-bus/language/en" TargetMode="External"/><Relationship Id="rId9" Type="http://schemas.openxmlformats.org/officeDocument/2006/relationships/hyperlink" Target="https://github.com/PoJD/eagl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303463" y="1196752"/>
            <a:ext cx="6840537" cy="647700"/>
          </a:xfrm>
        </p:spPr>
        <p:txBody>
          <a:bodyPr>
            <a:noAutofit/>
          </a:bodyPr>
          <a:lstStyle/>
          <a:p>
            <a:pPr algn="r" eaLnBrk="1" hangingPunct="1"/>
            <a:r>
              <a:rPr lang="es-UY" sz="4800" b="1" dirty="0" smtClean="0">
                <a:solidFill>
                  <a:schemeClr val="bg1"/>
                </a:solidFill>
              </a:rPr>
              <a:t>CAN-BUS Home </a:t>
            </a:r>
            <a:r>
              <a:rPr lang="es-UY" sz="4800" b="1" dirty="0" err="1" smtClean="0">
                <a:solidFill>
                  <a:schemeClr val="bg1"/>
                </a:solidFill>
              </a:rPr>
              <a:t>Automation</a:t>
            </a:r>
            <a:endParaRPr lang="es-ES" sz="48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150"/>
          <p:cNvSpPr txBox="1">
            <a:spLocks noChangeArrowheads="1"/>
          </p:cNvSpPr>
          <p:nvPr/>
        </p:nvSpPr>
        <p:spPr bwMode="auto">
          <a:xfrm>
            <a:off x="2303463" y="3069332"/>
            <a:ext cx="68405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TechBytes</a:t>
            </a:r>
            <a:endParaRPr kumimoji="0" lang="es-UY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32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Barclays Prague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Lubos Housa</a:t>
            </a:r>
            <a:endParaRPr kumimoji="0" lang="es-ES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7816" y="64886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October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MPLAB IDE</a:t>
            </a:r>
            <a:endParaRPr lang="en-US" dirty="0"/>
          </a:p>
        </p:txBody>
      </p:sp>
      <p:pic>
        <p:nvPicPr>
          <p:cNvPr id="1026" name="Picture 2" descr="F:\work\2018\10\1006 Home Automation\pickit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204864"/>
            <a:ext cx="1524000" cy="1524000"/>
          </a:xfrm>
          <a:prstGeom prst="rect">
            <a:avLst/>
          </a:prstGeom>
          <a:noFill/>
        </p:spPr>
      </p:pic>
      <p:pic>
        <p:nvPicPr>
          <p:cNvPr id="3" name="Picture 2" descr="microch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1988840"/>
            <a:ext cx="1787785" cy="864096"/>
          </a:xfrm>
          <a:prstGeom prst="rect">
            <a:avLst/>
          </a:prstGeom>
        </p:spPr>
      </p:pic>
      <p:pic>
        <p:nvPicPr>
          <p:cNvPr id="1028" name="Picture 4" descr="F:\work\2018\10\1006 Home Automation\breadbo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789040"/>
            <a:ext cx="2857500" cy="1600200"/>
          </a:xfrm>
          <a:prstGeom prst="rect">
            <a:avLst/>
          </a:prstGeom>
          <a:noFill/>
        </p:spPr>
      </p:pic>
      <p:pic>
        <p:nvPicPr>
          <p:cNvPr id="1032" name="Picture 8" descr="C:\Users\housalub\AppData\Local\Microsoft\Windows\Temporary Internet Files\Content.IE5\7Z9AQP3N\1024px-Gnome-laptop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356992"/>
            <a:ext cx="3077542" cy="3077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92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 of CAN specification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Length of the bus, number of nodes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Power over CAT5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drop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CAN </a:t>
            </a:r>
            <a:r>
              <a:rPr lang="en-US" dirty="0" err="1" smtClean="0">
                <a:solidFill>
                  <a:schemeClr val="bg1"/>
                </a:solidFill>
              </a:rPr>
              <a:t>baudrate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Testing/Reliability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USBTin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Future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92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Solder latest PCBs, fix all tickets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Custom 3D printed cases?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USBTin</a:t>
            </a:r>
            <a:r>
              <a:rPr lang="en-US" dirty="0" smtClean="0">
                <a:solidFill>
                  <a:schemeClr val="bg1"/>
                </a:solidFill>
              </a:rPr>
              <a:t> integrate into </a:t>
            </a:r>
            <a:r>
              <a:rPr lang="en-US" dirty="0" err="1" smtClean="0">
                <a:solidFill>
                  <a:schemeClr val="bg1"/>
                </a:solidFill>
              </a:rPr>
              <a:t>Odroid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Apple </a:t>
            </a:r>
            <a:r>
              <a:rPr lang="en-US" dirty="0" err="1" smtClean="0">
                <a:solidFill>
                  <a:schemeClr val="bg1"/>
                </a:solidFill>
              </a:rPr>
              <a:t>HomeKit</a:t>
            </a:r>
            <a:r>
              <a:rPr lang="en-US" dirty="0" smtClean="0">
                <a:solidFill>
                  <a:schemeClr val="bg1"/>
                </a:solidFill>
              </a:rPr>
              <a:t> / Android integration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 app?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Custom security system?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Odroid</a:t>
            </a:r>
            <a:r>
              <a:rPr lang="en-US" dirty="0" smtClean="0">
                <a:solidFill>
                  <a:schemeClr val="bg1"/>
                </a:solidFill>
              </a:rPr>
              <a:t> integrating </a:t>
            </a:r>
            <a:r>
              <a:rPr lang="en-US" dirty="0" smtClean="0">
                <a:solidFill>
                  <a:schemeClr val="bg1"/>
                </a:solidFill>
              </a:rPr>
              <a:t>house to </a:t>
            </a:r>
            <a:r>
              <a:rPr lang="en-US" dirty="0" err="1" smtClean="0">
                <a:solidFill>
                  <a:schemeClr val="bg1"/>
                </a:solidFill>
              </a:rPr>
              <a:t>HomeKit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Links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920" y="1600200"/>
            <a:ext cx="7797552" cy="4525963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en.wikipedia.org/wiki/CAN_bus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www.csselectronics.com/screen/page/simple-intro-to-can-bus/language/en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www.ti.com/lit/an/sloa101b/sloa101b.pdf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www.microchip.com/wwwproducts/en/PIC18F25K80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7"/>
              </a:rPr>
              <a:t>www.microchip.com/wwwproducts/en/MCP2561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8"/>
              </a:rPr>
              <a:t>github.com/PoJD/can-pcb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9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9"/>
              </a:rPr>
              <a:t>github.com/PoJD/eagle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10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10"/>
              </a:rPr>
              <a:t>github.com/PoJD/can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  <a:hlinkClick r:id="rId11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11"/>
              </a:rPr>
              <a:t>github.com/PoJD/piclib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Q&amp;A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1990" name="Picture 6" descr="C:\Users\housalub\AppData\Local\Microsoft\Windows\Temporary Internet Files\Content.IE5\BB68A8B4\questio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4406" y="2514600"/>
            <a:ext cx="2827754" cy="3186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92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BUS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Target state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Custom PCBs with Eagle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chips in MPLAB 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92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 something new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 development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Raspberry Pi -&gt; BUS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CAN-BUS, </a:t>
            </a:r>
            <a:r>
              <a:rPr lang="en-US" dirty="0" err="1" smtClean="0">
                <a:solidFill>
                  <a:schemeClr val="bg1"/>
                </a:solidFill>
              </a:rPr>
              <a:t>DeviceNet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CanOpen</a:t>
            </a:r>
            <a:r>
              <a:rPr lang="en-US" dirty="0" smtClean="0">
                <a:solidFill>
                  <a:schemeClr val="bg1"/>
                </a:solidFill>
              </a:rPr>
              <a:t>, etc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Very Simple Can Protocol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Custom PCB, Custom protocol on 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174630"/>
            <a:ext cx="5486400" cy="566738"/>
          </a:xfrm>
        </p:spPr>
        <p:txBody>
          <a:bodyPr/>
          <a:lstStyle/>
          <a:p>
            <a:pPr algn="ctr"/>
            <a:r>
              <a:rPr lang="en-US" sz="4000" dirty="0" smtClean="0"/>
              <a:t>CAN BUS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32656"/>
            <a:ext cx="7105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ANbus Message Breakdown Simple CRC ACK EO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6144" y="3650213"/>
            <a:ext cx="7380312" cy="215505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174630"/>
            <a:ext cx="5486400" cy="566738"/>
          </a:xfrm>
        </p:spPr>
        <p:txBody>
          <a:bodyPr/>
          <a:lstStyle/>
          <a:p>
            <a:pPr algn="ctr"/>
            <a:r>
              <a:rPr lang="en-US" sz="4000" dirty="0" smtClean="0"/>
              <a:t>CAN Bit timing</a:t>
            </a:r>
            <a:endParaRPr lang="en-US" sz="4000" dirty="0"/>
          </a:p>
        </p:txBody>
      </p:sp>
      <p:pic>
        <p:nvPicPr>
          <p:cNvPr id="39938" name="Picture 2" descr="https://upload.wikimedia.org/wikipedia/commons/thumb/8/8a/CAN_Bit_Timing2.svg/530px-CAN_Bit_Timing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260648"/>
            <a:ext cx="7394317" cy="22322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3905" y="3140968"/>
            <a:ext cx="7648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174630"/>
            <a:ext cx="5486400" cy="566738"/>
          </a:xfrm>
        </p:spPr>
        <p:txBody>
          <a:bodyPr/>
          <a:lstStyle/>
          <a:p>
            <a:pPr algn="ctr"/>
            <a:r>
              <a:rPr lang="en-US" sz="4000" dirty="0" smtClean="0"/>
              <a:t>CAN Arbitration</a:t>
            </a:r>
            <a:endParaRPr lang="en-US" sz="4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348880"/>
            <a:ext cx="77941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174630"/>
            <a:ext cx="5486400" cy="566738"/>
          </a:xfrm>
        </p:spPr>
        <p:txBody>
          <a:bodyPr/>
          <a:lstStyle/>
          <a:p>
            <a:pPr algn="ctr"/>
            <a:r>
              <a:rPr lang="en-US" sz="4000" dirty="0" smtClean="0"/>
              <a:t>Target state</a:t>
            </a:r>
            <a:endParaRPr lang="en-US" sz="4000" dirty="0"/>
          </a:p>
        </p:txBody>
      </p:sp>
      <p:pic>
        <p:nvPicPr>
          <p:cNvPr id="8" name="Picture 7" descr="Target 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88640"/>
            <a:ext cx="7810706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102622"/>
            <a:ext cx="5486400" cy="566738"/>
          </a:xfrm>
        </p:spPr>
        <p:txBody>
          <a:bodyPr/>
          <a:lstStyle/>
          <a:p>
            <a:pPr algn="ctr"/>
            <a:r>
              <a:rPr lang="en-US" sz="3200" dirty="0" smtClean="0"/>
              <a:t>Custom PCBs with Eagle</a:t>
            </a:r>
            <a:endParaRPr lang="en-US" sz="3200" dirty="0"/>
          </a:p>
        </p:txBody>
      </p:sp>
      <p:pic>
        <p:nvPicPr>
          <p:cNvPr id="5" name="Picture Placeholder 4" descr="PCB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2288" y="1114400"/>
            <a:ext cx="54864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d4161281-19ac-4487-8e19-1947623352c0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425AB04F-11BA-4703-B687-92D69DDC7C1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1512</Template>
  <TotalTime>136</TotalTime>
  <Words>181</Words>
  <Application>Microsoft Office PowerPoint</Application>
  <PresentationFormat>On-screen Show (4:3)</PresentationFormat>
  <Paragraphs>72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1512</vt:lpstr>
      <vt:lpstr>CAN-BUS Home Automation</vt:lpstr>
      <vt:lpstr>Agenda</vt:lpstr>
      <vt:lpstr>History</vt:lpstr>
      <vt:lpstr>CAN BUS</vt:lpstr>
      <vt:lpstr>CAN Bit timing</vt:lpstr>
      <vt:lpstr>CAN Arbitration</vt:lpstr>
      <vt:lpstr>Target state</vt:lpstr>
      <vt:lpstr>DEMO solution</vt:lpstr>
      <vt:lpstr>Custom PCBs with Eagle</vt:lpstr>
      <vt:lpstr>DEMO MPLAB IDE</vt:lpstr>
      <vt:lpstr>Challenges</vt:lpstr>
      <vt:lpstr>USBTin integration</vt:lpstr>
      <vt:lpstr>Future</vt:lpstr>
      <vt:lpstr>Links</vt:lpstr>
      <vt:lpstr>Q&amp;A</vt:lpstr>
    </vt:vector>
  </TitlesOfParts>
  <Company>Barclays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Lubos Housa</dc:creator>
  <cp:lastModifiedBy>Lubos Housa</cp:lastModifiedBy>
  <cp:revision>46</cp:revision>
  <dcterms:created xsi:type="dcterms:W3CDTF">2018-10-06T09:31:05Z</dcterms:created>
  <dcterms:modified xsi:type="dcterms:W3CDTF">2018-10-06T22:35:50Z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93dd40b6-3ed7-41f5-b4dc-7701d2e47d32</vt:lpwstr>
  </property>
  <property fmtid="{D5CDD505-2E9C-101B-9397-08002B2CF9AE}" pid="3" name="bjSaver">
    <vt:lpwstr>mk0dtmozEtrUP+/3YatEXM5xMX/v685N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policy="d4161281-19ac-4487-8e19-1947623352c0"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Unrestricted</vt:lpwstr>
  </property>
  <property fmtid="{D5CDD505-2E9C-101B-9397-08002B2CF9AE}" pid="7" name="BarclaysDC">
    <vt:lpwstr>Unrestricted</vt:lpwstr>
  </property>
</Properties>
</file>