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C0C0C0"/>
    <a:srgbClr val="80C080"/>
    <a:srgbClr val="C0C080"/>
    <a:srgbClr val="00FF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7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504-2ABA-408D-8D88-DF5DF082B87F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2418-8765-4678-95CC-AD45AE2A0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54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504-2ABA-408D-8D88-DF5DF082B87F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2418-8765-4678-95CC-AD45AE2A0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52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504-2ABA-408D-8D88-DF5DF082B87F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2418-8765-4678-95CC-AD45AE2A0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08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504-2ABA-408D-8D88-DF5DF082B87F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2418-8765-4678-95CC-AD45AE2A0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26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504-2ABA-408D-8D88-DF5DF082B87F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2418-8765-4678-95CC-AD45AE2A0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21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504-2ABA-408D-8D88-DF5DF082B87F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2418-8765-4678-95CC-AD45AE2A0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62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504-2ABA-408D-8D88-DF5DF082B87F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2418-8765-4678-95CC-AD45AE2A0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0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504-2ABA-408D-8D88-DF5DF082B87F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2418-8765-4678-95CC-AD45AE2A0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99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504-2ABA-408D-8D88-DF5DF082B87F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2418-8765-4678-95CC-AD45AE2A0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08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504-2ABA-408D-8D88-DF5DF082B87F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2418-8765-4678-95CC-AD45AE2A0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36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504-2ABA-408D-8D88-DF5DF082B87F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2418-8765-4678-95CC-AD45AE2A0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47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22504-2ABA-408D-8D88-DF5DF082B87F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2418-8765-4678-95CC-AD45AE2A0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13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6672"/>
            <a:ext cx="2448272" cy="199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1544080" y="2307771"/>
            <a:ext cx="4704321" cy="3427109"/>
            <a:chOff x="1544080" y="2307771"/>
            <a:chExt cx="4704321" cy="3427109"/>
          </a:xfrm>
        </p:grpSpPr>
        <p:sp>
          <p:nvSpPr>
            <p:cNvPr id="13" name="正方形/長方形 12"/>
            <p:cNvSpPr/>
            <p:nvPr/>
          </p:nvSpPr>
          <p:spPr>
            <a:xfrm>
              <a:off x="1547664" y="2307771"/>
              <a:ext cx="1493104" cy="1079508"/>
            </a:xfrm>
            <a:custGeom>
              <a:avLst/>
              <a:gdLst/>
              <a:ahLst/>
              <a:cxnLst/>
              <a:rect l="l" t="t" r="r" b="b"/>
              <a:pathLst>
                <a:path w="1493104" h="1079508">
                  <a:moveTo>
                    <a:pt x="0" y="0"/>
                  </a:moveTo>
                  <a:lnTo>
                    <a:pt x="1493104" y="1079508"/>
                  </a:lnTo>
                  <a:cubicBezTo>
                    <a:pt x="960674" y="890608"/>
                    <a:pt x="439298" y="730828"/>
                    <a:pt x="0" y="60100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 7"/>
            <p:cNvSpPr/>
            <p:nvPr/>
          </p:nvSpPr>
          <p:spPr>
            <a:xfrm>
              <a:off x="1544083" y="2307771"/>
              <a:ext cx="4682546" cy="3385458"/>
            </a:xfrm>
            <a:custGeom>
              <a:avLst/>
              <a:gdLst>
                <a:gd name="connsiteX0" fmla="*/ 0 w 4376057"/>
                <a:gd name="connsiteY0" fmla="*/ 0 h 3385458"/>
                <a:gd name="connsiteX1" fmla="*/ 4376057 w 4376057"/>
                <a:gd name="connsiteY1" fmla="*/ 0 h 3385458"/>
                <a:gd name="connsiteX2" fmla="*/ 4376057 w 4376057"/>
                <a:gd name="connsiteY2" fmla="*/ 3385458 h 3385458"/>
                <a:gd name="connsiteX3" fmla="*/ 0 w 4376057"/>
                <a:gd name="connsiteY3" fmla="*/ 0 h 338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57" h="3385458">
                  <a:moveTo>
                    <a:pt x="0" y="0"/>
                  </a:moveTo>
                  <a:lnTo>
                    <a:pt x="4376057" y="0"/>
                  </a:lnTo>
                  <a:lnTo>
                    <a:pt x="4376057" y="33854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 8"/>
            <p:cNvSpPr/>
            <p:nvPr/>
          </p:nvSpPr>
          <p:spPr>
            <a:xfrm>
              <a:off x="1544082" y="2918048"/>
              <a:ext cx="4704319" cy="2816832"/>
            </a:xfrm>
            <a:custGeom>
              <a:avLst/>
              <a:gdLst/>
              <a:ahLst/>
              <a:cxnLst/>
              <a:rect l="l" t="t" r="r" b="b"/>
              <a:pathLst>
                <a:path w="4704319" h="2816832">
                  <a:moveTo>
                    <a:pt x="0" y="0"/>
                  </a:moveTo>
                  <a:cubicBezTo>
                    <a:pt x="1711206" y="505132"/>
                    <a:pt x="4701793" y="1470239"/>
                    <a:pt x="4704319" y="2816832"/>
                  </a:cubicBezTo>
                  <a:lnTo>
                    <a:pt x="0" y="281683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3058958" y="3403019"/>
              <a:ext cx="3167671" cy="2290210"/>
            </a:xfrm>
            <a:custGeom>
              <a:avLst/>
              <a:gdLst/>
              <a:ahLst/>
              <a:cxnLst/>
              <a:rect l="l" t="t" r="r" b="b"/>
              <a:pathLst>
                <a:path w="3167671" h="2290210">
                  <a:moveTo>
                    <a:pt x="0" y="0"/>
                  </a:moveTo>
                  <a:cubicBezTo>
                    <a:pt x="1448282" y="511655"/>
                    <a:pt x="2979443" y="1235333"/>
                    <a:pt x="3167671" y="2144737"/>
                  </a:cubicBezTo>
                  <a:lnTo>
                    <a:pt x="3167671" y="229021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/>
            <p:cNvSpPr/>
            <p:nvPr/>
          </p:nvSpPr>
          <p:spPr>
            <a:xfrm>
              <a:off x="1544080" y="2897155"/>
              <a:ext cx="4704319" cy="2816832"/>
            </a:xfrm>
            <a:custGeom>
              <a:avLst/>
              <a:gdLst>
                <a:gd name="connsiteX0" fmla="*/ 0 w 4974772"/>
                <a:gd name="connsiteY0" fmla="*/ 0 h 3331029"/>
                <a:gd name="connsiteX1" fmla="*/ 4974772 w 4974772"/>
                <a:gd name="connsiteY1" fmla="*/ 3331029 h 3331029"/>
                <a:gd name="connsiteX0" fmla="*/ 0 w 4974772"/>
                <a:gd name="connsiteY0" fmla="*/ 0 h 3331029"/>
                <a:gd name="connsiteX1" fmla="*/ 4974772 w 4974772"/>
                <a:gd name="connsiteY1" fmla="*/ 3331029 h 3331029"/>
                <a:gd name="connsiteX0" fmla="*/ 0 w 4974772"/>
                <a:gd name="connsiteY0" fmla="*/ 0 h 3331029"/>
                <a:gd name="connsiteX1" fmla="*/ 4974772 w 4974772"/>
                <a:gd name="connsiteY1" fmla="*/ 3331029 h 3331029"/>
                <a:gd name="connsiteX0" fmla="*/ 0 w 4917872"/>
                <a:gd name="connsiteY0" fmla="*/ 0 h 3370102"/>
                <a:gd name="connsiteX1" fmla="*/ 4917872 w 4917872"/>
                <a:gd name="connsiteY1" fmla="*/ 3370102 h 3370102"/>
                <a:gd name="connsiteX0" fmla="*/ 0 w 4917872"/>
                <a:gd name="connsiteY0" fmla="*/ 0 h 3370102"/>
                <a:gd name="connsiteX1" fmla="*/ 4917872 w 4917872"/>
                <a:gd name="connsiteY1" fmla="*/ 3370102 h 3370102"/>
                <a:gd name="connsiteX0" fmla="*/ 0 w 4917872"/>
                <a:gd name="connsiteY0" fmla="*/ 0 h 3370102"/>
                <a:gd name="connsiteX1" fmla="*/ 4917872 w 4917872"/>
                <a:gd name="connsiteY1" fmla="*/ 3370102 h 3370102"/>
                <a:gd name="connsiteX0" fmla="*/ 0 w 4917872"/>
                <a:gd name="connsiteY0" fmla="*/ 0 h 3370102"/>
                <a:gd name="connsiteX1" fmla="*/ 4917872 w 4917872"/>
                <a:gd name="connsiteY1" fmla="*/ 3370102 h 3370102"/>
                <a:gd name="connsiteX0" fmla="*/ 0 w 4917872"/>
                <a:gd name="connsiteY0" fmla="*/ 0 h 3370102"/>
                <a:gd name="connsiteX1" fmla="*/ 4917872 w 4917872"/>
                <a:gd name="connsiteY1" fmla="*/ 3370102 h 337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17872" h="3370102">
                  <a:moveTo>
                    <a:pt x="0" y="0"/>
                  </a:moveTo>
                  <a:cubicBezTo>
                    <a:pt x="1788886" y="604348"/>
                    <a:pt x="4915231" y="1759017"/>
                    <a:pt x="4917872" y="337010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 6"/>
            <p:cNvSpPr/>
            <p:nvPr/>
          </p:nvSpPr>
          <p:spPr>
            <a:xfrm>
              <a:off x="1544082" y="2307771"/>
              <a:ext cx="4678965" cy="3398778"/>
            </a:xfrm>
            <a:custGeom>
              <a:avLst/>
              <a:gdLst>
                <a:gd name="connsiteX0" fmla="*/ 4201886 w 4201886"/>
                <a:gd name="connsiteY0" fmla="*/ 3091543 h 3091543"/>
                <a:gd name="connsiteX1" fmla="*/ 0 w 4201886"/>
                <a:gd name="connsiteY1" fmla="*/ 0 h 309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01886" h="3091543">
                  <a:moveTo>
                    <a:pt x="4201886" y="309154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827583" y="1938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速度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553090" y="5758312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青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黄に</a:t>
            </a:r>
            <a:endParaRPr lang="en-US" altLang="ja-JP" dirty="0" smtClean="0"/>
          </a:p>
          <a:p>
            <a:r>
              <a:rPr kumimoji="1" lang="ja-JP" altLang="en-US" dirty="0"/>
              <a:t>変化</a:t>
            </a:r>
            <a:r>
              <a:rPr kumimoji="1" lang="ja-JP" altLang="en-US" dirty="0" smtClean="0"/>
              <a:t>する位置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6223047" y="1196752"/>
            <a:ext cx="0" cy="5207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 4"/>
          <p:cNvSpPr/>
          <p:nvPr/>
        </p:nvSpPr>
        <p:spPr>
          <a:xfrm>
            <a:off x="1547664" y="2053953"/>
            <a:ext cx="5431972" cy="3668486"/>
          </a:xfrm>
          <a:custGeom>
            <a:avLst/>
            <a:gdLst>
              <a:gd name="connsiteX0" fmla="*/ 0 w 5431972"/>
              <a:gd name="connsiteY0" fmla="*/ 0 h 3668486"/>
              <a:gd name="connsiteX1" fmla="*/ 0 w 5431972"/>
              <a:gd name="connsiteY1" fmla="*/ 3668486 h 3668486"/>
              <a:gd name="connsiteX2" fmla="*/ 5431972 w 5431972"/>
              <a:gd name="connsiteY2" fmla="*/ 3668486 h 366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1972" h="3668486">
                <a:moveTo>
                  <a:pt x="0" y="0"/>
                </a:moveTo>
                <a:lnTo>
                  <a:pt x="0" y="3668486"/>
                </a:lnTo>
                <a:lnTo>
                  <a:pt x="5431972" y="3668486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26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グループ化 94"/>
          <p:cNvGrpSpPr/>
          <p:nvPr/>
        </p:nvGrpSpPr>
        <p:grpSpPr>
          <a:xfrm flipV="1">
            <a:off x="5601206" y="225316"/>
            <a:ext cx="821908" cy="262311"/>
            <a:chOff x="1050223" y="3139726"/>
            <a:chExt cx="2252367" cy="718839"/>
          </a:xfrm>
        </p:grpSpPr>
        <p:sp>
          <p:nvSpPr>
            <p:cNvPr id="96" name="角丸四角形 95"/>
            <p:cNvSpPr/>
            <p:nvPr/>
          </p:nvSpPr>
          <p:spPr>
            <a:xfrm>
              <a:off x="1050223" y="3139726"/>
              <a:ext cx="2252367" cy="7188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円/楕円 96"/>
            <p:cNvSpPr/>
            <p:nvPr/>
          </p:nvSpPr>
          <p:spPr>
            <a:xfrm>
              <a:off x="1105368" y="3194871"/>
              <a:ext cx="608551" cy="608550"/>
            </a:xfrm>
            <a:prstGeom prst="ellipse">
              <a:avLst/>
            </a:prstGeom>
            <a:solidFill>
              <a:srgbClr val="00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1872131" y="3194871"/>
              <a:ext cx="608551" cy="60855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2638895" y="3194871"/>
              <a:ext cx="608551" cy="60855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sp>
        <p:nvSpPr>
          <p:cNvPr id="27" name="正方形/長方形 26"/>
          <p:cNvSpPr/>
          <p:nvPr/>
        </p:nvSpPr>
        <p:spPr>
          <a:xfrm>
            <a:off x="1709734" y="3655183"/>
            <a:ext cx="1440160" cy="216024"/>
          </a:xfrm>
          <a:prstGeom prst="rect">
            <a:avLst/>
          </a:prstGeom>
          <a:solidFill>
            <a:srgbClr val="00FF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3139278" y="3655183"/>
            <a:ext cx="1440160" cy="216024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4572000" y="3655183"/>
            <a:ext cx="2736304" cy="216024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33" name="直線コネクタ 32"/>
          <p:cNvCxnSpPr/>
          <p:nvPr/>
        </p:nvCxnSpPr>
        <p:spPr>
          <a:xfrm>
            <a:off x="6012160" y="730861"/>
            <a:ext cx="0" cy="479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1709734" y="2314767"/>
            <a:ext cx="3142064" cy="221063"/>
          </a:xfrm>
          <a:prstGeom prst="rect">
            <a:avLst/>
          </a:prstGeom>
          <a:solidFill>
            <a:srgbClr val="00FF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6291957" y="2314766"/>
            <a:ext cx="1016347" cy="221063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4851798" y="2319806"/>
            <a:ext cx="1440160" cy="216024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6" name="フリーフォーム 105"/>
          <p:cNvSpPr/>
          <p:nvPr/>
        </p:nvSpPr>
        <p:spPr>
          <a:xfrm>
            <a:off x="1736239" y="2781949"/>
            <a:ext cx="4267394" cy="557903"/>
          </a:xfrm>
          <a:custGeom>
            <a:avLst/>
            <a:gdLst>
              <a:gd name="connsiteX0" fmla="*/ 0 w 4267200"/>
              <a:gd name="connsiteY0" fmla="*/ 0 h 391886"/>
              <a:gd name="connsiteX1" fmla="*/ 1371600 w 4267200"/>
              <a:gd name="connsiteY1" fmla="*/ 0 h 391886"/>
              <a:gd name="connsiteX2" fmla="*/ 4267200 w 4267200"/>
              <a:gd name="connsiteY2" fmla="*/ 391886 h 391886"/>
              <a:gd name="connsiteX0" fmla="*/ 0 w 4267280"/>
              <a:gd name="connsiteY0" fmla="*/ 0 h 391886"/>
              <a:gd name="connsiteX1" fmla="*/ 1371600 w 4267280"/>
              <a:gd name="connsiteY1" fmla="*/ 0 h 391886"/>
              <a:gd name="connsiteX2" fmla="*/ 4267200 w 4267280"/>
              <a:gd name="connsiteY2" fmla="*/ 391886 h 391886"/>
              <a:gd name="connsiteX0" fmla="*/ 0 w 4267283"/>
              <a:gd name="connsiteY0" fmla="*/ 0 h 391886"/>
              <a:gd name="connsiteX1" fmla="*/ 1371600 w 4267283"/>
              <a:gd name="connsiteY1" fmla="*/ 0 h 391886"/>
              <a:gd name="connsiteX2" fmla="*/ 4267200 w 4267283"/>
              <a:gd name="connsiteY2" fmla="*/ 391886 h 391886"/>
              <a:gd name="connsiteX0" fmla="*/ 0 w 4268379"/>
              <a:gd name="connsiteY0" fmla="*/ 0 h 391886"/>
              <a:gd name="connsiteX1" fmla="*/ 3145971 w 4268379"/>
              <a:gd name="connsiteY1" fmla="*/ 0 h 391886"/>
              <a:gd name="connsiteX2" fmla="*/ 4267200 w 4268379"/>
              <a:gd name="connsiteY2" fmla="*/ 391886 h 391886"/>
              <a:gd name="connsiteX0" fmla="*/ 0 w 4267394"/>
              <a:gd name="connsiteY0" fmla="*/ 0 h 391886"/>
              <a:gd name="connsiteX1" fmla="*/ 3145971 w 4267394"/>
              <a:gd name="connsiteY1" fmla="*/ 0 h 391886"/>
              <a:gd name="connsiteX2" fmla="*/ 4267200 w 4267394"/>
              <a:gd name="connsiteY2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7394" h="391886">
                <a:moveTo>
                  <a:pt x="0" y="0"/>
                </a:moveTo>
                <a:lnTo>
                  <a:pt x="3145971" y="0"/>
                </a:lnTo>
                <a:cubicBezTo>
                  <a:pt x="3479800" y="0"/>
                  <a:pt x="4281714" y="97971"/>
                  <a:pt x="4267200" y="391886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コネクタ 106"/>
          <p:cNvCxnSpPr/>
          <p:nvPr/>
        </p:nvCxnSpPr>
        <p:spPr>
          <a:xfrm>
            <a:off x="1709734" y="2781949"/>
            <a:ext cx="5310538" cy="0"/>
          </a:xfrm>
          <a:prstGeom prst="lin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正方形/長方形 107"/>
          <p:cNvSpPr/>
          <p:nvPr/>
        </p:nvSpPr>
        <p:spPr>
          <a:xfrm>
            <a:off x="6274310" y="1124743"/>
            <a:ext cx="1033994" cy="224693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1709734" y="1124745"/>
            <a:ext cx="4564576" cy="224692"/>
          </a:xfrm>
          <a:prstGeom prst="rect">
            <a:avLst/>
          </a:prstGeom>
          <a:solidFill>
            <a:srgbClr val="00FF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110" name="直線コネクタ 109"/>
          <p:cNvCxnSpPr/>
          <p:nvPr/>
        </p:nvCxnSpPr>
        <p:spPr>
          <a:xfrm>
            <a:off x="1709734" y="1556792"/>
            <a:ext cx="5598570" cy="0"/>
          </a:xfrm>
          <a:prstGeom prst="lin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フリーフォーム 58"/>
          <p:cNvSpPr/>
          <p:nvPr/>
        </p:nvSpPr>
        <p:spPr>
          <a:xfrm>
            <a:off x="1709057" y="1415143"/>
            <a:ext cx="5660572" cy="685800"/>
          </a:xfrm>
          <a:custGeom>
            <a:avLst/>
            <a:gdLst>
              <a:gd name="connsiteX0" fmla="*/ 0 w 5660572"/>
              <a:gd name="connsiteY0" fmla="*/ 0 h 685800"/>
              <a:gd name="connsiteX1" fmla="*/ 0 w 5660572"/>
              <a:gd name="connsiteY1" fmla="*/ 685800 h 685800"/>
              <a:gd name="connsiteX2" fmla="*/ 5660572 w 5660572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0572" h="685800">
                <a:moveTo>
                  <a:pt x="0" y="0"/>
                </a:moveTo>
                <a:lnTo>
                  <a:pt x="0" y="685800"/>
                </a:lnTo>
                <a:lnTo>
                  <a:pt x="5660572" y="6858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フリーフォーム 111"/>
          <p:cNvSpPr/>
          <p:nvPr/>
        </p:nvSpPr>
        <p:spPr>
          <a:xfrm>
            <a:off x="1709057" y="2654052"/>
            <a:ext cx="5660572" cy="685800"/>
          </a:xfrm>
          <a:custGeom>
            <a:avLst/>
            <a:gdLst>
              <a:gd name="connsiteX0" fmla="*/ 0 w 5660572"/>
              <a:gd name="connsiteY0" fmla="*/ 0 h 685800"/>
              <a:gd name="connsiteX1" fmla="*/ 0 w 5660572"/>
              <a:gd name="connsiteY1" fmla="*/ 685800 h 685800"/>
              <a:gd name="connsiteX2" fmla="*/ 5660572 w 5660572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0572" h="685800">
                <a:moveTo>
                  <a:pt x="0" y="0"/>
                </a:moveTo>
                <a:lnTo>
                  <a:pt x="0" y="685800"/>
                </a:lnTo>
                <a:lnTo>
                  <a:pt x="5660572" y="6858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フリーフォーム 112"/>
          <p:cNvSpPr/>
          <p:nvPr/>
        </p:nvSpPr>
        <p:spPr>
          <a:xfrm>
            <a:off x="1736239" y="4133287"/>
            <a:ext cx="4267283" cy="557903"/>
          </a:xfrm>
          <a:custGeom>
            <a:avLst/>
            <a:gdLst>
              <a:gd name="connsiteX0" fmla="*/ 0 w 4267200"/>
              <a:gd name="connsiteY0" fmla="*/ 0 h 391886"/>
              <a:gd name="connsiteX1" fmla="*/ 1371600 w 4267200"/>
              <a:gd name="connsiteY1" fmla="*/ 0 h 391886"/>
              <a:gd name="connsiteX2" fmla="*/ 4267200 w 4267200"/>
              <a:gd name="connsiteY2" fmla="*/ 391886 h 391886"/>
              <a:gd name="connsiteX0" fmla="*/ 0 w 4267280"/>
              <a:gd name="connsiteY0" fmla="*/ 0 h 391886"/>
              <a:gd name="connsiteX1" fmla="*/ 1371600 w 4267280"/>
              <a:gd name="connsiteY1" fmla="*/ 0 h 391886"/>
              <a:gd name="connsiteX2" fmla="*/ 4267200 w 4267280"/>
              <a:gd name="connsiteY2" fmla="*/ 391886 h 391886"/>
              <a:gd name="connsiteX0" fmla="*/ 0 w 4267283"/>
              <a:gd name="connsiteY0" fmla="*/ 0 h 391886"/>
              <a:gd name="connsiteX1" fmla="*/ 1371600 w 4267283"/>
              <a:gd name="connsiteY1" fmla="*/ 0 h 391886"/>
              <a:gd name="connsiteX2" fmla="*/ 4267200 w 4267283"/>
              <a:gd name="connsiteY2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7283" h="391886">
                <a:moveTo>
                  <a:pt x="0" y="0"/>
                </a:moveTo>
                <a:lnTo>
                  <a:pt x="1371600" y="0"/>
                </a:lnTo>
                <a:cubicBezTo>
                  <a:pt x="2402115" y="0"/>
                  <a:pt x="4281714" y="97971"/>
                  <a:pt x="4267200" y="391886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フリーフォーム 114"/>
          <p:cNvSpPr/>
          <p:nvPr/>
        </p:nvSpPr>
        <p:spPr>
          <a:xfrm>
            <a:off x="1709057" y="4005390"/>
            <a:ext cx="5660572" cy="685800"/>
          </a:xfrm>
          <a:custGeom>
            <a:avLst/>
            <a:gdLst>
              <a:gd name="connsiteX0" fmla="*/ 0 w 5660572"/>
              <a:gd name="connsiteY0" fmla="*/ 0 h 685800"/>
              <a:gd name="connsiteX1" fmla="*/ 0 w 5660572"/>
              <a:gd name="connsiteY1" fmla="*/ 685800 h 685800"/>
              <a:gd name="connsiteX2" fmla="*/ 5660572 w 5660572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0572" h="685800">
                <a:moveTo>
                  <a:pt x="0" y="0"/>
                </a:moveTo>
                <a:lnTo>
                  <a:pt x="0" y="685800"/>
                </a:lnTo>
                <a:lnTo>
                  <a:pt x="5660572" y="6858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/>
          <p:cNvGrpSpPr/>
          <p:nvPr/>
        </p:nvGrpSpPr>
        <p:grpSpPr>
          <a:xfrm flipV="1">
            <a:off x="1736239" y="1171513"/>
            <a:ext cx="410953" cy="131155"/>
            <a:chOff x="1050223" y="3139726"/>
            <a:chExt cx="2252367" cy="718839"/>
          </a:xfrm>
        </p:grpSpPr>
        <p:sp>
          <p:nvSpPr>
            <p:cNvPr id="78" name="角丸四角形 77"/>
            <p:cNvSpPr/>
            <p:nvPr/>
          </p:nvSpPr>
          <p:spPr>
            <a:xfrm>
              <a:off x="1050223" y="3139726"/>
              <a:ext cx="2252367" cy="7188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1105368" y="3194871"/>
              <a:ext cx="608551" cy="608550"/>
            </a:xfrm>
            <a:prstGeom prst="ellipse">
              <a:avLst/>
            </a:prstGeom>
            <a:solidFill>
              <a:srgbClr val="00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/>
          </p:nvSpPr>
          <p:spPr>
            <a:xfrm>
              <a:off x="1872131" y="3194871"/>
              <a:ext cx="608551" cy="608550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82" name="円/楕円 81"/>
            <p:cNvSpPr/>
            <p:nvPr/>
          </p:nvSpPr>
          <p:spPr>
            <a:xfrm>
              <a:off x="2638895" y="3194871"/>
              <a:ext cx="608551" cy="608550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116" name="グループ化 115"/>
          <p:cNvGrpSpPr/>
          <p:nvPr/>
        </p:nvGrpSpPr>
        <p:grpSpPr>
          <a:xfrm flipV="1">
            <a:off x="1736239" y="2362240"/>
            <a:ext cx="410953" cy="131155"/>
            <a:chOff x="1050223" y="3139726"/>
            <a:chExt cx="2252367" cy="718839"/>
          </a:xfrm>
        </p:grpSpPr>
        <p:sp>
          <p:nvSpPr>
            <p:cNvPr id="117" name="角丸四角形 116"/>
            <p:cNvSpPr/>
            <p:nvPr/>
          </p:nvSpPr>
          <p:spPr>
            <a:xfrm>
              <a:off x="1050223" y="3139726"/>
              <a:ext cx="2252367" cy="7188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円/楕円 117"/>
            <p:cNvSpPr/>
            <p:nvPr/>
          </p:nvSpPr>
          <p:spPr>
            <a:xfrm>
              <a:off x="1105368" y="3194871"/>
              <a:ext cx="608551" cy="608550"/>
            </a:xfrm>
            <a:prstGeom prst="ellipse">
              <a:avLst/>
            </a:prstGeom>
            <a:solidFill>
              <a:srgbClr val="00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/>
          </p:nvSpPr>
          <p:spPr>
            <a:xfrm>
              <a:off x="1872131" y="3194871"/>
              <a:ext cx="608551" cy="608550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20" name="円/楕円 119"/>
            <p:cNvSpPr/>
            <p:nvPr/>
          </p:nvSpPr>
          <p:spPr>
            <a:xfrm>
              <a:off x="2638895" y="3194871"/>
              <a:ext cx="608551" cy="608550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121" name="グループ化 120"/>
          <p:cNvGrpSpPr/>
          <p:nvPr/>
        </p:nvGrpSpPr>
        <p:grpSpPr>
          <a:xfrm flipV="1">
            <a:off x="1736239" y="3697617"/>
            <a:ext cx="410953" cy="131155"/>
            <a:chOff x="1050223" y="3139726"/>
            <a:chExt cx="2252367" cy="718839"/>
          </a:xfrm>
        </p:grpSpPr>
        <p:sp>
          <p:nvSpPr>
            <p:cNvPr id="122" name="角丸四角形 121"/>
            <p:cNvSpPr/>
            <p:nvPr/>
          </p:nvSpPr>
          <p:spPr>
            <a:xfrm>
              <a:off x="1050223" y="3139726"/>
              <a:ext cx="2252367" cy="7188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円/楕円 122"/>
            <p:cNvSpPr/>
            <p:nvPr/>
          </p:nvSpPr>
          <p:spPr>
            <a:xfrm>
              <a:off x="1105368" y="3194871"/>
              <a:ext cx="608551" cy="608550"/>
            </a:xfrm>
            <a:prstGeom prst="ellipse">
              <a:avLst/>
            </a:prstGeom>
            <a:solidFill>
              <a:srgbClr val="00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円/楕円 123"/>
            <p:cNvSpPr/>
            <p:nvPr/>
          </p:nvSpPr>
          <p:spPr>
            <a:xfrm>
              <a:off x="1872131" y="3194871"/>
              <a:ext cx="608551" cy="608550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25" name="円/楕円 124"/>
            <p:cNvSpPr/>
            <p:nvPr/>
          </p:nvSpPr>
          <p:spPr>
            <a:xfrm>
              <a:off x="2638895" y="3194871"/>
              <a:ext cx="608551" cy="608550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5" name="グループ化 24"/>
          <p:cNvGrpSpPr/>
          <p:nvPr/>
        </p:nvGrpSpPr>
        <p:grpSpPr>
          <a:xfrm flipV="1">
            <a:off x="6291958" y="1171511"/>
            <a:ext cx="410953" cy="131155"/>
            <a:chOff x="1050223" y="3931814"/>
            <a:chExt cx="2252367" cy="718839"/>
          </a:xfrm>
        </p:grpSpPr>
        <p:sp>
          <p:nvSpPr>
            <p:cNvPr id="84" name="角丸四角形 83"/>
            <p:cNvSpPr/>
            <p:nvPr/>
          </p:nvSpPr>
          <p:spPr>
            <a:xfrm>
              <a:off x="1050223" y="3931814"/>
              <a:ext cx="2252367" cy="7188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1105368" y="3986959"/>
              <a:ext cx="608551" cy="608550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1872131" y="3986959"/>
              <a:ext cx="608551" cy="60855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/>
          </p:nvSpPr>
          <p:spPr>
            <a:xfrm>
              <a:off x="2638895" y="3986959"/>
              <a:ext cx="608551" cy="608550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126" name="グループ化 125"/>
          <p:cNvGrpSpPr/>
          <p:nvPr/>
        </p:nvGrpSpPr>
        <p:grpSpPr>
          <a:xfrm flipV="1">
            <a:off x="4861346" y="2359719"/>
            <a:ext cx="410953" cy="131155"/>
            <a:chOff x="1050223" y="3931814"/>
            <a:chExt cx="2252367" cy="718839"/>
          </a:xfrm>
        </p:grpSpPr>
        <p:sp>
          <p:nvSpPr>
            <p:cNvPr id="127" name="角丸四角形 126"/>
            <p:cNvSpPr/>
            <p:nvPr/>
          </p:nvSpPr>
          <p:spPr>
            <a:xfrm>
              <a:off x="1050223" y="3931814"/>
              <a:ext cx="2252367" cy="7188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円/楕円 127"/>
            <p:cNvSpPr/>
            <p:nvPr/>
          </p:nvSpPr>
          <p:spPr>
            <a:xfrm>
              <a:off x="1105368" y="3986959"/>
              <a:ext cx="608551" cy="608550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円/楕円 128"/>
            <p:cNvSpPr/>
            <p:nvPr/>
          </p:nvSpPr>
          <p:spPr>
            <a:xfrm>
              <a:off x="1872131" y="3986959"/>
              <a:ext cx="608551" cy="60855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2638895" y="3986959"/>
              <a:ext cx="608551" cy="608550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131" name="グループ化 130"/>
          <p:cNvGrpSpPr/>
          <p:nvPr/>
        </p:nvGrpSpPr>
        <p:grpSpPr>
          <a:xfrm flipV="1">
            <a:off x="3149894" y="3707678"/>
            <a:ext cx="410953" cy="131155"/>
            <a:chOff x="1050223" y="3931814"/>
            <a:chExt cx="2252367" cy="718839"/>
          </a:xfrm>
        </p:grpSpPr>
        <p:sp>
          <p:nvSpPr>
            <p:cNvPr id="132" name="角丸四角形 131"/>
            <p:cNvSpPr/>
            <p:nvPr/>
          </p:nvSpPr>
          <p:spPr>
            <a:xfrm>
              <a:off x="1050223" y="3931814"/>
              <a:ext cx="2252367" cy="7188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円/楕円 132"/>
            <p:cNvSpPr/>
            <p:nvPr/>
          </p:nvSpPr>
          <p:spPr>
            <a:xfrm>
              <a:off x="1105368" y="3986959"/>
              <a:ext cx="608551" cy="608550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円/楕円 133"/>
            <p:cNvSpPr/>
            <p:nvPr/>
          </p:nvSpPr>
          <p:spPr>
            <a:xfrm>
              <a:off x="1872131" y="3986959"/>
              <a:ext cx="608551" cy="60855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円/楕円 134"/>
            <p:cNvSpPr/>
            <p:nvPr/>
          </p:nvSpPr>
          <p:spPr>
            <a:xfrm>
              <a:off x="2638895" y="3986959"/>
              <a:ext cx="608551" cy="608550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6" name="グループ化 25"/>
          <p:cNvGrpSpPr/>
          <p:nvPr/>
        </p:nvGrpSpPr>
        <p:grpSpPr>
          <a:xfrm flipV="1">
            <a:off x="6291958" y="2375675"/>
            <a:ext cx="410953" cy="131155"/>
            <a:chOff x="1050223" y="4723902"/>
            <a:chExt cx="2252367" cy="718839"/>
          </a:xfrm>
        </p:grpSpPr>
        <p:sp>
          <p:nvSpPr>
            <p:cNvPr id="90" name="角丸四角形 89"/>
            <p:cNvSpPr/>
            <p:nvPr/>
          </p:nvSpPr>
          <p:spPr>
            <a:xfrm>
              <a:off x="1050223" y="4723902"/>
              <a:ext cx="2252367" cy="7188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1105368" y="4779047"/>
              <a:ext cx="608551" cy="608550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1872131" y="4779047"/>
              <a:ext cx="608551" cy="608550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94" name="円/楕円 93"/>
            <p:cNvSpPr/>
            <p:nvPr/>
          </p:nvSpPr>
          <p:spPr>
            <a:xfrm>
              <a:off x="2638895" y="4779047"/>
              <a:ext cx="608551" cy="60855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6" name="グループ化 135"/>
          <p:cNvGrpSpPr/>
          <p:nvPr/>
        </p:nvGrpSpPr>
        <p:grpSpPr>
          <a:xfrm flipV="1">
            <a:off x="4600353" y="3716345"/>
            <a:ext cx="410953" cy="131155"/>
            <a:chOff x="1050223" y="4723902"/>
            <a:chExt cx="2252367" cy="718839"/>
          </a:xfrm>
        </p:grpSpPr>
        <p:sp>
          <p:nvSpPr>
            <p:cNvPr id="137" name="角丸四角形 136"/>
            <p:cNvSpPr/>
            <p:nvPr/>
          </p:nvSpPr>
          <p:spPr>
            <a:xfrm>
              <a:off x="1050223" y="4723902"/>
              <a:ext cx="2252367" cy="7188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円/楕円 137"/>
            <p:cNvSpPr/>
            <p:nvPr/>
          </p:nvSpPr>
          <p:spPr>
            <a:xfrm>
              <a:off x="1105368" y="4779047"/>
              <a:ext cx="608551" cy="608550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9" name="円/楕円 138"/>
            <p:cNvSpPr/>
            <p:nvPr/>
          </p:nvSpPr>
          <p:spPr>
            <a:xfrm>
              <a:off x="1872131" y="4779047"/>
              <a:ext cx="608551" cy="608550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2638895" y="4779047"/>
              <a:ext cx="608551" cy="60855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1" name="直線コネクタ 140"/>
          <p:cNvCxnSpPr/>
          <p:nvPr/>
        </p:nvCxnSpPr>
        <p:spPr>
          <a:xfrm>
            <a:off x="1709734" y="4133287"/>
            <a:ext cx="5310538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2" name="フリーフォーム 141"/>
          <p:cNvSpPr/>
          <p:nvPr/>
        </p:nvSpPr>
        <p:spPr>
          <a:xfrm>
            <a:off x="1736239" y="4133286"/>
            <a:ext cx="4761195" cy="557903"/>
          </a:xfrm>
          <a:custGeom>
            <a:avLst/>
            <a:gdLst>
              <a:gd name="connsiteX0" fmla="*/ 0 w 4267200"/>
              <a:gd name="connsiteY0" fmla="*/ 0 h 391886"/>
              <a:gd name="connsiteX1" fmla="*/ 1371600 w 4267200"/>
              <a:gd name="connsiteY1" fmla="*/ 0 h 391886"/>
              <a:gd name="connsiteX2" fmla="*/ 4267200 w 4267200"/>
              <a:gd name="connsiteY2" fmla="*/ 391886 h 391886"/>
              <a:gd name="connsiteX0" fmla="*/ 0 w 4267280"/>
              <a:gd name="connsiteY0" fmla="*/ 0 h 391886"/>
              <a:gd name="connsiteX1" fmla="*/ 1371600 w 4267280"/>
              <a:gd name="connsiteY1" fmla="*/ 0 h 391886"/>
              <a:gd name="connsiteX2" fmla="*/ 4267200 w 4267280"/>
              <a:gd name="connsiteY2" fmla="*/ 391886 h 391886"/>
              <a:gd name="connsiteX0" fmla="*/ 0 w 4267283"/>
              <a:gd name="connsiteY0" fmla="*/ 0 h 391886"/>
              <a:gd name="connsiteX1" fmla="*/ 1371600 w 4267283"/>
              <a:gd name="connsiteY1" fmla="*/ 0 h 391886"/>
              <a:gd name="connsiteX2" fmla="*/ 4267200 w 4267283"/>
              <a:gd name="connsiteY2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7283" h="391886">
                <a:moveTo>
                  <a:pt x="0" y="0"/>
                </a:moveTo>
                <a:lnTo>
                  <a:pt x="1371600" y="0"/>
                </a:lnTo>
                <a:cubicBezTo>
                  <a:pt x="2402115" y="0"/>
                  <a:pt x="4281714" y="97971"/>
                  <a:pt x="4267200" y="3918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/>
          <p:cNvSpPr/>
          <p:nvPr/>
        </p:nvSpPr>
        <p:spPr>
          <a:xfrm>
            <a:off x="4805829" y="2735980"/>
            <a:ext cx="91938" cy="91938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4" name="円/楕円 143"/>
          <p:cNvSpPr/>
          <p:nvPr/>
        </p:nvSpPr>
        <p:spPr>
          <a:xfrm>
            <a:off x="3093309" y="4087318"/>
            <a:ext cx="91938" cy="91938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15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/>
          <p:cNvSpPr txBox="1"/>
          <p:nvPr/>
        </p:nvSpPr>
        <p:spPr>
          <a:xfrm>
            <a:off x="2882680" y="14375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停止する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8" name="テキスト ボックス 237"/>
          <p:cNvSpPr txBox="1"/>
          <p:nvPr/>
        </p:nvSpPr>
        <p:spPr>
          <a:xfrm>
            <a:off x="5125062" y="14375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通過する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2444632" y="457200"/>
            <a:ext cx="2016224" cy="1266143"/>
            <a:chOff x="2039266" y="457200"/>
            <a:chExt cx="2016224" cy="1266143"/>
          </a:xfrm>
        </p:grpSpPr>
        <p:sp>
          <p:nvSpPr>
            <p:cNvPr id="44" name="正方形/長方形 43"/>
            <p:cNvSpPr/>
            <p:nvPr/>
          </p:nvSpPr>
          <p:spPr>
            <a:xfrm>
              <a:off x="2039266" y="457200"/>
              <a:ext cx="2016224" cy="12661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3433934" y="513091"/>
              <a:ext cx="0" cy="1008115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正方形/長方形 82"/>
            <p:cNvSpPr/>
            <p:nvPr/>
          </p:nvSpPr>
          <p:spPr>
            <a:xfrm>
              <a:off x="2550584" y="696711"/>
              <a:ext cx="601946" cy="221062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2297764" y="696711"/>
              <a:ext cx="258499" cy="221061"/>
            </a:xfrm>
            <a:prstGeom prst="rect">
              <a:avLst/>
            </a:prstGeom>
            <a:solidFill>
              <a:srgbClr val="00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3154142" y="696709"/>
              <a:ext cx="286420" cy="221063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2532294" y="1057867"/>
              <a:ext cx="908268" cy="403866"/>
            </a:xfrm>
            <a:custGeom>
              <a:avLst/>
              <a:gdLst>
                <a:gd name="connsiteX0" fmla="*/ 0 w 899160"/>
                <a:gd name="connsiteY0" fmla="*/ 0 h 381000"/>
                <a:gd name="connsiteX1" fmla="*/ 899160 w 899160"/>
                <a:gd name="connsiteY1" fmla="*/ 381000 h 381000"/>
                <a:gd name="connsiteX0" fmla="*/ 0 w 952500"/>
                <a:gd name="connsiteY0" fmla="*/ 0 h 403860"/>
                <a:gd name="connsiteX1" fmla="*/ 952500 w 952500"/>
                <a:gd name="connsiteY1" fmla="*/ 403860 h 403860"/>
                <a:gd name="connsiteX0" fmla="*/ 0 w 952500"/>
                <a:gd name="connsiteY0" fmla="*/ 17 h 403877"/>
                <a:gd name="connsiteX1" fmla="*/ 952500 w 952500"/>
                <a:gd name="connsiteY1" fmla="*/ 403877 h 403877"/>
                <a:gd name="connsiteX0" fmla="*/ 0 w 952500"/>
                <a:gd name="connsiteY0" fmla="*/ 13 h 403873"/>
                <a:gd name="connsiteX1" fmla="*/ 952500 w 952500"/>
                <a:gd name="connsiteY1" fmla="*/ 403873 h 403873"/>
                <a:gd name="connsiteX0" fmla="*/ 0 w 952500"/>
                <a:gd name="connsiteY0" fmla="*/ 13 h 403873"/>
                <a:gd name="connsiteX1" fmla="*/ 952500 w 952500"/>
                <a:gd name="connsiteY1" fmla="*/ 403873 h 403873"/>
                <a:gd name="connsiteX0" fmla="*/ 0 w 952500"/>
                <a:gd name="connsiteY0" fmla="*/ 12 h 403878"/>
                <a:gd name="connsiteX1" fmla="*/ 952500 w 952500"/>
                <a:gd name="connsiteY1" fmla="*/ 403872 h 403878"/>
                <a:gd name="connsiteX0" fmla="*/ 0 w 952500"/>
                <a:gd name="connsiteY0" fmla="*/ 0 h 403866"/>
                <a:gd name="connsiteX1" fmla="*/ 952500 w 952500"/>
                <a:gd name="connsiteY1" fmla="*/ 403860 h 403866"/>
                <a:gd name="connsiteX0" fmla="*/ 0 w 952500"/>
                <a:gd name="connsiteY0" fmla="*/ 11 h 403877"/>
                <a:gd name="connsiteX1" fmla="*/ 952500 w 952500"/>
                <a:gd name="connsiteY1" fmla="*/ 403871 h 403877"/>
                <a:gd name="connsiteX0" fmla="*/ 0 w 952500"/>
                <a:gd name="connsiteY0" fmla="*/ 11 h 403877"/>
                <a:gd name="connsiteX1" fmla="*/ 952500 w 952500"/>
                <a:gd name="connsiteY1" fmla="*/ 403871 h 403877"/>
                <a:gd name="connsiteX0" fmla="*/ 0 w 952500"/>
                <a:gd name="connsiteY0" fmla="*/ 0 h 403866"/>
                <a:gd name="connsiteX1" fmla="*/ 952500 w 952500"/>
                <a:gd name="connsiteY1" fmla="*/ 403860 h 403866"/>
                <a:gd name="connsiteX0" fmla="*/ 0 w 952500"/>
                <a:gd name="connsiteY0" fmla="*/ 0 h 403866"/>
                <a:gd name="connsiteX1" fmla="*/ 952500 w 952500"/>
                <a:gd name="connsiteY1" fmla="*/ 403860 h 40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0" h="403866">
                  <a:moveTo>
                    <a:pt x="0" y="0"/>
                  </a:moveTo>
                  <a:cubicBezTo>
                    <a:pt x="906780" y="635"/>
                    <a:pt x="838200" y="405765"/>
                    <a:pt x="952500" y="40386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/>
            <p:cNvCxnSpPr/>
            <p:nvPr/>
          </p:nvCxnSpPr>
          <p:spPr>
            <a:xfrm flipH="1">
              <a:off x="2297764" y="1057867"/>
              <a:ext cx="234530" cy="0"/>
            </a:xfrm>
            <a:prstGeom prst="lin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正方形/長方形 27"/>
            <p:cNvSpPr/>
            <p:nvPr/>
          </p:nvSpPr>
          <p:spPr>
            <a:xfrm>
              <a:off x="3440562" y="572565"/>
              <a:ext cx="260370" cy="889168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リーフォーム 34"/>
            <p:cNvSpPr/>
            <p:nvPr/>
          </p:nvSpPr>
          <p:spPr>
            <a:xfrm>
              <a:off x="2290933" y="917774"/>
              <a:ext cx="1753167" cy="543960"/>
            </a:xfrm>
            <a:custGeom>
              <a:avLst/>
              <a:gdLst>
                <a:gd name="connsiteX0" fmla="*/ 0 w 1511300"/>
                <a:gd name="connsiteY0" fmla="*/ 0 h 508000"/>
                <a:gd name="connsiteX1" fmla="*/ 0 w 1511300"/>
                <a:gd name="connsiteY1" fmla="*/ 508000 h 508000"/>
                <a:gd name="connsiteX2" fmla="*/ 1511300 w 1511300"/>
                <a:gd name="connsiteY2" fmla="*/ 5080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1300" h="508000">
                  <a:moveTo>
                    <a:pt x="0" y="0"/>
                  </a:moveTo>
                  <a:lnTo>
                    <a:pt x="0" y="508000"/>
                  </a:lnTo>
                  <a:lnTo>
                    <a:pt x="1511300" y="50800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3313516" y="576015"/>
              <a:ext cx="223817" cy="49304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2039266" y="100508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v</a:t>
              </a:r>
              <a:endParaRPr kumimoji="1" lang="ja-JP" altLang="en-US" dirty="0"/>
            </a:p>
          </p:txBody>
        </p:sp>
        <p:sp>
          <p:nvSpPr>
            <p:cNvPr id="223" name="テキスト ボックス 222"/>
            <p:cNvSpPr txBox="1"/>
            <p:nvPr/>
          </p:nvSpPr>
          <p:spPr>
            <a:xfrm>
              <a:off x="3781056" y="113934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  <p:sp>
          <p:nvSpPr>
            <p:cNvPr id="239" name="テキスト ボックス 238"/>
            <p:cNvSpPr txBox="1"/>
            <p:nvPr/>
          </p:nvSpPr>
          <p:spPr>
            <a:xfrm>
              <a:off x="2055515" y="1461733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赤で停止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4689098" y="457200"/>
            <a:ext cx="2054087" cy="1266143"/>
            <a:chOff x="4771397" y="457200"/>
            <a:chExt cx="2054087" cy="1266143"/>
          </a:xfrm>
        </p:grpSpPr>
        <p:sp>
          <p:nvSpPr>
            <p:cNvPr id="249" name="正方形/長方形 248"/>
            <p:cNvSpPr/>
            <p:nvPr/>
          </p:nvSpPr>
          <p:spPr>
            <a:xfrm>
              <a:off x="4809260" y="457200"/>
              <a:ext cx="2016224" cy="12661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01" name="直線コネクタ 200"/>
            <p:cNvCxnSpPr/>
            <p:nvPr/>
          </p:nvCxnSpPr>
          <p:spPr>
            <a:xfrm>
              <a:off x="6021706" y="513093"/>
              <a:ext cx="0" cy="1008115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3" name="正方形/長方形 202"/>
            <p:cNvSpPr/>
            <p:nvPr/>
          </p:nvSpPr>
          <p:spPr>
            <a:xfrm>
              <a:off x="5038627" y="696713"/>
              <a:ext cx="1398592" cy="221061"/>
            </a:xfrm>
            <a:prstGeom prst="rect">
              <a:avLst/>
            </a:prstGeom>
            <a:solidFill>
              <a:srgbClr val="00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205" name="直線コネクタ 204"/>
            <p:cNvCxnSpPr/>
            <p:nvPr/>
          </p:nvCxnSpPr>
          <p:spPr>
            <a:xfrm flipH="1">
              <a:off x="5038627" y="1057869"/>
              <a:ext cx="1398592" cy="0"/>
            </a:xfrm>
            <a:prstGeom prst="lin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6" name="正方形/長方形 205"/>
            <p:cNvSpPr/>
            <p:nvPr/>
          </p:nvSpPr>
          <p:spPr>
            <a:xfrm>
              <a:off x="6021706" y="572567"/>
              <a:ext cx="260370" cy="889168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フリーフォーム 206"/>
            <p:cNvSpPr/>
            <p:nvPr/>
          </p:nvSpPr>
          <p:spPr>
            <a:xfrm>
              <a:off x="5038626" y="917776"/>
              <a:ext cx="1753167" cy="543960"/>
            </a:xfrm>
            <a:custGeom>
              <a:avLst/>
              <a:gdLst>
                <a:gd name="connsiteX0" fmla="*/ 0 w 1511300"/>
                <a:gd name="connsiteY0" fmla="*/ 0 h 508000"/>
                <a:gd name="connsiteX1" fmla="*/ 0 w 1511300"/>
                <a:gd name="connsiteY1" fmla="*/ 508000 h 508000"/>
                <a:gd name="connsiteX2" fmla="*/ 1511300 w 1511300"/>
                <a:gd name="connsiteY2" fmla="*/ 5080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1300" h="508000">
                  <a:moveTo>
                    <a:pt x="0" y="0"/>
                  </a:moveTo>
                  <a:lnTo>
                    <a:pt x="0" y="508000"/>
                  </a:lnTo>
                  <a:lnTo>
                    <a:pt x="1511300" y="50800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円/楕円 218"/>
            <p:cNvSpPr/>
            <p:nvPr/>
          </p:nvSpPr>
          <p:spPr>
            <a:xfrm>
              <a:off x="5887874" y="576015"/>
              <a:ext cx="223817" cy="49304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テキスト ボックス 235"/>
            <p:cNvSpPr txBox="1"/>
            <p:nvPr/>
          </p:nvSpPr>
          <p:spPr>
            <a:xfrm>
              <a:off x="4771397" y="10046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v</a:t>
              </a:r>
              <a:endParaRPr kumimoji="1" lang="ja-JP" altLang="en-US" dirty="0"/>
            </a:p>
          </p:txBody>
        </p:sp>
        <p:sp>
          <p:nvSpPr>
            <p:cNvPr id="237" name="テキスト ボックス 236"/>
            <p:cNvSpPr txBox="1"/>
            <p:nvPr/>
          </p:nvSpPr>
          <p:spPr>
            <a:xfrm>
              <a:off x="6513187" y="11388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  <p:sp>
          <p:nvSpPr>
            <p:cNvPr id="240" name="テキスト ボックス 239"/>
            <p:cNvSpPr txBox="1"/>
            <p:nvPr/>
          </p:nvSpPr>
          <p:spPr>
            <a:xfrm>
              <a:off x="4891589" y="1461733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青で通過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2444632" y="1927699"/>
            <a:ext cx="2016224" cy="1291959"/>
            <a:chOff x="2039266" y="1927699"/>
            <a:chExt cx="2016224" cy="1291959"/>
          </a:xfrm>
        </p:grpSpPr>
        <p:sp>
          <p:nvSpPr>
            <p:cNvPr id="246" name="正方形/長方形 245"/>
            <p:cNvSpPr/>
            <p:nvPr/>
          </p:nvSpPr>
          <p:spPr>
            <a:xfrm>
              <a:off x="2039266" y="1927699"/>
              <a:ext cx="2016224" cy="12661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189" name="直線コネクタ 188"/>
            <p:cNvCxnSpPr/>
            <p:nvPr/>
          </p:nvCxnSpPr>
          <p:spPr>
            <a:xfrm>
              <a:off x="3433934" y="2010823"/>
              <a:ext cx="0" cy="1008115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7" name="正方形/長方形 166"/>
            <p:cNvSpPr/>
            <p:nvPr/>
          </p:nvSpPr>
          <p:spPr>
            <a:xfrm>
              <a:off x="2835912" y="2194441"/>
              <a:ext cx="601946" cy="221062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68" name="正方形/長方形 167"/>
            <p:cNvSpPr/>
            <p:nvPr/>
          </p:nvSpPr>
          <p:spPr>
            <a:xfrm>
              <a:off x="2297764" y="2194441"/>
              <a:ext cx="538148" cy="221061"/>
            </a:xfrm>
            <a:prstGeom prst="rect">
              <a:avLst/>
            </a:prstGeom>
            <a:solidFill>
              <a:srgbClr val="00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70" name="フリーフォーム 169"/>
            <p:cNvSpPr/>
            <p:nvPr/>
          </p:nvSpPr>
          <p:spPr>
            <a:xfrm>
              <a:off x="2835912" y="2555597"/>
              <a:ext cx="604650" cy="403866"/>
            </a:xfrm>
            <a:custGeom>
              <a:avLst/>
              <a:gdLst>
                <a:gd name="connsiteX0" fmla="*/ 0 w 899160"/>
                <a:gd name="connsiteY0" fmla="*/ 0 h 381000"/>
                <a:gd name="connsiteX1" fmla="*/ 899160 w 899160"/>
                <a:gd name="connsiteY1" fmla="*/ 381000 h 381000"/>
                <a:gd name="connsiteX0" fmla="*/ 0 w 952500"/>
                <a:gd name="connsiteY0" fmla="*/ 0 h 403860"/>
                <a:gd name="connsiteX1" fmla="*/ 952500 w 952500"/>
                <a:gd name="connsiteY1" fmla="*/ 403860 h 403860"/>
                <a:gd name="connsiteX0" fmla="*/ 0 w 952500"/>
                <a:gd name="connsiteY0" fmla="*/ 17 h 403877"/>
                <a:gd name="connsiteX1" fmla="*/ 952500 w 952500"/>
                <a:gd name="connsiteY1" fmla="*/ 403877 h 403877"/>
                <a:gd name="connsiteX0" fmla="*/ 0 w 952500"/>
                <a:gd name="connsiteY0" fmla="*/ 13 h 403873"/>
                <a:gd name="connsiteX1" fmla="*/ 952500 w 952500"/>
                <a:gd name="connsiteY1" fmla="*/ 403873 h 403873"/>
                <a:gd name="connsiteX0" fmla="*/ 0 w 952500"/>
                <a:gd name="connsiteY0" fmla="*/ 13 h 403873"/>
                <a:gd name="connsiteX1" fmla="*/ 952500 w 952500"/>
                <a:gd name="connsiteY1" fmla="*/ 403873 h 403873"/>
                <a:gd name="connsiteX0" fmla="*/ 0 w 952500"/>
                <a:gd name="connsiteY0" fmla="*/ 12 h 403878"/>
                <a:gd name="connsiteX1" fmla="*/ 952500 w 952500"/>
                <a:gd name="connsiteY1" fmla="*/ 403872 h 403878"/>
                <a:gd name="connsiteX0" fmla="*/ 0 w 952500"/>
                <a:gd name="connsiteY0" fmla="*/ 0 h 403866"/>
                <a:gd name="connsiteX1" fmla="*/ 952500 w 952500"/>
                <a:gd name="connsiteY1" fmla="*/ 403860 h 403866"/>
                <a:gd name="connsiteX0" fmla="*/ 0 w 952500"/>
                <a:gd name="connsiteY0" fmla="*/ 11 h 403877"/>
                <a:gd name="connsiteX1" fmla="*/ 952500 w 952500"/>
                <a:gd name="connsiteY1" fmla="*/ 403871 h 403877"/>
                <a:gd name="connsiteX0" fmla="*/ 0 w 952500"/>
                <a:gd name="connsiteY0" fmla="*/ 11 h 403877"/>
                <a:gd name="connsiteX1" fmla="*/ 952500 w 952500"/>
                <a:gd name="connsiteY1" fmla="*/ 403871 h 403877"/>
                <a:gd name="connsiteX0" fmla="*/ 0 w 952500"/>
                <a:gd name="connsiteY0" fmla="*/ 0 h 403866"/>
                <a:gd name="connsiteX1" fmla="*/ 952500 w 952500"/>
                <a:gd name="connsiteY1" fmla="*/ 403860 h 403866"/>
                <a:gd name="connsiteX0" fmla="*/ 0 w 952500"/>
                <a:gd name="connsiteY0" fmla="*/ 0 h 403866"/>
                <a:gd name="connsiteX1" fmla="*/ 952500 w 952500"/>
                <a:gd name="connsiteY1" fmla="*/ 403860 h 40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0" h="403866">
                  <a:moveTo>
                    <a:pt x="0" y="0"/>
                  </a:moveTo>
                  <a:cubicBezTo>
                    <a:pt x="906780" y="635"/>
                    <a:pt x="838200" y="405765"/>
                    <a:pt x="952500" y="40386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2" name="直線コネクタ 171"/>
            <p:cNvCxnSpPr>
              <a:stCxn id="170" idx="0"/>
            </p:cNvCxnSpPr>
            <p:nvPr/>
          </p:nvCxnSpPr>
          <p:spPr>
            <a:xfrm flipH="1">
              <a:off x="2297764" y="2555597"/>
              <a:ext cx="538148" cy="0"/>
            </a:xfrm>
            <a:prstGeom prst="lin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9" name="正方形/長方形 178"/>
            <p:cNvSpPr/>
            <p:nvPr/>
          </p:nvSpPr>
          <p:spPr>
            <a:xfrm>
              <a:off x="3440562" y="2068880"/>
              <a:ext cx="260370" cy="889168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フリーフォーム 183"/>
            <p:cNvSpPr/>
            <p:nvPr/>
          </p:nvSpPr>
          <p:spPr>
            <a:xfrm>
              <a:off x="2290933" y="2415505"/>
              <a:ext cx="1753167" cy="543960"/>
            </a:xfrm>
            <a:custGeom>
              <a:avLst/>
              <a:gdLst>
                <a:gd name="connsiteX0" fmla="*/ 0 w 1511300"/>
                <a:gd name="connsiteY0" fmla="*/ 0 h 508000"/>
                <a:gd name="connsiteX1" fmla="*/ 0 w 1511300"/>
                <a:gd name="connsiteY1" fmla="*/ 508000 h 508000"/>
                <a:gd name="connsiteX2" fmla="*/ 1511300 w 1511300"/>
                <a:gd name="connsiteY2" fmla="*/ 5080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1300" h="508000">
                  <a:moveTo>
                    <a:pt x="0" y="0"/>
                  </a:moveTo>
                  <a:lnTo>
                    <a:pt x="0" y="508000"/>
                  </a:lnTo>
                  <a:lnTo>
                    <a:pt x="1511300" y="50800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/>
            <p:cNvSpPr/>
            <p:nvPr/>
          </p:nvSpPr>
          <p:spPr>
            <a:xfrm>
              <a:off x="3313516" y="2035699"/>
              <a:ext cx="223817" cy="49304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テキスト ボックス 223"/>
            <p:cNvSpPr txBox="1"/>
            <p:nvPr/>
          </p:nvSpPr>
          <p:spPr>
            <a:xfrm>
              <a:off x="2039266" y="245446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v</a:t>
              </a:r>
              <a:endParaRPr kumimoji="1" lang="ja-JP" altLang="en-US" dirty="0"/>
            </a:p>
          </p:txBody>
        </p:sp>
        <p:sp>
          <p:nvSpPr>
            <p:cNvPr id="225" name="テキスト ボックス 224"/>
            <p:cNvSpPr txBox="1"/>
            <p:nvPr/>
          </p:nvSpPr>
          <p:spPr>
            <a:xfrm>
              <a:off x="3781056" y="258871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  <p:sp>
          <p:nvSpPr>
            <p:cNvPr id="241" name="テキスト ボックス 240"/>
            <p:cNvSpPr txBox="1"/>
            <p:nvPr/>
          </p:nvSpPr>
          <p:spPr>
            <a:xfrm>
              <a:off x="2055515" y="2958048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黄で停止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4689098" y="1927699"/>
            <a:ext cx="2054087" cy="1291959"/>
            <a:chOff x="4771397" y="1927699"/>
            <a:chExt cx="2054087" cy="1291959"/>
          </a:xfrm>
        </p:grpSpPr>
        <p:sp>
          <p:nvSpPr>
            <p:cNvPr id="250" name="正方形/長方形 249"/>
            <p:cNvSpPr/>
            <p:nvPr/>
          </p:nvSpPr>
          <p:spPr>
            <a:xfrm>
              <a:off x="4809260" y="1927699"/>
              <a:ext cx="2016224" cy="12661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191" name="直線コネクタ 190"/>
            <p:cNvCxnSpPr/>
            <p:nvPr/>
          </p:nvCxnSpPr>
          <p:spPr>
            <a:xfrm>
              <a:off x="6021706" y="2010820"/>
              <a:ext cx="0" cy="1008115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0" name="正方形/長方形 149"/>
            <p:cNvSpPr/>
            <p:nvPr/>
          </p:nvSpPr>
          <p:spPr>
            <a:xfrm>
              <a:off x="5549945" y="2194440"/>
              <a:ext cx="601946" cy="221062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5038627" y="2194440"/>
              <a:ext cx="516997" cy="221061"/>
            </a:xfrm>
            <a:prstGeom prst="rect">
              <a:avLst/>
            </a:prstGeom>
            <a:solidFill>
              <a:srgbClr val="00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6153503" y="2194438"/>
              <a:ext cx="286420" cy="221063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55" name="直線コネクタ 154"/>
            <p:cNvCxnSpPr/>
            <p:nvPr/>
          </p:nvCxnSpPr>
          <p:spPr>
            <a:xfrm flipH="1">
              <a:off x="5038627" y="2555596"/>
              <a:ext cx="1398592" cy="0"/>
            </a:xfrm>
            <a:prstGeom prst="lin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2" name="正方形/長方形 181"/>
            <p:cNvSpPr/>
            <p:nvPr/>
          </p:nvSpPr>
          <p:spPr>
            <a:xfrm>
              <a:off x="6021706" y="2070294"/>
              <a:ext cx="260370" cy="889168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フリーフォーム 185"/>
            <p:cNvSpPr/>
            <p:nvPr/>
          </p:nvSpPr>
          <p:spPr>
            <a:xfrm>
              <a:off x="5038626" y="2415503"/>
              <a:ext cx="1753167" cy="543960"/>
            </a:xfrm>
            <a:custGeom>
              <a:avLst/>
              <a:gdLst>
                <a:gd name="connsiteX0" fmla="*/ 0 w 1511300"/>
                <a:gd name="connsiteY0" fmla="*/ 0 h 508000"/>
                <a:gd name="connsiteX1" fmla="*/ 0 w 1511300"/>
                <a:gd name="connsiteY1" fmla="*/ 508000 h 508000"/>
                <a:gd name="connsiteX2" fmla="*/ 1511300 w 1511300"/>
                <a:gd name="connsiteY2" fmla="*/ 5080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1300" h="508000">
                  <a:moveTo>
                    <a:pt x="0" y="0"/>
                  </a:moveTo>
                  <a:lnTo>
                    <a:pt x="0" y="508000"/>
                  </a:lnTo>
                  <a:lnTo>
                    <a:pt x="1511300" y="50800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円/楕円 219"/>
            <p:cNvSpPr/>
            <p:nvPr/>
          </p:nvSpPr>
          <p:spPr>
            <a:xfrm>
              <a:off x="5887874" y="2035699"/>
              <a:ext cx="223817" cy="49304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テキスト ボックス 233"/>
            <p:cNvSpPr txBox="1"/>
            <p:nvPr/>
          </p:nvSpPr>
          <p:spPr>
            <a:xfrm>
              <a:off x="4771397" y="250397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v</a:t>
              </a:r>
              <a:endParaRPr kumimoji="1" lang="ja-JP" altLang="en-US" dirty="0"/>
            </a:p>
          </p:txBody>
        </p:sp>
        <p:sp>
          <p:nvSpPr>
            <p:cNvPr id="235" name="テキスト ボックス 234"/>
            <p:cNvSpPr txBox="1"/>
            <p:nvPr/>
          </p:nvSpPr>
          <p:spPr>
            <a:xfrm>
              <a:off x="6513187" y="263823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  <p:sp>
          <p:nvSpPr>
            <p:cNvPr id="242" name="テキスト ボックス 241"/>
            <p:cNvSpPr txBox="1"/>
            <p:nvPr/>
          </p:nvSpPr>
          <p:spPr>
            <a:xfrm>
              <a:off x="4891589" y="2958048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黄で通過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2444632" y="3429000"/>
            <a:ext cx="2016224" cy="1279476"/>
            <a:chOff x="2039266" y="3429000"/>
            <a:chExt cx="2016224" cy="1279476"/>
          </a:xfrm>
        </p:grpSpPr>
        <p:sp>
          <p:nvSpPr>
            <p:cNvPr id="251" name="正方形/長方形 250"/>
            <p:cNvSpPr/>
            <p:nvPr/>
          </p:nvSpPr>
          <p:spPr>
            <a:xfrm>
              <a:off x="2039266" y="3429000"/>
              <a:ext cx="2016224" cy="12661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190" name="直線コネクタ 189"/>
            <p:cNvCxnSpPr/>
            <p:nvPr/>
          </p:nvCxnSpPr>
          <p:spPr>
            <a:xfrm>
              <a:off x="3433934" y="3482557"/>
              <a:ext cx="0" cy="1008115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" name="正方形/長方形 172"/>
            <p:cNvSpPr/>
            <p:nvPr/>
          </p:nvSpPr>
          <p:spPr>
            <a:xfrm>
              <a:off x="3010932" y="3666831"/>
              <a:ext cx="601946" cy="221062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74" name="正方形/長方形 173"/>
            <p:cNvSpPr/>
            <p:nvPr/>
          </p:nvSpPr>
          <p:spPr>
            <a:xfrm>
              <a:off x="2297764" y="3666831"/>
              <a:ext cx="856378" cy="221061"/>
            </a:xfrm>
            <a:prstGeom prst="rect">
              <a:avLst/>
            </a:prstGeom>
            <a:solidFill>
              <a:srgbClr val="00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77" name="直線コネクタ 176"/>
            <p:cNvCxnSpPr/>
            <p:nvPr/>
          </p:nvCxnSpPr>
          <p:spPr>
            <a:xfrm flipH="1">
              <a:off x="2297764" y="4027987"/>
              <a:ext cx="856378" cy="0"/>
            </a:xfrm>
            <a:prstGeom prst="lin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8" name="正方形/長方形 177"/>
            <p:cNvSpPr/>
            <p:nvPr/>
          </p:nvSpPr>
          <p:spPr>
            <a:xfrm>
              <a:off x="3612877" y="3666829"/>
              <a:ext cx="429629" cy="221063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80" name="正方形/長方形 179"/>
            <p:cNvSpPr/>
            <p:nvPr/>
          </p:nvSpPr>
          <p:spPr>
            <a:xfrm>
              <a:off x="3440562" y="3542685"/>
              <a:ext cx="260370" cy="889168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 33"/>
            <p:cNvSpPr/>
            <p:nvPr/>
          </p:nvSpPr>
          <p:spPr>
            <a:xfrm>
              <a:off x="3154534" y="4027987"/>
              <a:ext cx="558800" cy="89942"/>
            </a:xfrm>
            <a:custGeom>
              <a:avLst/>
              <a:gdLst>
                <a:gd name="connsiteX0" fmla="*/ 0 w 558800"/>
                <a:gd name="connsiteY0" fmla="*/ 0 h 76200"/>
                <a:gd name="connsiteX1" fmla="*/ 298450 w 558800"/>
                <a:gd name="connsiteY1" fmla="*/ 76200 h 76200"/>
                <a:gd name="connsiteX2" fmla="*/ 558800 w 558800"/>
                <a:gd name="connsiteY2" fmla="*/ 76200 h 76200"/>
                <a:gd name="connsiteX0" fmla="*/ 0 w 558800"/>
                <a:gd name="connsiteY0" fmla="*/ 0 h 76200"/>
                <a:gd name="connsiteX1" fmla="*/ 298450 w 558800"/>
                <a:gd name="connsiteY1" fmla="*/ 76200 h 76200"/>
                <a:gd name="connsiteX2" fmla="*/ 558800 w 558800"/>
                <a:gd name="connsiteY2" fmla="*/ 76200 h 76200"/>
                <a:gd name="connsiteX0" fmla="*/ 0 w 558800"/>
                <a:gd name="connsiteY0" fmla="*/ 0 h 76200"/>
                <a:gd name="connsiteX1" fmla="*/ 298450 w 558800"/>
                <a:gd name="connsiteY1" fmla="*/ 76200 h 76200"/>
                <a:gd name="connsiteX2" fmla="*/ 558800 w 558800"/>
                <a:gd name="connsiteY2" fmla="*/ 76200 h 76200"/>
                <a:gd name="connsiteX0" fmla="*/ 0 w 558800"/>
                <a:gd name="connsiteY0" fmla="*/ 7 h 76207"/>
                <a:gd name="connsiteX1" fmla="*/ 298450 w 558800"/>
                <a:gd name="connsiteY1" fmla="*/ 76207 h 76207"/>
                <a:gd name="connsiteX2" fmla="*/ 558800 w 558800"/>
                <a:gd name="connsiteY2" fmla="*/ 76207 h 76207"/>
                <a:gd name="connsiteX0" fmla="*/ 0 w 558800"/>
                <a:gd name="connsiteY0" fmla="*/ 0 h 76200"/>
                <a:gd name="connsiteX1" fmla="*/ 298450 w 558800"/>
                <a:gd name="connsiteY1" fmla="*/ 76200 h 76200"/>
                <a:gd name="connsiteX2" fmla="*/ 558800 w 558800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8800" h="76200">
                  <a:moveTo>
                    <a:pt x="0" y="0"/>
                  </a:moveTo>
                  <a:cubicBezTo>
                    <a:pt x="175684" y="5225"/>
                    <a:pt x="244210" y="68956"/>
                    <a:pt x="298450" y="76200"/>
                  </a:cubicBezTo>
                  <a:lnTo>
                    <a:pt x="558800" y="76200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フリーフォーム 180"/>
            <p:cNvSpPr/>
            <p:nvPr/>
          </p:nvSpPr>
          <p:spPr>
            <a:xfrm flipH="1">
              <a:off x="3537334" y="4027987"/>
              <a:ext cx="505173" cy="89942"/>
            </a:xfrm>
            <a:custGeom>
              <a:avLst/>
              <a:gdLst>
                <a:gd name="connsiteX0" fmla="*/ 0 w 558800"/>
                <a:gd name="connsiteY0" fmla="*/ 0 h 76200"/>
                <a:gd name="connsiteX1" fmla="*/ 298450 w 558800"/>
                <a:gd name="connsiteY1" fmla="*/ 76200 h 76200"/>
                <a:gd name="connsiteX2" fmla="*/ 558800 w 558800"/>
                <a:gd name="connsiteY2" fmla="*/ 76200 h 76200"/>
                <a:gd name="connsiteX0" fmla="*/ 0 w 558800"/>
                <a:gd name="connsiteY0" fmla="*/ 0 h 76200"/>
                <a:gd name="connsiteX1" fmla="*/ 298450 w 558800"/>
                <a:gd name="connsiteY1" fmla="*/ 76200 h 76200"/>
                <a:gd name="connsiteX2" fmla="*/ 558800 w 558800"/>
                <a:gd name="connsiteY2" fmla="*/ 76200 h 76200"/>
                <a:gd name="connsiteX0" fmla="*/ 0 w 558800"/>
                <a:gd name="connsiteY0" fmla="*/ 0 h 76200"/>
                <a:gd name="connsiteX1" fmla="*/ 298450 w 558800"/>
                <a:gd name="connsiteY1" fmla="*/ 76200 h 76200"/>
                <a:gd name="connsiteX2" fmla="*/ 558800 w 558800"/>
                <a:gd name="connsiteY2" fmla="*/ 76200 h 76200"/>
                <a:gd name="connsiteX0" fmla="*/ 0 w 558800"/>
                <a:gd name="connsiteY0" fmla="*/ 7 h 76207"/>
                <a:gd name="connsiteX1" fmla="*/ 298450 w 558800"/>
                <a:gd name="connsiteY1" fmla="*/ 76207 h 76207"/>
                <a:gd name="connsiteX2" fmla="*/ 558800 w 558800"/>
                <a:gd name="connsiteY2" fmla="*/ 76207 h 76207"/>
                <a:gd name="connsiteX0" fmla="*/ 0 w 558800"/>
                <a:gd name="connsiteY0" fmla="*/ 0 h 76200"/>
                <a:gd name="connsiteX1" fmla="*/ 298450 w 558800"/>
                <a:gd name="connsiteY1" fmla="*/ 76200 h 76200"/>
                <a:gd name="connsiteX2" fmla="*/ 558800 w 558800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8800" h="76200">
                  <a:moveTo>
                    <a:pt x="0" y="0"/>
                  </a:moveTo>
                  <a:cubicBezTo>
                    <a:pt x="175684" y="5225"/>
                    <a:pt x="244210" y="68956"/>
                    <a:pt x="298450" y="76200"/>
                  </a:cubicBezTo>
                  <a:lnTo>
                    <a:pt x="558800" y="76200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フリーフォーム 184"/>
            <p:cNvSpPr/>
            <p:nvPr/>
          </p:nvSpPr>
          <p:spPr>
            <a:xfrm>
              <a:off x="2290933" y="3887892"/>
              <a:ext cx="1753167" cy="543960"/>
            </a:xfrm>
            <a:custGeom>
              <a:avLst/>
              <a:gdLst>
                <a:gd name="connsiteX0" fmla="*/ 0 w 1511300"/>
                <a:gd name="connsiteY0" fmla="*/ 0 h 508000"/>
                <a:gd name="connsiteX1" fmla="*/ 0 w 1511300"/>
                <a:gd name="connsiteY1" fmla="*/ 508000 h 508000"/>
                <a:gd name="connsiteX2" fmla="*/ 1511300 w 1511300"/>
                <a:gd name="connsiteY2" fmla="*/ 5080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1300" h="508000">
                  <a:moveTo>
                    <a:pt x="0" y="0"/>
                  </a:moveTo>
                  <a:lnTo>
                    <a:pt x="0" y="508000"/>
                  </a:lnTo>
                  <a:lnTo>
                    <a:pt x="1511300" y="50800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円/楕円 216"/>
            <p:cNvSpPr/>
            <p:nvPr/>
          </p:nvSpPr>
          <p:spPr>
            <a:xfrm>
              <a:off x="3313516" y="3521333"/>
              <a:ext cx="223817" cy="49304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テキスト ボックス 225"/>
            <p:cNvSpPr txBox="1"/>
            <p:nvPr/>
          </p:nvSpPr>
          <p:spPr>
            <a:xfrm>
              <a:off x="2039266" y="3928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v</a:t>
              </a:r>
              <a:endParaRPr kumimoji="1" lang="ja-JP" altLang="en-US" dirty="0"/>
            </a:p>
          </p:txBody>
        </p:sp>
        <p:sp>
          <p:nvSpPr>
            <p:cNvPr id="227" name="テキスト ボックス 226"/>
            <p:cNvSpPr txBox="1"/>
            <p:nvPr/>
          </p:nvSpPr>
          <p:spPr>
            <a:xfrm>
              <a:off x="3781056" y="406252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  <p:sp>
          <p:nvSpPr>
            <p:cNvPr id="243" name="テキスト ボックス 242"/>
            <p:cNvSpPr txBox="1"/>
            <p:nvPr/>
          </p:nvSpPr>
          <p:spPr>
            <a:xfrm>
              <a:off x="2055515" y="4446866"/>
              <a:ext cx="1346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停止できず黄で通過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2444632" y="4953675"/>
            <a:ext cx="2016224" cy="1290376"/>
            <a:chOff x="275947" y="4953675"/>
            <a:chExt cx="2016224" cy="1290376"/>
          </a:xfrm>
        </p:grpSpPr>
        <p:sp>
          <p:nvSpPr>
            <p:cNvPr id="252" name="正方形/長方形 251"/>
            <p:cNvSpPr/>
            <p:nvPr/>
          </p:nvSpPr>
          <p:spPr>
            <a:xfrm>
              <a:off x="275947" y="4953675"/>
              <a:ext cx="2016224" cy="12661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193" name="直線コネクタ 192"/>
            <p:cNvCxnSpPr/>
            <p:nvPr/>
          </p:nvCxnSpPr>
          <p:spPr>
            <a:xfrm>
              <a:off x="1670615" y="4997158"/>
              <a:ext cx="0" cy="1008115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4" name="正方形/長方形 193"/>
            <p:cNvSpPr/>
            <p:nvPr/>
          </p:nvSpPr>
          <p:spPr>
            <a:xfrm>
              <a:off x="1140042" y="5180778"/>
              <a:ext cx="408543" cy="221062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534445" y="5180778"/>
              <a:ext cx="605597" cy="221061"/>
            </a:xfrm>
            <a:prstGeom prst="rect">
              <a:avLst/>
            </a:prstGeom>
            <a:solidFill>
              <a:srgbClr val="00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96" name="正方形/長方形 195"/>
            <p:cNvSpPr/>
            <p:nvPr/>
          </p:nvSpPr>
          <p:spPr>
            <a:xfrm>
              <a:off x="1550198" y="5180776"/>
              <a:ext cx="286420" cy="221063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98" name="直線コネクタ 197"/>
            <p:cNvCxnSpPr/>
            <p:nvPr/>
          </p:nvCxnSpPr>
          <p:spPr>
            <a:xfrm flipH="1">
              <a:off x="534446" y="5541934"/>
              <a:ext cx="605596" cy="0"/>
            </a:xfrm>
            <a:prstGeom prst="lin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9" name="正方形/長方形 198"/>
            <p:cNvSpPr/>
            <p:nvPr/>
          </p:nvSpPr>
          <p:spPr>
            <a:xfrm>
              <a:off x="1677243" y="5056632"/>
              <a:ext cx="260370" cy="889168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フリーフォーム 199"/>
            <p:cNvSpPr/>
            <p:nvPr/>
          </p:nvSpPr>
          <p:spPr>
            <a:xfrm>
              <a:off x="527614" y="5401841"/>
              <a:ext cx="1753167" cy="543960"/>
            </a:xfrm>
            <a:custGeom>
              <a:avLst/>
              <a:gdLst>
                <a:gd name="connsiteX0" fmla="*/ 0 w 1511300"/>
                <a:gd name="connsiteY0" fmla="*/ 0 h 508000"/>
                <a:gd name="connsiteX1" fmla="*/ 0 w 1511300"/>
                <a:gd name="connsiteY1" fmla="*/ 508000 h 508000"/>
                <a:gd name="connsiteX2" fmla="*/ 1511300 w 1511300"/>
                <a:gd name="connsiteY2" fmla="*/ 5080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1300" h="508000">
                  <a:moveTo>
                    <a:pt x="0" y="0"/>
                  </a:moveTo>
                  <a:lnTo>
                    <a:pt x="0" y="508000"/>
                  </a:lnTo>
                  <a:lnTo>
                    <a:pt x="1511300" y="50800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フリーフォーム 207"/>
            <p:cNvSpPr/>
            <p:nvPr/>
          </p:nvSpPr>
          <p:spPr>
            <a:xfrm>
              <a:off x="1140042" y="5541934"/>
              <a:ext cx="604650" cy="403866"/>
            </a:xfrm>
            <a:custGeom>
              <a:avLst/>
              <a:gdLst>
                <a:gd name="connsiteX0" fmla="*/ 0 w 899160"/>
                <a:gd name="connsiteY0" fmla="*/ 0 h 381000"/>
                <a:gd name="connsiteX1" fmla="*/ 899160 w 899160"/>
                <a:gd name="connsiteY1" fmla="*/ 381000 h 381000"/>
                <a:gd name="connsiteX0" fmla="*/ 0 w 952500"/>
                <a:gd name="connsiteY0" fmla="*/ 0 h 403860"/>
                <a:gd name="connsiteX1" fmla="*/ 952500 w 952500"/>
                <a:gd name="connsiteY1" fmla="*/ 403860 h 403860"/>
                <a:gd name="connsiteX0" fmla="*/ 0 w 952500"/>
                <a:gd name="connsiteY0" fmla="*/ 17 h 403877"/>
                <a:gd name="connsiteX1" fmla="*/ 952500 w 952500"/>
                <a:gd name="connsiteY1" fmla="*/ 403877 h 403877"/>
                <a:gd name="connsiteX0" fmla="*/ 0 w 952500"/>
                <a:gd name="connsiteY0" fmla="*/ 13 h 403873"/>
                <a:gd name="connsiteX1" fmla="*/ 952500 w 952500"/>
                <a:gd name="connsiteY1" fmla="*/ 403873 h 403873"/>
                <a:gd name="connsiteX0" fmla="*/ 0 w 952500"/>
                <a:gd name="connsiteY0" fmla="*/ 13 h 403873"/>
                <a:gd name="connsiteX1" fmla="*/ 952500 w 952500"/>
                <a:gd name="connsiteY1" fmla="*/ 403873 h 403873"/>
                <a:gd name="connsiteX0" fmla="*/ 0 w 952500"/>
                <a:gd name="connsiteY0" fmla="*/ 12 h 403878"/>
                <a:gd name="connsiteX1" fmla="*/ 952500 w 952500"/>
                <a:gd name="connsiteY1" fmla="*/ 403872 h 403878"/>
                <a:gd name="connsiteX0" fmla="*/ 0 w 952500"/>
                <a:gd name="connsiteY0" fmla="*/ 0 h 403866"/>
                <a:gd name="connsiteX1" fmla="*/ 952500 w 952500"/>
                <a:gd name="connsiteY1" fmla="*/ 403860 h 403866"/>
                <a:gd name="connsiteX0" fmla="*/ 0 w 952500"/>
                <a:gd name="connsiteY0" fmla="*/ 11 h 403877"/>
                <a:gd name="connsiteX1" fmla="*/ 952500 w 952500"/>
                <a:gd name="connsiteY1" fmla="*/ 403871 h 403877"/>
                <a:gd name="connsiteX0" fmla="*/ 0 w 952500"/>
                <a:gd name="connsiteY0" fmla="*/ 11 h 403877"/>
                <a:gd name="connsiteX1" fmla="*/ 952500 w 952500"/>
                <a:gd name="connsiteY1" fmla="*/ 403871 h 403877"/>
                <a:gd name="connsiteX0" fmla="*/ 0 w 952500"/>
                <a:gd name="connsiteY0" fmla="*/ 0 h 403866"/>
                <a:gd name="connsiteX1" fmla="*/ 952500 w 952500"/>
                <a:gd name="connsiteY1" fmla="*/ 403860 h 403866"/>
                <a:gd name="connsiteX0" fmla="*/ 0 w 952500"/>
                <a:gd name="connsiteY0" fmla="*/ 0 h 403866"/>
                <a:gd name="connsiteX1" fmla="*/ 952500 w 952500"/>
                <a:gd name="connsiteY1" fmla="*/ 403860 h 40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0" h="403866">
                  <a:moveTo>
                    <a:pt x="0" y="0"/>
                  </a:moveTo>
                  <a:cubicBezTo>
                    <a:pt x="906780" y="635"/>
                    <a:pt x="838200" y="405765"/>
                    <a:pt x="952500" y="40386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円/楕円 217"/>
            <p:cNvSpPr/>
            <p:nvPr/>
          </p:nvSpPr>
          <p:spPr>
            <a:xfrm>
              <a:off x="1550197" y="5056632"/>
              <a:ext cx="223817" cy="49304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テキスト ボックス 229"/>
            <p:cNvSpPr txBox="1"/>
            <p:nvPr/>
          </p:nvSpPr>
          <p:spPr>
            <a:xfrm>
              <a:off x="275947" y="550168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v</a:t>
              </a:r>
              <a:endParaRPr kumimoji="1" lang="ja-JP" altLang="en-US" dirty="0"/>
            </a:p>
          </p:txBody>
        </p:sp>
        <p:sp>
          <p:nvSpPr>
            <p:cNvPr id="231" name="テキスト ボックス 230"/>
            <p:cNvSpPr txBox="1"/>
            <p:nvPr/>
          </p:nvSpPr>
          <p:spPr>
            <a:xfrm>
              <a:off x="2017737" y="563594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  <p:sp>
          <p:nvSpPr>
            <p:cNvPr id="244" name="テキスト ボックス 243"/>
            <p:cNvSpPr txBox="1"/>
            <p:nvPr/>
          </p:nvSpPr>
          <p:spPr>
            <a:xfrm>
              <a:off x="292196" y="5982441"/>
              <a:ext cx="13548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停止できず</a:t>
              </a:r>
              <a:r>
                <a:rPr kumimoji="1" lang="ja-JP" altLang="en-US" sz="11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赤で通過</a:t>
              </a:r>
              <a:endParaRPr kumimoji="1"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4689098" y="4953675"/>
            <a:ext cx="2054087" cy="1503459"/>
            <a:chOff x="4771397" y="4953675"/>
            <a:chExt cx="2054087" cy="1503459"/>
          </a:xfrm>
        </p:grpSpPr>
        <p:sp>
          <p:nvSpPr>
            <p:cNvPr id="253" name="正方形/長方形 252"/>
            <p:cNvSpPr/>
            <p:nvPr/>
          </p:nvSpPr>
          <p:spPr>
            <a:xfrm>
              <a:off x="4809260" y="4953675"/>
              <a:ext cx="2016224" cy="15034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192" name="直線コネクタ 191"/>
            <p:cNvCxnSpPr/>
            <p:nvPr/>
          </p:nvCxnSpPr>
          <p:spPr>
            <a:xfrm>
              <a:off x="6021706" y="4997156"/>
              <a:ext cx="0" cy="1008115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2" name="正方形/長方形 161"/>
            <p:cNvSpPr/>
            <p:nvPr/>
          </p:nvSpPr>
          <p:spPr>
            <a:xfrm>
              <a:off x="5297125" y="5180776"/>
              <a:ext cx="601946" cy="221062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5038627" y="5180776"/>
              <a:ext cx="258497" cy="221061"/>
            </a:xfrm>
            <a:prstGeom prst="rect">
              <a:avLst/>
            </a:prstGeom>
            <a:solidFill>
              <a:srgbClr val="00FF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64" name="正方形/長方形 163"/>
            <p:cNvSpPr/>
            <p:nvPr/>
          </p:nvSpPr>
          <p:spPr>
            <a:xfrm>
              <a:off x="5899071" y="5180774"/>
              <a:ext cx="540852" cy="221063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66" name="直線コネクタ 165"/>
            <p:cNvCxnSpPr/>
            <p:nvPr/>
          </p:nvCxnSpPr>
          <p:spPr>
            <a:xfrm flipH="1">
              <a:off x="5038627" y="5541932"/>
              <a:ext cx="1398592" cy="0"/>
            </a:xfrm>
            <a:prstGeom prst="lin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3" name="正方形/長方形 182"/>
            <p:cNvSpPr/>
            <p:nvPr/>
          </p:nvSpPr>
          <p:spPr>
            <a:xfrm>
              <a:off x="6021706" y="5056630"/>
              <a:ext cx="260370" cy="889168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フリーフォーム 186"/>
            <p:cNvSpPr/>
            <p:nvPr/>
          </p:nvSpPr>
          <p:spPr>
            <a:xfrm>
              <a:off x="5038626" y="5401838"/>
              <a:ext cx="1753167" cy="543960"/>
            </a:xfrm>
            <a:custGeom>
              <a:avLst/>
              <a:gdLst>
                <a:gd name="connsiteX0" fmla="*/ 0 w 1511300"/>
                <a:gd name="connsiteY0" fmla="*/ 0 h 508000"/>
                <a:gd name="connsiteX1" fmla="*/ 0 w 1511300"/>
                <a:gd name="connsiteY1" fmla="*/ 508000 h 508000"/>
                <a:gd name="connsiteX2" fmla="*/ 1511300 w 1511300"/>
                <a:gd name="connsiteY2" fmla="*/ 5080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1300" h="508000">
                  <a:moveTo>
                    <a:pt x="0" y="0"/>
                  </a:moveTo>
                  <a:lnTo>
                    <a:pt x="0" y="508000"/>
                  </a:lnTo>
                  <a:lnTo>
                    <a:pt x="1511300" y="50800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円/楕円 221"/>
            <p:cNvSpPr/>
            <p:nvPr/>
          </p:nvSpPr>
          <p:spPr>
            <a:xfrm>
              <a:off x="5887874" y="5056632"/>
              <a:ext cx="223817" cy="49304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テキスト ボックス 231"/>
            <p:cNvSpPr txBox="1"/>
            <p:nvPr/>
          </p:nvSpPr>
          <p:spPr>
            <a:xfrm>
              <a:off x="4771397" y="550168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v</a:t>
              </a:r>
              <a:endParaRPr kumimoji="1" lang="ja-JP" altLang="en-US" dirty="0"/>
            </a:p>
          </p:txBody>
        </p:sp>
        <p:sp>
          <p:nvSpPr>
            <p:cNvPr id="233" name="テキスト ボックス 232"/>
            <p:cNvSpPr txBox="1"/>
            <p:nvPr/>
          </p:nvSpPr>
          <p:spPr>
            <a:xfrm>
              <a:off x="6513187" y="563594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  <p:sp>
          <p:nvSpPr>
            <p:cNvPr id="245" name="テキスト ボックス 244"/>
            <p:cNvSpPr txBox="1"/>
            <p:nvPr/>
          </p:nvSpPr>
          <p:spPr>
            <a:xfrm>
              <a:off x="4809260" y="6026247"/>
              <a:ext cx="18758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時間内に停止</a:t>
              </a:r>
              <a:r>
                <a:rPr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線</a:t>
              </a:r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に到達</a:t>
              </a:r>
              <a:r>
                <a:rPr kumimoji="1"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できず</a:t>
              </a:r>
              <a:endPara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赤で通過</a:t>
              </a:r>
              <a:endParaRPr kumimoji="1"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54" name="直線コネクタ 53"/>
          <p:cNvCxnSpPr/>
          <p:nvPr/>
        </p:nvCxnSpPr>
        <p:spPr>
          <a:xfrm>
            <a:off x="899592" y="4869160"/>
            <a:ext cx="6552728" cy="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755576" y="50470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NG</a:t>
            </a:r>
            <a:endParaRPr kumimoji="1" lang="ja-JP" altLang="en-US" sz="2800" dirty="0"/>
          </a:p>
        </p:txBody>
      </p:sp>
      <p:sp>
        <p:nvSpPr>
          <p:cNvPr id="309" name="テキスト ボックス 308"/>
          <p:cNvSpPr txBox="1"/>
          <p:nvPr/>
        </p:nvSpPr>
        <p:spPr>
          <a:xfrm>
            <a:off x="683568" y="4153958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OK</a:t>
            </a:r>
            <a:endParaRPr kumimoji="1" lang="ja-JP" altLang="en-US" sz="2800" dirty="0"/>
          </a:p>
        </p:txBody>
      </p:sp>
      <p:sp>
        <p:nvSpPr>
          <p:cNvPr id="56" name="下矢印 55"/>
          <p:cNvSpPr/>
          <p:nvPr/>
        </p:nvSpPr>
        <p:spPr>
          <a:xfrm flipV="1">
            <a:off x="1619672" y="3890752"/>
            <a:ext cx="484632" cy="978408"/>
          </a:xfrm>
          <a:prstGeom prst="down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0" name="下矢印 309"/>
          <p:cNvSpPr/>
          <p:nvPr/>
        </p:nvSpPr>
        <p:spPr>
          <a:xfrm>
            <a:off x="1619672" y="4869160"/>
            <a:ext cx="484632" cy="978408"/>
          </a:xfrm>
          <a:prstGeom prst="down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92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63331" y="2379382"/>
            <a:ext cx="2288240" cy="1666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935392" y="2388046"/>
            <a:ext cx="2288240" cy="1666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4907552" y="2264586"/>
            <a:ext cx="2436444" cy="1784398"/>
            <a:chOff x="1544082" y="2053953"/>
            <a:chExt cx="5009008" cy="3668486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1544082" y="2307771"/>
              <a:ext cx="4682547" cy="3398778"/>
              <a:chOff x="1544082" y="2307771"/>
              <a:chExt cx="4682547" cy="3398778"/>
            </a:xfrm>
          </p:grpSpPr>
          <p:sp>
            <p:nvSpPr>
              <p:cNvPr id="24" name="フリーフォーム 23"/>
              <p:cNvSpPr/>
              <p:nvPr/>
            </p:nvSpPr>
            <p:spPr>
              <a:xfrm>
                <a:off x="1544083" y="2307771"/>
                <a:ext cx="4682546" cy="3385458"/>
              </a:xfrm>
              <a:custGeom>
                <a:avLst/>
                <a:gdLst>
                  <a:gd name="connsiteX0" fmla="*/ 0 w 4376057"/>
                  <a:gd name="connsiteY0" fmla="*/ 0 h 3385458"/>
                  <a:gd name="connsiteX1" fmla="*/ 4376057 w 4376057"/>
                  <a:gd name="connsiteY1" fmla="*/ 0 h 3385458"/>
                  <a:gd name="connsiteX2" fmla="*/ 4376057 w 4376057"/>
                  <a:gd name="connsiteY2" fmla="*/ 3385458 h 3385458"/>
                  <a:gd name="connsiteX3" fmla="*/ 0 w 4376057"/>
                  <a:gd name="connsiteY3" fmla="*/ 0 h 338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6057" h="3385458">
                    <a:moveTo>
                      <a:pt x="0" y="0"/>
                    </a:moveTo>
                    <a:lnTo>
                      <a:pt x="4376057" y="0"/>
                    </a:lnTo>
                    <a:lnTo>
                      <a:pt x="4376057" y="33854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フリーフォーム 27"/>
              <p:cNvSpPr/>
              <p:nvPr/>
            </p:nvSpPr>
            <p:spPr>
              <a:xfrm>
                <a:off x="1544082" y="2307771"/>
                <a:ext cx="4678965" cy="3398778"/>
              </a:xfrm>
              <a:custGeom>
                <a:avLst/>
                <a:gdLst>
                  <a:gd name="connsiteX0" fmla="*/ 4201886 w 4201886"/>
                  <a:gd name="connsiteY0" fmla="*/ 3091543 h 3091543"/>
                  <a:gd name="connsiteX1" fmla="*/ 0 w 4201886"/>
                  <a:gd name="connsiteY1" fmla="*/ 0 h 309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01886" h="3091543">
                    <a:moveTo>
                      <a:pt x="4201886" y="309154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フリーフォーム 21"/>
            <p:cNvSpPr/>
            <p:nvPr/>
          </p:nvSpPr>
          <p:spPr>
            <a:xfrm>
              <a:off x="1547664" y="2053953"/>
              <a:ext cx="5005426" cy="3668486"/>
            </a:xfrm>
            <a:custGeom>
              <a:avLst/>
              <a:gdLst>
                <a:gd name="connsiteX0" fmla="*/ 0 w 5431972"/>
                <a:gd name="connsiteY0" fmla="*/ 0 h 3668486"/>
                <a:gd name="connsiteX1" fmla="*/ 0 w 5431972"/>
                <a:gd name="connsiteY1" fmla="*/ 3668486 h 3668486"/>
                <a:gd name="connsiteX2" fmla="*/ 5431972 w 5431972"/>
                <a:gd name="connsiteY2" fmla="*/ 3668486 h 366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1972" h="3668486">
                  <a:moveTo>
                    <a:pt x="0" y="0"/>
                  </a:moveTo>
                  <a:lnTo>
                    <a:pt x="0" y="3668486"/>
                  </a:lnTo>
                  <a:lnTo>
                    <a:pt x="5431972" y="3668486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263331" y="2255922"/>
            <a:ext cx="2436445" cy="1790449"/>
            <a:chOff x="1544080" y="2053953"/>
            <a:chExt cx="5009010" cy="3680927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1544080" y="2897155"/>
              <a:ext cx="4704321" cy="2837725"/>
              <a:chOff x="1544080" y="2897155"/>
              <a:chExt cx="4704321" cy="2837725"/>
            </a:xfrm>
          </p:grpSpPr>
          <p:sp>
            <p:nvSpPr>
              <p:cNvPr id="34" name="フリーフォーム 33"/>
              <p:cNvSpPr/>
              <p:nvPr/>
            </p:nvSpPr>
            <p:spPr>
              <a:xfrm>
                <a:off x="1544082" y="2918048"/>
                <a:ext cx="4704319" cy="2816832"/>
              </a:xfrm>
              <a:custGeom>
                <a:avLst/>
                <a:gdLst/>
                <a:ahLst/>
                <a:cxnLst/>
                <a:rect l="l" t="t" r="r" b="b"/>
                <a:pathLst>
                  <a:path w="4704319" h="2816832">
                    <a:moveTo>
                      <a:pt x="0" y="0"/>
                    </a:moveTo>
                    <a:cubicBezTo>
                      <a:pt x="1711206" y="505132"/>
                      <a:pt x="4701793" y="1470239"/>
                      <a:pt x="4704319" y="2816832"/>
                    </a:cubicBezTo>
                    <a:lnTo>
                      <a:pt x="0" y="2816832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フリーフォーム 35"/>
              <p:cNvSpPr/>
              <p:nvPr/>
            </p:nvSpPr>
            <p:spPr>
              <a:xfrm>
                <a:off x="1544080" y="2897155"/>
                <a:ext cx="4704319" cy="2816832"/>
              </a:xfrm>
              <a:custGeom>
                <a:avLst/>
                <a:gdLst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17872" h="3370102">
                    <a:moveTo>
                      <a:pt x="0" y="0"/>
                    </a:moveTo>
                    <a:cubicBezTo>
                      <a:pt x="1788886" y="604348"/>
                      <a:pt x="4915231" y="1759017"/>
                      <a:pt x="4917872" y="3370102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フリーフォーム 30"/>
            <p:cNvSpPr/>
            <p:nvPr/>
          </p:nvSpPr>
          <p:spPr>
            <a:xfrm>
              <a:off x="1547664" y="2053953"/>
              <a:ext cx="5005426" cy="3668486"/>
            </a:xfrm>
            <a:custGeom>
              <a:avLst/>
              <a:gdLst>
                <a:gd name="connsiteX0" fmla="*/ 0 w 5431972"/>
                <a:gd name="connsiteY0" fmla="*/ 0 h 3668486"/>
                <a:gd name="connsiteX1" fmla="*/ 0 w 5431972"/>
                <a:gd name="connsiteY1" fmla="*/ 3668486 h 3668486"/>
                <a:gd name="connsiteX2" fmla="*/ 5431972 w 5431972"/>
                <a:gd name="connsiteY2" fmla="*/ 3668486 h 366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1972" h="3668486">
                  <a:moveTo>
                    <a:pt x="0" y="0"/>
                  </a:moveTo>
                  <a:lnTo>
                    <a:pt x="0" y="3668486"/>
                  </a:lnTo>
                  <a:lnTo>
                    <a:pt x="5431972" y="3668486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128035" y="945414"/>
            <a:ext cx="3621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減速度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-0.3G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で停止線手前で停止できる</a:t>
            </a:r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位置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と速度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771553" y="945415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黄色信号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秒以内に停止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線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を通過できる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位置と速度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93295" y="33613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487698" y="264192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NG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21037" y="340408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NG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184744" y="268799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 rot="16200000">
            <a:off x="-162427" y="24382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速度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41074" y="4055035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青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-&gt;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黄変化位置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84294" y="4063699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青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-&gt;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黄変化位置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 rot="16200000">
            <a:off x="4481794" y="24469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速度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19" y="3347957"/>
            <a:ext cx="1584176" cy="101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62" y="4480913"/>
            <a:ext cx="1584176" cy="101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19" y="1999116"/>
            <a:ext cx="1577819" cy="101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左中かっこ 1"/>
          <p:cNvSpPr/>
          <p:nvPr/>
        </p:nvSpPr>
        <p:spPr>
          <a:xfrm>
            <a:off x="2715561" y="3347957"/>
            <a:ext cx="300201" cy="2149175"/>
          </a:xfrm>
          <a:prstGeom prst="leftBrace">
            <a:avLst>
              <a:gd name="adj1" fmla="val 51847"/>
              <a:gd name="adj2" fmla="val 5000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左中かっこ 75"/>
          <p:cNvSpPr/>
          <p:nvPr/>
        </p:nvSpPr>
        <p:spPr>
          <a:xfrm>
            <a:off x="2715561" y="1999116"/>
            <a:ext cx="300201" cy="1012141"/>
          </a:xfrm>
          <a:prstGeom prst="leftBrace">
            <a:avLst>
              <a:gd name="adj1" fmla="val 51847"/>
              <a:gd name="adj2" fmla="val 5000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>
            <a:endCxn id="76" idx="1"/>
          </p:cNvCxnSpPr>
          <p:nvPr/>
        </p:nvCxnSpPr>
        <p:spPr>
          <a:xfrm flipV="1">
            <a:off x="2086015" y="2505187"/>
            <a:ext cx="629546" cy="182807"/>
          </a:xfrm>
          <a:prstGeom prst="straightConnector1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矢印コネクタ 78"/>
          <p:cNvCxnSpPr>
            <a:endCxn id="2" idx="1"/>
          </p:cNvCxnSpPr>
          <p:nvPr/>
        </p:nvCxnSpPr>
        <p:spPr>
          <a:xfrm>
            <a:off x="2086015" y="3885168"/>
            <a:ext cx="629546" cy="537377"/>
          </a:xfrm>
          <a:prstGeom prst="straightConnector1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55" y="1588897"/>
            <a:ext cx="1575092" cy="99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55" y="4333282"/>
            <a:ext cx="1575092" cy="11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55" y="2738611"/>
            <a:ext cx="1573946" cy="99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左中かっこ 82"/>
          <p:cNvSpPr/>
          <p:nvPr/>
        </p:nvSpPr>
        <p:spPr>
          <a:xfrm>
            <a:off x="7223632" y="1555776"/>
            <a:ext cx="300201" cy="2149175"/>
          </a:xfrm>
          <a:prstGeom prst="leftBrace">
            <a:avLst>
              <a:gd name="adj1" fmla="val 51847"/>
              <a:gd name="adj2" fmla="val 5000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6870428" y="2637400"/>
            <a:ext cx="314773" cy="373857"/>
          </a:xfrm>
          <a:prstGeom prst="straightConnector1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線矢印コネクタ 84"/>
          <p:cNvCxnSpPr>
            <a:endCxn id="81" idx="1"/>
          </p:cNvCxnSpPr>
          <p:nvPr/>
        </p:nvCxnSpPr>
        <p:spPr>
          <a:xfrm>
            <a:off x="6658264" y="3840045"/>
            <a:ext cx="845191" cy="1075162"/>
          </a:xfrm>
          <a:prstGeom prst="straightConnector1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0047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45060" y="1364527"/>
            <a:ext cx="2288240" cy="1666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178243" y="1364527"/>
            <a:ext cx="2288240" cy="1666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6228184" y="1241067"/>
            <a:ext cx="2436445" cy="1790449"/>
            <a:chOff x="1544080" y="2053953"/>
            <a:chExt cx="5009010" cy="3680927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1544080" y="2307771"/>
              <a:ext cx="4704321" cy="3427109"/>
              <a:chOff x="1544080" y="2307771"/>
              <a:chExt cx="4704321" cy="3427109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547664" y="2307771"/>
                <a:ext cx="1493104" cy="1079508"/>
              </a:xfrm>
              <a:custGeom>
                <a:avLst/>
                <a:gdLst/>
                <a:ahLst/>
                <a:cxnLst/>
                <a:rect l="l" t="t" r="r" b="b"/>
                <a:pathLst>
                  <a:path w="1493104" h="1079508">
                    <a:moveTo>
                      <a:pt x="0" y="0"/>
                    </a:moveTo>
                    <a:lnTo>
                      <a:pt x="1493104" y="1079508"/>
                    </a:lnTo>
                    <a:cubicBezTo>
                      <a:pt x="960674" y="890608"/>
                      <a:pt x="439298" y="730828"/>
                      <a:pt x="0" y="601002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フリーフォーム 7"/>
              <p:cNvSpPr/>
              <p:nvPr/>
            </p:nvSpPr>
            <p:spPr>
              <a:xfrm>
                <a:off x="1544083" y="2307771"/>
                <a:ext cx="4682546" cy="3385458"/>
              </a:xfrm>
              <a:custGeom>
                <a:avLst/>
                <a:gdLst>
                  <a:gd name="connsiteX0" fmla="*/ 0 w 4376057"/>
                  <a:gd name="connsiteY0" fmla="*/ 0 h 3385458"/>
                  <a:gd name="connsiteX1" fmla="*/ 4376057 w 4376057"/>
                  <a:gd name="connsiteY1" fmla="*/ 0 h 3385458"/>
                  <a:gd name="connsiteX2" fmla="*/ 4376057 w 4376057"/>
                  <a:gd name="connsiteY2" fmla="*/ 3385458 h 3385458"/>
                  <a:gd name="connsiteX3" fmla="*/ 0 w 4376057"/>
                  <a:gd name="connsiteY3" fmla="*/ 0 h 338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6057" h="3385458">
                    <a:moveTo>
                      <a:pt x="0" y="0"/>
                    </a:moveTo>
                    <a:lnTo>
                      <a:pt x="4376057" y="0"/>
                    </a:lnTo>
                    <a:lnTo>
                      <a:pt x="4376057" y="33854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フリーフォーム 8"/>
              <p:cNvSpPr/>
              <p:nvPr/>
            </p:nvSpPr>
            <p:spPr>
              <a:xfrm>
                <a:off x="1544082" y="2918048"/>
                <a:ext cx="4704319" cy="2816832"/>
              </a:xfrm>
              <a:custGeom>
                <a:avLst/>
                <a:gdLst/>
                <a:ahLst/>
                <a:cxnLst/>
                <a:rect l="l" t="t" r="r" b="b"/>
                <a:pathLst>
                  <a:path w="4704319" h="2816832">
                    <a:moveTo>
                      <a:pt x="0" y="0"/>
                    </a:moveTo>
                    <a:cubicBezTo>
                      <a:pt x="1711206" y="505132"/>
                      <a:pt x="4701793" y="1470239"/>
                      <a:pt x="4704319" y="2816832"/>
                    </a:cubicBezTo>
                    <a:lnTo>
                      <a:pt x="0" y="2816832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フリーフォーム 10"/>
              <p:cNvSpPr/>
              <p:nvPr/>
            </p:nvSpPr>
            <p:spPr>
              <a:xfrm>
                <a:off x="3058958" y="3403019"/>
                <a:ext cx="3167671" cy="2290210"/>
              </a:xfrm>
              <a:custGeom>
                <a:avLst/>
                <a:gdLst/>
                <a:ahLst/>
                <a:cxnLst/>
                <a:rect l="l" t="t" r="r" b="b"/>
                <a:pathLst>
                  <a:path w="3167671" h="2290210">
                    <a:moveTo>
                      <a:pt x="0" y="0"/>
                    </a:moveTo>
                    <a:cubicBezTo>
                      <a:pt x="1448282" y="511655"/>
                      <a:pt x="2979443" y="1235333"/>
                      <a:pt x="3167671" y="2144737"/>
                    </a:cubicBezTo>
                    <a:lnTo>
                      <a:pt x="3167671" y="229021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/>
              <p:cNvSpPr/>
              <p:nvPr/>
            </p:nvSpPr>
            <p:spPr>
              <a:xfrm>
                <a:off x="1544080" y="2897155"/>
                <a:ext cx="4704319" cy="2816832"/>
              </a:xfrm>
              <a:custGeom>
                <a:avLst/>
                <a:gdLst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17872" h="3370102">
                    <a:moveTo>
                      <a:pt x="0" y="0"/>
                    </a:moveTo>
                    <a:cubicBezTo>
                      <a:pt x="1788886" y="604348"/>
                      <a:pt x="4915231" y="1759017"/>
                      <a:pt x="4917872" y="3370102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フリーフォーム 6"/>
              <p:cNvSpPr/>
              <p:nvPr/>
            </p:nvSpPr>
            <p:spPr>
              <a:xfrm>
                <a:off x="1544082" y="2307771"/>
                <a:ext cx="4678965" cy="3398778"/>
              </a:xfrm>
              <a:custGeom>
                <a:avLst/>
                <a:gdLst>
                  <a:gd name="connsiteX0" fmla="*/ 4201886 w 4201886"/>
                  <a:gd name="connsiteY0" fmla="*/ 3091543 h 3091543"/>
                  <a:gd name="connsiteX1" fmla="*/ 0 w 4201886"/>
                  <a:gd name="connsiteY1" fmla="*/ 0 h 309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01886" h="3091543">
                    <a:moveTo>
                      <a:pt x="4201886" y="309154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フリーフォーム 4"/>
            <p:cNvSpPr/>
            <p:nvPr/>
          </p:nvSpPr>
          <p:spPr>
            <a:xfrm>
              <a:off x="1547664" y="2053953"/>
              <a:ext cx="5005426" cy="3668486"/>
            </a:xfrm>
            <a:custGeom>
              <a:avLst/>
              <a:gdLst>
                <a:gd name="connsiteX0" fmla="*/ 0 w 5431972"/>
                <a:gd name="connsiteY0" fmla="*/ 0 h 3668486"/>
                <a:gd name="connsiteX1" fmla="*/ 0 w 5431972"/>
                <a:gd name="connsiteY1" fmla="*/ 3668486 h 3668486"/>
                <a:gd name="connsiteX2" fmla="*/ 5431972 w 5431972"/>
                <a:gd name="connsiteY2" fmla="*/ 3668486 h 366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1972" h="3668486">
                  <a:moveTo>
                    <a:pt x="0" y="0"/>
                  </a:moveTo>
                  <a:lnTo>
                    <a:pt x="0" y="3668486"/>
                  </a:lnTo>
                  <a:lnTo>
                    <a:pt x="5431972" y="3668486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3150403" y="1241067"/>
            <a:ext cx="2436444" cy="1784398"/>
            <a:chOff x="1544082" y="2053953"/>
            <a:chExt cx="5009008" cy="3668486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1544082" y="2307771"/>
              <a:ext cx="4682547" cy="3398778"/>
              <a:chOff x="1544082" y="2307771"/>
              <a:chExt cx="4682547" cy="3398778"/>
            </a:xfrm>
          </p:grpSpPr>
          <p:sp>
            <p:nvSpPr>
              <p:cNvPr id="24" name="フリーフォーム 23"/>
              <p:cNvSpPr/>
              <p:nvPr/>
            </p:nvSpPr>
            <p:spPr>
              <a:xfrm>
                <a:off x="1544083" y="2307771"/>
                <a:ext cx="4682546" cy="3385458"/>
              </a:xfrm>
              <a:custGeom>
                <a:avLst/>
                <a:gdLst>
                  <a:gd name="connsiteX0" fmla="*/ 0 w 4376057"/>
                  <a:gd name="connsiteY0" fmla="*/ 0 h 3385458"/>
                  <a:gd name="connsiteX1" fmla="*/ 4376057 w 4376057"/>
                  <a:gd name="connsiteY1" fmla="*/ 0 h 3385458"/>
                  <a:gd name="connsiteX2" fmla="*/ 4376057 w 4376057"/>
                  <a:gd name="connsiteY2" fmla="*/ 3385458 h 3385458"/>
                  <a:gd name="connsiteX3" fmla="*/ 0 w 4376057"/>
                  <a:gd name="connsiteY3" fmla="*/ 0 h 338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6057" h="3385458">
                    <a:moveTo>
                      <a:pt x="0" y="0"/>
                    </a:moveTo>
                    <a:lnTo>
                      <a:pt x="4376057" y="0"/>
                    </a:lnTo>
                    <a:lnTo>
                      <a:pt x="4376057" y="33854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フリーフォーム 27"/>
              <p:cNvSpPr/>
              <p:nvPr/>
            </p:nvSpPr>
            <p:spPr>
              <a:xfrm>
                <a:off x="1544082" y="2307771"/>
                <a:ext cx="4678965" cy="3398778"/>
              </a:xfrm>
              <a:custGeom>
                <a:avLst/>
                <a:gdLst>
                  <a:gd name="connsiteX0" fmla="*/ 4201886 w 4201886"/>
                  <a:gd name="connsiteY0" fmla="*/ 3091543 h 3091543"/>
                  <a:gd name="connsiteX1" fmla="*/ 0 w 4201886"/>
                  <a:gd name="connsiteY1" fmla="*/ 0 h 309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01886" h="3091543">
                    <a:moveTo>
                      <a:pt x="4201886" y="309154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フリーフォーム 21"/>
            <p:cNvSpPr/>
            <p:nvPr/>
          </p:nvSpPr>
          <p:spPr>
            <a:xfrm>
              <a:off x="1547664" y="2053953"/>
              <a:ext cx="5005426" cy="3668486"/>
            </a:xfrm>
            <a:custGeom>
              <a:avLst/>
              <a:gdLst>
                <a:gd name="connsiteX0" fmla="*/ 0 w 5431972"/>
                <a:gd name="connsiteY0" fmla="*/ 0 h 3668486"/>
                <a:gd name="connsiteX1" fmla="*/ 0 w 5431972"/>
                <a:gd name="connsiteY1" fmla="*/ 3668486 h 3668486"/>
                <a:gd name="connsiteX2" fmla="*/ 5431972 w 5431972"/>
                <a:gd name="connsiteY2" fmla="*/ 3668486 h 366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1972" h="3668486">
                  <a:moveTo>
                    <a:pt x="0" y="0"/>
                  </a:moveTo>
                  <a:lnTo>
                    <a:pt x="0" y="3668486"/>
                  </a:lnTo>
                  <a:lnTo>
                    <a:pt x="5431972" y="3668486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45060" y="1241067"/>
            <a:ext cx="2436445" cy="1790449"/>
            <a:chOff x="1544080" y="2053953"/>
            <a:chExt cx="5009010" cy="3680927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1544080" y="2897155"/>
              <a:ext cx="4704321" cy="2837725"/>
              <a:chOff x="1544080" y="2897155"/>
              <a:chExt cx="4704321" cy="2837725"/>
            </a:xfrm>
          </p:grpSpPr>
          <p:sp>
            <p:nvSpPr>
              <p:cNvPr id="34" name="フリーフォーム 33"/>
              <p:cNvSpPr/>
              <p:nvPr/>
            </p:nvSpPr>
            <p:spPr>
              <a:xfrm>
                <a:off x="1544082" y="2918048"/>
                <a:ext cx="4704319" cy="2816832"/>
              </a:xfrm>
              <a:custGeom>
                <a:avLst/>
                <a:gdLst/>
                <a:ahLst/>
                <a:cxnLst/>
                <a:rect l="l" t="t" r="r" b="b"/>
                <a:pathLst>
                  <a:path w="4704319" h="2816832">
                    <a:moveTo>
                      <a:pt x="0" y="0"/>
                    </a:moveTo>
                    <a:cubicBezTo>
                      <a:pt x="1711206" y="505132"/>
                      <a:pt x="4701793" y="1470239"/>
                      <a:pt x="4704319" y="2816832"/>
                    </a:cubicBezTo>
                    <a:lnTo>
                      <a:pt x="0" y="2816832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フリーフォーム 35"/>
              <p:cNvSpPr/>
              <p:nvPr/>
            </p:nvSpPr>
            <p:spPr>
              <a:xfrm>
                <a:off x="1544080" y="2897155"/>
                <a:ext cx="4704319" cy="2816832"/>
              </a:xfrm>
              <a:custGeom>
                <a:avLst/>
                <a:gdLst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17872" h="3370102">
                    <a:moveTo>
                      <a:pt x="0" y="0"/>
                    </a:moveTo>
                    <a:cubicBezTo>
                      <a:pt x="1788886" y="604348"/>
                      <a:pt x="4915231" y="1759017"/>
                      <a:pt x="4917872" y="3370102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フリーフォーム 30"/>
            <p:cNvSpPr/>
            <p:nvPr/>
          </p:nvSpPr>
          <p:spPr>
            <a:xfrm>
              <a:off x="1547664" y="2053953"/>
              <a:ext cx="5005426" cy="3668486"/>
            </a:xfrm>
            <a:custGeom>
              <a:avLst/>
              <a:gdLst>
                <a:gd name="connsiteX0" fmla="*/ 0 w 5431972"/>
                <a:gd name="connsiteY0" fmla="*/ 0 h 3668486"/>
                <a:gd name="connsiteX1" fmla="*/ 0 w 5431972"/>
                <a:gd name="connsiteY1" fmla="*/ 3668486 h 3668486"/>
                <a:gd name="connsiteX2" fmla="*/ 5431972 w 5431972"/>
                <a:gd name="connsiteY2" fmla="*/ 3668486 h 366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1972" h="3668486">
                  <a:moveTo>
                    <a:pt x="0" y="0"/>
                  </a:moveTo>
                  <a:lnTo>
                    <a:pt x="0" y="3668486"/>
                  </a:lnTo>
                  <a:lnTo>
                    <a:pt x="5431972" y="3668486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415721" y="464009"/>
            <a:ext cx="2343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減速度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-0.3G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停止線手前で停止できる</a:t>
            </a:r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位置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と速度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329670" y="464009"/>
            <a:ext cx="1919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黄色信号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秒以内に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停止線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を通過できる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位置と速度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5024" y="234644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69427" y="162707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NG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563888" y="238056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NG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427595" y="16644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OK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6372200" y="756396"/>
            <a:ext cx="0" cy="870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732240" y="2715777"/>
            <a:ext cx="0" cy="916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8244408" y="2715777"/>
            <a:ext cx="0" cy="916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8244408" y="756396"/>
            <a:ext cx="0" cy="870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6178242" y="36319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停止判断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90410" y="387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通過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判断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514080" y="3631957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停止も通過も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可能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641872" y="140843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停止できず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通過できず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 rot="16200000">
            <a:off x="19302" y="14233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速度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274929" y="3040180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青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-&gt;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黄変化位置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913832" y="3040180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青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-&gt;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黄変化位置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993085" y="3040180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青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-&gt;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黄変化位置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 rot="16200000">
            <a:off x="2724645" y="14233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速度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 rot="16200000">
            <a:off x="5802426" y="14233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速度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1" name="グループ化 60"/>
          <p:cNvGrpSpPr/>
          <p:nvPr/>
        </p:nvGrpSpPr>
        <p:grpSpPr>
          <a:xfrm>
            <a:off x="2649614" y="3790465"/>
            <a:ext cx="3249443" cy="2387890"/>
            <a:chOff x="1544080" y="2053953"/>
            <a:chExt cx="5009010" cy="3680927"/>
          </a:xfrm>
        </p:grpSpPr>
        <p:grpSp>
          <p:nvGrpSpPr>
            <p:cNvPr id="62" name="グループ化 61"/>
            <p:cNvGrpSpPr/>
            <p:nvPr/>
          </p:nvGrpSpPr>
          <p:grpSpPr>
            <a:xfrm>
              <a:off x="1544080" y="2307771"/>
              <a:ext cx="4704321" cy="3427109"/>
              <a:chOff x="1544080" y="2307771"/>
              <a:chExt cx="4704321" cy="3427109"/>
            </a:xfrm>
          </p:grpSpPr>
          <p:sp>
            <p:nvSpPr>
              <p:cNvPr id="64" name="正方形/長方形 12"/>
              <p:cNvSpPr/>
              <p:nvPr/>
            </p:nvSpPr>
            <p:spPr>
              <a:xfrm>
                <a:off x="1547664" y="2307771"/>
                <a:ext cx="1493104" cy="1079508"/>
              </a:xfrm>
              <a:custGeom>
                <a:avLst/>
                <a:gdLst/>
                <a:ahLst/>
                <a:cxnLst/>
                <a:rect l="l" t="t" r="r" b="b"/>
                <a:pathLst>
                  <a:path w="1493104" h="1079508">
                    <a:moveTo>
                      <a:pt x="0" y="0"/>
                    </a:moveTo>
                    <a:lnTo>
                      <a:pt x="1493104" y="1079508"/>
                    </a:lnTo>
                    <a:cubicBezTo>
                      <a:pt x="960674" y="890608"/>
                      <a:pt x="439298" y="730828"/>
                      <a:pt x="0" y="601002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フリーフォーム 64"/>
              <p:cNvSpPr/>
              <p:nvPr/>
            </p:nvSpPr>
            <p:spPr>
              <a:xfrm>
                <a:off x="1544083" y="2307771"/>
                <a:ext cx="4682546" cy="3385458"/>
              </a:xfrm>
              <a:custGeom>
                <a:avLst/>
                <a:gdLst>
                  <a:gd name="connsiteX0" fmla="*/ 0 w 4376057"/>
                  <a:gd name="connsiteY0" fmla="*/ 0 h 3385458"/>
                  <a:gd name="connsiteX1" fmla="*/ 4376057 w 4376057"/>
                  <a:gd name="connsiteY1" fmla="*/ 0 h 3385458"/>
                  <a:gd name="connsiteX2" fmla="*/ 4376057 w 4376057"/>
                  <a:gd name="connsiteY2" fmla="*/ 3385458 h 3385458"/>
                  <a:gd name="connsiteX3" fmla="*/ 0 w 4376057"/>
                  <a:gd name="connsiteY3" fmla="*/ 0 h 338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6057" h="3385458">
                    <a:moveTo>
                      <a:pt x="0" y="0"/>
                    </a:moveTo>
                    <a:lnTo>
                      <a:pt x="4376057" y="0"/>
                    </a:lnTo>
                    <a:lnTo>
                      <a:pt x="4376057" y="33854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フリーフォーム 65"/>
              <p:cNvSpPr/>
              <p:nvPr/>
            </p:nvSpPr>
            <p:spPr>
              <a:xfrm>
                <a:off x="1544082" y="2918048"/>
                <a:ext cx="4704319" cy="2816832"/>
              </a:xfrm>
              <a:custGeom>
                <a:avLst/>
                <a:gdLst/>
                <a:ahLst/>
                <a:cxnLst/>
                <a:rect l="l" t="t" r="r" b="b"/>
                <a:pathLst>
                  <a:path w="4704319" h="2816832">
                    <a:moveTo>
                      <a:pt x="0" y="0"/>
                    </a:moveTo>
                    <a:cubicBezTo>
                      <a:pt x="1711206" y="505132"/>
                      <a:pt x="4701793" y="1470239"/>
                      <a:pt x="4704319" y="2816832"/>
                    </a:cubicBezTo>
                    <a:lnTo>
                      <a:pt x="0" y="2816832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3058958" y="3403019"/>
                <a:ext cx="3167671" cy="2290210"/>
              </a:xfrm>
              <a:custGeom>
                <a:avLst/>
                <a:gdLst/>
                <a:ahLst/>
                <a:cxnLst/>
                <a:rect l="l" t="t" r="r" b="b"/>
                <a:pathLst>
                  <a:path w="3167671" h="2290210">
                    <a:moveTo>
                      <a:pt x="0" y="0"/>
                    </a:moveTo>
                    <a:cubicBezTo>
                      <a:pt x="1448282" y="511655"/>
                      <a:pt x="2979443" y="1235333"/>
                      <a:pt x="3167671" y="2144737"/>
                    </a:cubicBezTo>
                    <a:lnTo>
                      <a:pt x="3167671" y="229021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フリーフォーム 67"/>
              <p:cNvSpPr/>
              <p:nvPr/>
            </p:nvSpPr>
            <p:spPr>
              <a:xfrm>
                <a:off x="1544080" y="2897155"/>
                <a:ext cx="4704319" cy="2816832"/>
              </a:xfrm>
              <a:custGeom>
                <a:avLst/>
                <a:gdLst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17872" h="3370102">
                    <a:moveTo>
                      <a:pt x="0" y="0"/>
                    </a:moveTo>
                    <a:cubicBezTo>
                      <a:pt x="1788886" y="604348"/>
                      <a:pt x="4915231" y="1759017"/>
                      <a:pt x="4917872" y="3370102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フリーフォーム 68"/>
              <p:cNvSpPr/>
              <p:nvPr/>
            </p:nvSpPr>
            <p:spPr>
              <a:xfrm>
                <a:off x="1544082" y="2307771"/>
                <a:ext cx="4678965" cy="3398778"/>
              </a:xfrm>
              <a:custGeom>
                <a:avLst/>
                <a:gdLst>
                  <a:gd name="connsiteX0" fmla="*/ 4201886 w 4201886"/>
                  <a:gd name="connsiteY0" fmla="*/ 3091543 h 3091543"/>
                  <a:gd name="connsiteX1" fmla="*/ 0 w 4201886"/>
                  <a:gd name="connsiteY1" fmla="*/ 0 h 309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01886" h="3091543">
                    <a:moveTo>
                      <a:pt x="4201886" y="309154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3" name="フリーフォーム 62"/>
            <p:cNvSpPr/>
            <p:nvPr/>
          </p:nvSpPr>
          <p:spPr>
            <a:xfrm>
              <a:off x="1547664" y="2053953"/>
              <a:ext cx="5005426" cy="3668486"/>
            </a:xfrm>
            <a:custGeom>
              <a:avLst/>
              <a:gdLst>
                <a:gd name="connsiteX0" fmla="*/ 0 w 5431972"/>
                <a:gd name="connsiteY0" fmla="*/ 0 h 3668486"/>
                <a:gd name="connsiteX1" fmla="*/ 0 w 5431972"/>
                <a:gd name="connsiteY1" fmla="*/ 3668486 h 3668486"/>
                <a:gd name="connsiteX2" fmla="*/ 5431972 w 5431972"/>
                <a:gd name="connsiteY2" fmla="*/ 3668486 h 366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1972" h="3668486">
                  <a:moveTo>
                    <a:pt x="0" y="0"/>
                  </a:moveTo>
                  <a:lnTo>
                    <a:pt x="0" y="3668486"/>
                  </a:lnTo>
                  <a:lnTo>
                    <a:pt x="5431972" y="3668486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正方形/長方形 72"/>
          <p:cNvSpPr/>
          <p:nvPr/>
        </p:nvSpPr>
        <p:spPr>
          <a:xfrm>
            <a:off x="2649614" y="3955122"/>
            <a:ext cx="3029171" cy="104692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/>
          <p:cNvCxnSpPr/>
          <p:nvPr/>
        </p:nvCxnSpPr>
        <p:spPr>
          <a:xfrm>
            <a:off x="2315493" y="4648609"/>
            <a:ext cx="3720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2315493" y="5002047"/>
            <a:ext cx="3720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396652" y="446394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85km/h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396652" y="483327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60km/h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128615" y="6381328"/>
            <a:ext cx="705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理想的には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60km/h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であれば、停止も通過も不可能な領域は存在しない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656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正方形/長方形 70"/>
          <p:cNvSpPr/>
          <p:nvPr/>
        </p:nvSpPr>
        <p:spPr>
          <a:xfrm>
            <a:off x="6229927" y="1364527"/>
            <a:ext cx="2286496" cy="1660938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フリーフォーム 51"/>
          <p:cNvSpPr/>
          <p:nvPr/>
        </p:nvSpPr>
        <p:spPr>
          <a:xfrm>
            <a:off x="6732239" y="1364527"/>
            <a:ext cx="1773593" cy="1646729"/>
          </a:xfrm>
          <a:custGeom>
            <a:avLst/>
            <a:gdLst>
              <a:gd name="connsiteX0" fmla="*/ 0 w 4376057"/>
              <a:gd name="connsiteY0" fmla="*/ 0 h 3385458"/>
              <a:gd name="connsiteX1" fmla="*/ 4376057 w 4376057"/>
              <a:gd name="connsiteY1" fmla="*/ 0 h 3385458"/>
              <a:gd name="connsiteX2" fmla="*/ 4376057 w 4376057"/>
              <a:gd name="connsiteY2" fmla="*/ 3385458 h 3385458"/>
              <a:gd name="connsiteX3" fmla="*/ 0 w 4376057"/>
              <a:gd name="connsiteY3" fmla="*/ 0 h 338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6057" h="3385458">
                <a:moveTo>
                  <a:pt x="0" y="0"/>
                </a:moveTo>
                <a:lnTo>
                  <a:pt x="4376057" y="0"/>
                </a:lnTo>
                <a:lnTo>
                  <a:pt x="4376057" y="3385458"/>
                </a:lnTo>
                <a:lnTo>
                  <a:pt x="0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/>
        </p:nvSpPr>
        <p:spPr>
          <a:xfrm>
            <a:off x="6228185" y="1980616"/>
            <a:ext cx="2288239" cy="1050900"/>
          </a:xfrm>
          <a:custGeom>
            <a:avLst/>
            <a:gdLst/>
            <a:ahLst/>
            <a:cxnLst/>
            <a:rect l="l" t="t" r="r" b="b"/>
            <a:pathLst>
              <a:path w="4704319" h="2816832">
                <a:moveTo>
                  <a:pt x="0" y="0"/>
                </a:moveTo>
                <a:cubicBezTo>
                  <a:pt x="1711206" y="505132"/>
                  <a:pt x="4701793" y="1470239"/>
                  <a:pt x="4704319" y="2816832"/>
                </a:cubicBezTo>
                <a:lnTo>
                  <a:pt x="0" y="281683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フリーフォーム 68"/>
          <p:cNvSpPr/>
          <p:nvPr/>
        </p:nvSpPr>
        <p:spPr>
          <a:xfrm>
            <a:off x="7890918" y="2488472"/>
            <a:ext cx="545660" cy="506630"/>
          </a:xfrm>
          <a:custGeom>
            <a:avLst/>
            <a:gdLst/>
            <a:ahLst/>
            <a:cxnLst/>
            <a:rect l="l" t="t" r="r" b="b"/>
            <a:pathLst>
              <a:path w="545660" h="506630">
                <a:moveTo>
                  <a:pt x="0" y="0"/>
                </a:moveTo>
                <a:cubicBezTo>
                  <a:pt x="288637" y="133350"/>
                  <a:pt x="500024" y="286346"/>
                  <a:pt x="545660" y="457072"/>
                </a:cubicBezTo>
                <a:lnTo>
                  <a:pt x="545660" y="50663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84989" y="516772"/>
            <a:ext cx="2246622" cy="1666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7149" y="393312"/>
            <a:ext cx="2436444" cy="1784398"/>
            <a:chOff x="1544082" y="2053953"/>
            <a:chExt cx="5009008" cy="3668486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1544082" y="2307771"/>
              <a:ext cx="4682547" cy="3398778"/>
              <a:chOff x="1544082" y="2307771"/>
              <a:chExt cx="4682547" cy="3398778"/>
            </a:xfrm>
          </p:grpSpPr>
          <p:sp>
            <p:nvSpPr>
              <p:cNvPr id="9" name="フリーフォーム 8"/>
              <p:cNvSpPr/>
              <p:nvPr/>
            </p:nvSpPr>
            <p:spPr>
              <a:xfrm>
                <a:off x="1544083" y="2307771"/>
                <a:ext cx="4682546" cy="3385458"/>
              </a:xfrm>
              <a:custGeom>
                <a:avLst/>
                <a:gdLst>
                  <a:gd name="connsiteX0" fmla="*/ 0 w 4376057"/>
                  <a:gd name="connsiteY0" fmla="*/ 0 h 3385458"/>
                  <a:gd name="connsiteX1" fmla="*/ 4376057 w 4376057"/>
                  <a:gd name="connsiteY1" fmla="*/ 0 h 3385458"/>
                  <a:gd name="connsiteX2" fmla="*/ 4376057 w 4376057"/>
                  <a:gd name="connsiteY2" fmla="*/ 3385458 h 3385458"/>
                  <a:gd name="connsiteX3" fmla="*/ 0 w 4376057"/>
                  <a:gd name="connsiteY3" fmla="*/ 0 h 338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6057" h="3385458">
                    <a:moveTo>
                      <a:pt x="0" y="0"/>
                    </a:moveTo>
                    <a:lnTo>
                      <a:pt x="4376057" y="0"/>
                    </a:lnTo>
                    <a:lnTo>
                      <a:pt x="4376057" y="33854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フリーフォーム 9"/>
              <p:cNvSpPr/>
              <p:nvPr/>
            </p:nvSpPr>
            <p:spPr>
              <a:xfrm>
                <a:off x="1544082" y="2307771"/>
                <a:ext cx="4678965" cy="3398778"/>
              </a:xfrm>
              <a:custGeom>
                <a:avLst/>
                <a:gdLst>
                  <a:gd name="connsiteX0" fmla="*/ 4201886 w 4201886"/>
                  <a:gd name="connsiteY0" fmla="*/ 3091543 h 3091543"/>
                  <a:gd name="connsiteX1" fmla="*/ 0 w 4201886"/>
                  <a:gd name="connsiteY1" fmla="*/ 0 h 309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01886" h="3091543">
                    <a:moveTo>
                      <a:pt x="4201886" y="309154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フリーフォーム 7"/>
            <p:cNvSpPr/>
            <p:nvPr/>
          </p:nvSpPr>
          <p:spPr>
            <a:xfrm>
              <a:off x="1547664" y="2053953"/>
              <a:ext cx="5005426" cy="3668486"/>
            </a:xfrm>
            <a:custGeom>
              <a:avLst/>
              <a:gdLst>
                <a:gd name="connsiteX0" fmla="*/ 0 w 5431972"/>
                <a:gd name="connsiteY0" fmla="*/ 0 h 3668486"/>
                <a:gd name="connsiteX1" fmla="*/ 0 w 5431972"/>
                <a:gd name="connsiteY1" fmla="*/ 3668486 h 3668486"/>
                <a:gd name="connsiteX2" fmla="*/ 5431972 w 5431972"/>
                <a:gd name="connsiteY2" fmla="*/ 3668486 h 366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1972" h="3668486">
                  <a:moveTo>
                    <a:pt x="0" y="0"/>
                  </a:moveTo>
                  <a:lnTo>
                    <a:pt x="0" y="3668486"/>
                  </a:lnTo>
                  <a:lnTo>
                    <a:pt x="5431972" y="3668486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770634" y="153280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NG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34341" y="81672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20578" y="2192425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青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-&gt;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黄変化位置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 rot="16200000">
            <a:off x="-68609" y="5756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速度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17040" y="2619365"/>
            <a:ext cx="2288240" cy="1666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317040" y="2495905"/>
            <a:ext cx="2436445" cy="1790449"/>
            <a:chOff x="1544080" y="2053953"/>
            <a:chExt cx="5009010" cy="3680927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1544080" y="2897155"/>
              <a:ext cx="4758454" cy="2837725"/>
              <a:chOff x="1544080" y="2897155"/>
              <a:chExt cx="4758454" cy="2837725"/>
            </a:xfrm>
          </p:grpSpPr>
          <p:sp>
            <p:nvSpPr>
              <p:cNvPr id="19" name="フリーフォーム 18"/>
              <p:cNvSpPr/>
              <p:nvPr/>
            </p:nvSpPr>
            <p:spPr>
              <a:xfrm>
                <a:off x="1544082" y="2918048"/>
                <a:ext cx="4704319" cy="2816832"/>
              </a:xfrm>
              <a:custGeom>
                <a:avLst/>
                <a:gdLst/>
                <a:ahLst/>
                <a:cxnLst/>
                <a:rect l="l" t="t" r="r" b="b"/>
                <a:pathLst>
                  <a:path w="4704319" h="2816832">
                    <a:moveTo>
                      <a:pt x="0" y="0"/>
                    </a:moveTo>
                    <a:cubicBezTo>
                      <a:pt x="1711206" y="505132"/>
                      <a:pt x="4701793" y="1470239"/>
                      <a:pt x="4704319" y="2816832"/>
                    </a:cubicBezTo>
                    <a:lnTo>
                      <a:pt x="0" y="2816832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フリーフォーム 19"/>
              <p:cNvSpPr/>
              <p:nvPr/>
            </p:nvSpPr>
            <p:spPr>
              <a:xfrm>
                <a:off x="1544080" y="2897155"/>
                <a:ext cx="4704319" cy="2816832"/>
              </a:xfrm>
              <a:custGeom>
                <a:avLst/>
                <a:gdLst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17872" h="3370102">
                    <a:moveTo>
                      <a:pt x="0" y="0"/>
                    </a:moveTo>
                    <a:cubicBezTo>
                      <a:pt x="1788886" y="604348"/>
                      <a:pt x="4915231" y="1759017"/>
                      <a:pt x="4917872" y="3370102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フリーフォーム 24"/>
              <p:cNvSpPr/>
              <p:nvPr/>
            </p:nvSpPr>
            <p:spPr>
              <a:xfrm>
                <a:off x="1598215" y="3535664"/>
                <a:ext cx="4704319" cy="2178323"/>
              </a:xfrm>
              <a:custGeom>
                <a:avLst/>
                <a:gdLst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74772"/>
                  <a:gd name="connsiteY0" fmla="*/ 0 h 3331029"/>
                  <a:gd name="connsiteX1" fmla="*/ 4974772 w 4974772"/>
                  <a:gd name="connsiteY1" fmla="*/ 3331029 h 3331029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  <a:gd name="connsiteX0" fmla="*/ 0 w 4917872"/>
                  <a:gd name="connsiteY0" fmla="*/ 0 h 3370102"/>
                  <a:gd name="connsiteX1" fmla="*/ 4917872 w 4917872"/>
                  <a:gd name="connsiteY1" fmla="*/ 3370102 h 337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17872" h="3370102">
                    <a:moveTo>
                      <a:pt x="0" y="0"/>
                    </a:moveTo>
                    <a:cubicBezTo>
                      <a:pt x="1788886" y="604348"/>
                      <a:pt x="4915231" y="1759017"/>
                      <a:pt x="4917872" y="3370102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" name="フリーフォーム 17"/>
            <p:cNvSpPr/>
            <p:nvPr/>
          </p:nvSpPr>
          <p:spPr>
            <a:xfrm>
              <a:off x="1547664" y="2053953"/>
              <a:ext cx="5005426" cy="3668486"/>
            </a:xfrm>
            <a:custGeom>
              <a:avLst/>
              <a:gdLst>
                <a:gd name="connsiteX0" fmla="*/ 0 w 5431972"/>
                <a:gd name="connsiteY0" fmla="*/ 0 h 3668486"/>
                <a:gd name="connsiteX1" fmla="*/ 0 w 5431972"/>
                <a:gd name="connsiteY1" fmla="*/ 3668486 h 3668486"/>
                <a:gd name="connsiteX2" fmla="*/ 5431972 w 5431972"/>
                <a:gd name="connsiteY2" fmla="*/ 3668486 h 366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1972" h="3668486">
                  <a:moveTo>
                    <a:pt x="0" y="0"/>
                  </a:moveTo>
                  <a:lnTo>
                    <a:pt x="0" y="3668486"/>
                  </a:lnTo>
                  <a:lnTo>
                    <a:pt x="5431972" y="3668486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847004" y="360128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41407" y="288190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NG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16200000">
            <a:off x="-108718" y="26782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速度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46909" y="4295018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青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-&gt;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黄変化位置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 29"/>
          <p:cNvSpPr/>
          <p:nvPr/>
        </p:nvSpPr>
        <p:spPr>
          <a:xfrm>
            <a:off x="847004" y="516772"/>
            <a:ext cx="1813892" cy="1675653"/>
          </a:xfrm>
          <a:custGeom>
            <a:avLst/>
            <a:gdLst>
              <a:gd name="connsiteX0" fmla="*/ 4201886 w 4201886"/>
              <a:gd name="connsiteY0" fmla="*/ 3091543 h 3091543"/>
              <a:gd name="connsiteX1" fmla="*/ 0 w 4201886"/>
              <a:gd name="connsiteY1" fmla="*/ 0 h 309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1886" h="3091543">
                <a:moveTo>
                  <a:pt x="4201886" y="3091543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53485" y="632459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・信号の認識時間の遅れ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53485" y="2626200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・ジャーク制約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・油圧立ち上がり遅れ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987824" y="4041384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・信号の認識距離不足</a:t>
            </a:r>
            <a:endParaRPr lang="en-US" altLang="ja-JP" dirty="0" smtClean="0"/>
          </a:p>
          <a:p>
            <a:r>
              <a:rPr lang="ja-JP" altLang="en-US" dirty="0" smtClean="0"/>
              <a:t>・オクリュージョン</a:t>
            </a:r>
            <a:endParaRPr lang="en-US" altLang="ja-JP" dirty="0" smtClean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770634" y="632459"/>
            <a:ext cx="239809" cy="184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529005" y="3041497"/>
            <a:ext cx="118416" cy="175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921730" y="4869160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4secx60kph/3.6=66.6[m]</a:t>
            </a:r>
            <a:r>
              <a:rPr kumimoji="1" lang="ja-JP" altLang="en-US" dirty="0" smtClean="0"/>
              <a:t>未満・・・</a:t>
            </a:r>
            <a:r>
              <a:rPr lang="ja-JP" altLang="en-US" dirty="0"/>
              <a:t>黄色</a:t>
            </a:r>
            <a:r>
              <a:rPr lang="ja-JP" altLang="en-US" dirty="0" smtClean="0"/>
              <a:t>信号時間</a:t>
            </a:r>
            <a:r>
              <a:rPr lang="en-US" altLang="ja-JP" dirty="0" smtClean="0"/>
              <a:t>4</a:t>
            </a:r>
            <a:r>
              <a:rPr lang="ja-JP" altLang="en-US" dirty="0" smtClean="0"/>
              <a:t>秒に足りない</a:t>
            </a:r>
            <a:endParaRPr lang="en-US" altLang="ja-JP" dirty="0" smtClean="0"/>
          </a:p>
          <a:p>
            <a:r>
              <a:rPr lang="en-US" altLang="ja-JP" dirty="0"/>
              <a:t> (</a:t>
            </a:r>
            <a:r>
              <a:rPr lang="en-US" altLang="ja-JP" dirty="0" smtClean="0"/>
              <a:t>60kph/3.6</a:t>
            </a:r>
            <a:r>
              <a:rPr lang="en-US" altLang="ja-JP" dirty="0"/>
              <a:t>)^2/(</a:t>
            </a:r>
            <a:r>
              <a:rPr lang="en-US" altLang="ja-JP" dirty="0" smtClean="0"/>
              <a:t>2*0.3G*9.81)=47.19</a:t>
            </a:r>
            <a:r>
              <a:rPr lang="ja-JP" altLang="en-US" dirty="0" smtClean="0"/>
              <a:t>・・・</a:t>
            </a:r>
            <a:r>
              <a:rPr lang="en-US" altLang="ja-JP" dirty="0" smtClean="0"/>
              <a:t>-0.3G</a:t>
            </a:r>
            <a:r>
              <a:rPr lang="ja-JP" altLang="en-US" dirty="0" smtClean="0"/>
              <a:t>で止まれない</a:t>
            </a:r>
            <a:endParaRPr kumimoji="1" lang="en-US" altLang="ja-JP" dirty="0" smtClean="0"/>
          </a:p>
        </p:txBody>
      </p:sp>
      <p:sp>
        <p:nvSpPr>
          <p:cNvPr id="55" name="フリーフォーム 54"/>
          <p:cNvSpPr/>
          <p:nvPr/>
        </p:nvSpPr>
        <p:spPr>
          <a:xfrm>
            <a:off x="6228184" y="1651211"/>
            <a:ext cx="2288239" cy="1370143"/>
          </a:xfrm>
          <a:custGeom>
            <a:avLst/>
            <a:gdLst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17872" h="3370102">
                <a:moveTo>
                  <a:pt x="0" y="0"/>
                </a:moveTo>
                <a:cubicBezTo>
                  <a:pt x="1788886" y="604348"/>
                  <a:pt x="4915231" y="1759017"/>
                  <a:pt x="4917872" y="3370102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55"/>
          <p:cNvSpPr/>
          <p:nvPr/>
        </p:nvSpPr>
        <p:spPr>
          <a:xfrm>
            <a:off x="6228185" y="1364527"/>
            <a:ext cx="2275907" cy="1653208"/>
          </a:xfrm>
          <a:custGeom>
            <a:avLst/>
            <a:gdLst>
              <a:gd name="connsiteX0" fmla="*/ 4201886 w 4201886"/>
              <a:gd name="connsiteY0" fmla="*/ 3091543 h 3091543"/>
              <a:gd name="connsiteX1" fmla="*/ 0 w 4201886"/>
              <a:gd name="connsiteY1" fmla="*/ 0 h 309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1886" h="3091543">
                <a:moveTo>
                  <a:pt x="4201886" y="3091543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>
            <a:off x="6229927" y="1241067"/>
            <a:ext cx="2434702" cy="1784398"/>
          </a:xfrm>
          <a:custGeom>
            <a:avLst/>
            <a:gdLst>
              <a:gd name="connsiteX0" fmla="*/ 0 w 5431972"/>
              <a:gd name="connsiteY0" fmla="*/ 0 h 3668486"/>
              <a:gd name="connsiteX1" fmla="*/ 0 w 5431972"/>
              <a:gd name="connsiteY1" fmla="*/ 3668486 h 3668486"/>
              <a:gd name="connsiteX2" fmla="*/ 5431972 w 5431972"/>
              <a:gd name="connsiteY2" fmla="*/ 3668486 h 366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1972" h="3668486">
                <a:moveTo>
                  <a:pt x="0" y="0"/>
                </a:moveTo>
                <a:lnTo>
                  <a:pt x="0" y="3668486"/>
                </a:lnTo>
                <a:lnTo>
                  <a:pt x="5431972" y="3668486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6372200" y="756396"/>
            <a:ext cx="0" cy="870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6732240" y="2715777"/>
            <a:ext cx="0" cy="916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8244408" y="2715777"/>
            <a:ext cx="0" cy="916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V="1">
            <a:off x="8244408" y="756396"/>
            <a:ext cx="0" cy="870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6178242" y="36319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停止判断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690410" y="387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通過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判断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514080" y="3631957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停止も通過も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可能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641872" y="140843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停止できず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通過できず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93085" y="3040180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青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-&gt;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黄変化位置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 rot="16200000">
            <a:off x="5802426" y="14233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速度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フリーフォーム 66"/>
          <p:cNvSpPr/>
          <p:nvPr/>
        </p:nvSpPr>
        <p:spPr>
          <a:xfrm>
            <a:off x="6205779" y="1980616"/>
            <a:ext cx="2288239" cy="1059564"/>
          </a:xfrm>
          <a:custGeom>
            <a:avLst/>
            <a:gdLst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17872" h="3370102">
                <a:moveTo>
                  <a:pt x="0" y="0"/>
                </a:moveTo>
                <a:cubicBezTo>
                  <a:pt x="1788886" y="604348"/>
                  <a:pt x="4915231" y="1759017"/>
                  <a:pt x="4917872" y="3370102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/>
        </p:nvSpPr>
        <p:spPr>
          <a:xfrm>
            <a:off x="6711856" y="1362540"/>
            <a:ext cx="1813892" cy="1675653"/>
          </a:xfrm>
          <a:custGeom>
            <a:avLst/>
            <a:gdLst>
              <a:gd name="connsiteX0" fmla="*/ 4201886 w 4201886"/>
              <a:gd name="connsiteY0" fmla="*/ 3091543 h 3091543"/>
              <a:gd name="connsiteX1" fmla="*/ 0 w 4201886"/>
              <a:gd name="connsiteY1" fmla="*/ 0 h 309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1886" h="3091543">
                <a:moveTo>
                  <a:pt x="4201886" y="3091543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コネクタ 71"/>
          <p:cNvCxnSpPr/>
          <p:nvPr/>
        </p:nvCxnSpPr>
        <p:spPr>
          <a:xfrm>
            <a:off x="5246687" y="2510398"/>
            <a:ext cx="3720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5246687" y="2173508"/>
            <a:ext cx="3720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5246687" y="1898504"/>
            <a:ext cx="3720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651307" y="5705467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停止できず・通過できず領域が拡大する</a:t>
            </a:r>
            <a:endParaRPr kumimoji="1" lang="en-US" altLang="ja-JP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99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49711" y="1337590"/>
            <a:ext cx="2286496" cy="1660938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 2"/>
          <p:cNvSpPr/>
          <p:nvPr/>
        </p:nvSpPr>
        <p:spPr>
          <a:xfrm>
            <a:off x="1352023" y="1337590"/>
            <a:ext cx="1773593" cy="1646729"/>
          </a:xfrm>
          <a:custGeom>
            <a:avLst/>
            <a:gdLst>
              <a:gd name="connsiteX0" fmla="*/ 0 w 4376057"/>
              <a:gd name="connsiteY0" fmla="*/ 0 h 3385458"/>
              <a:gd name="connsiteX1" fmla="*/ 4376057 w 4376057"/>
              <a:gd name="connsiteY1" fmla="*/ 0 h 3385458"/>
              <a:gd name="connsiteX2" fmla="*/ 4376057 w 4376057"/>
              <a:gd name="connsiteY2" fmla="*/ 3385458 h 3385458"/>
              <a:gd name="connsiteX3" fmla="*/ 0 w 4376057"/>
              <a:gd name="connsiteY3" fmla="*/ 0 h 338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6057" h="3385458">
                <a:moveTo>
                  <a:pt x="0" y="0"/>
                </a:moveTo>
                <a:lnTo>
                  <a:pt x="4376057" y="0"/>
                </a:lnTo>
                <a:lnTo>
                  <a:pt x="4376057" y="3385458"/>
                </a:lnTo>
                <a:lnTo>
                  <a:pt x="0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 3"/>
          <p:cNvSpPr/>
          <p:nvPr/>
        </p:nvSpPr>
        <p:spPr>
          <a:xfrm>
            <a:off x="847969" y="1953679"/>
            <a:ext cx="2288239" cy="1050900"/>
          </a:xfrm>
          <a:custGeom>
            <a:avLst/>
            <a:gdLst/>
            <a:ahLst/>
            <a:cxnLst/>
            <a:rect l="l" t="t" r="r" b="b"/>
            <a:pathLst>
              <a:path w="4704319" h="2816832">
                <a:moveTo>
                  <a:pt x="0" y="0"/>
                </a:moveTo>
                <a:cubicBezTo>
                  <a:pt x="1711206" y="505132"/>
                  <a:pt x="4701793" y="1470239"/>
                  <a:pt x="4704319" y="2816832"/>
                </a:cubicBezTo>
                <a:lnTo>
                  <a:pt x="0" y="281683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2510702" y="2461535"/>
            <a:ext cx="545660" cy="506630"/>
          </a:xfrm>
          <a:custGeom>
            <a:avLst/>
            <a:gdLst/>
            <a:ahLst/>
            <a:cxnLst/>
            <a:rect l="l" t="t" r="r" b="b"/>
            <a:pathLst>
              <a:path w="545660" h="506630">
                <a:moveTo>
                  <a:pt x="0" y="0"/>
                </a:moveTo>
                <a:cubicBezTo>
                  <a:pt x="288637" y="133350"/>
                  <a:pt x="500024" y="286346"/>
                  <a:pt x="545660" y="457072"/>
                </a:cubicBezTo>
                <a:lnTo>
                  <a:pt x="545660" y="50663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847968" y="1624274"/>
            <a:ext cx="2288239" cy="1370143"/>
          </a:xfrm>
          <a:custGeom>
            <a:avLst/>
            <a:gdLst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17872" h="3370102">
                <a:moveTo>
                  <a:pt x="0" y="0"/>
                </a:moveTo>
                <a:cubicBezTo>
                  <a:pt x="1788886" y="604348"/>
                  <a:pt x="4915231" y="1759017"/>
                  <a:pt x="4917872" y="3370102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847969" y="1337590"/>
            <a:ext cx="2275907" cy="1653208"/>
          </a:xfrm>
          <a:custGeom>
            <a:avLst/>
            <a:gdLst>
              <a:gd name="connsiteX0" fmla="*/ 4201886 w 4201886"/>
              <a:gd name="connsiteY0" fmla="*/ 3091543 h 3091543"/>
              <a:gd name="connsiteX1" fmla="*/ 0 w 4201886"/>
              <a:gd name="connsiteY1" fmla="*/ 0 h 309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1886" h="3091543">
                <a:moveTo>
                  <a:pt x="4201886" y="3091543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849711" y="1214130"/>
            <a:ext cx="2434702" cy="1784398"/>
          </a:xfrm>
          <a:custGeom>
            <a:avLst/>
            <a:gdLst>
              <a:gd name="connsiteX0" fmla="*/ 0 w 5431972"/>
              <a:gd name="connsiteY0" fmla="*/ 0 h 3668486"/>
              <a:gd name="connsiteX1" fmla="*/ 0 w 5431972"/>
              <a:gd name="connsiteY1" fmla="*/ 3668486 h 3668486"/>
              <a:gd name="connsiteX2" fmla="*/ 5431972 w 5431972"/>
              <a:gd name="connsiteY2" fmla="*/ 3668486 h 366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1972" h="3668486">
                <a:moveTo>
                  <a:pt x="0" y="0"/>
                </a:moveTo>
                <a:lnTo>
                  <a:pt x="0" y="3668486"/>
                </a:lnTo>
                <a:lnTo>
                  <a:pt x="5431972" y="3668486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991984" y="729459"/>
            <a:ext cx="0" cy="870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1352024" y="2688840"/>
            <a:ext cx="0" cy="916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864192" y="2688840"/>
            <a:ext cx="0" cy="916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2864192" y="729459"/>
            <a:ext cx="0" cy="870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98026" y="36050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停止判断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10194" y="3601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通過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判断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33864" y="3605020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停止も通過も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可能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1656" y="113906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停止できず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通過できず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12869" y="3013243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青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-&gt;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黄変化位置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 rot="16200000">
            <a:off x="422210" y="139644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速度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リーフォーム 18"/>
          <p:cNvSpPr/>
          <p:nvPr/>
        </p:nvSpPr>
        <p:spPr>
          <a:xfrm>
            <a:off x="825563" y="1953679"/>
            <a:ext cx="2288239" cy="1059564"/>
          </a:xfrm>
          <a:custGeom>
            <a:avLst/>
            <a:gdLst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17872" h="3370102">
                <a:moveTo>
                  <a:pt x="0" y="0"/>
                </a:moveTo>
                <a:cubicBezTo>
                  <a:pt x="1788886" y="604348"/>
                  <a:pt x="4915231" y="1759017"/>
                  <a:pt x="4917872" y="3370102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1331640" y="1335603"/>
            <a:ext cx="1813892" cy="1675653"/>
          </a:xfrm>
          <a:custGeom>
            <a:avLst/>
            <a:gdLst>
              <a:gd name="connsiteX0" fmla="*/ 4201886 w 4201886"/>
              <a:gd name="connsiteY0" fmla="*/ 3091543 h 3091543"/>
              <a:gd name="connsiteX1" fmla="*/ 0 w 4201886"/>
              <a:gd name="connsiteY1" fmla="*/ 0 h 309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1886" h="3091543">
                <a:moveTo>
                  <a:pt x="4201886" y="3091543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-133529" y="2483461"/>
            <a:ext cx="3720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-133529" y="2146571"/>
            <a:ext cx="3720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-133529" y="1871567"/>
            <a:ext cx="3720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923928" y="113906"/>
            <a:ext cx="4591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対策</a:t>
            </a:r>
            <a:endParaRPr kumimoji="1" lang="en-US" altLang="ja-JP" sz="1400" dirty="0" smtClean="0"/>
          </a:p>
          <a:p>
            <a:r>
              <a:rPr lang="ja-JP" altLang="en-US" sz="1400" dirty="0"/>
              <a:t>　交差点付近で</a:t>
            </a:r>
            <a:r>
              <a:rPr lang="ja-JP" altLang="en-US" sz="1400" dirty="0" smtClean="0"/>
              <a:t>は、赤の領域に入らない速度域で運行する</a:t>
            </a:r>
            <a:endParaRPr kumimoji="1" lang="ja-JP" altLang="en-US" sz="1400" dirty="0"/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37021"/>
              </p:ext>
            </p:extLst>
          </p:nvPr>
        </p:nvGraphicFramePr>
        <p:xfrm>
          <a:off x="3923928" y="1335603"/>
          <a:ext cx="468220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014730"/>
                <a:gridCol w="936104"/>
                <a:gridCol w="792088"/>
                <a:gridCol w="720080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完全自動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交通流の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悪影響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実現性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①交差点付近で色に関係なく速度を落とす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〇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〇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②赤の領域は人の監視が必要とし</a:t>
                      </a: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警告をいう</a:t>
                      </a:r>
                      <a:r>
                        <a:rPr kumimoji="1" lang="en-US" altLang="ja-JP" sz="1200" dirty="0" smtClean="0"/>
                        <a:t>)</a:t>
                      </a:r>
                      <a:r>
                        <a:rPr kumimoji="1" lang="ja-JP" altLang="en-US" sz="1200" dirty="0" smtClean="0"/>
                        <a:t>必要とあれば</a:t>
                      </a:r>
                      <a:r>
                        <a:rPr kumimoji="1" lang="en-US" altLang="ja-JP" sz="1200" dirty="0" smtClean="0"/>
                        <a:t>TO</a:t>
                      </a:r>
                      <a:r>
                        <a:rPr kumimoji="1" lang="ja-JP" altLang="en-US" sz="1200" dirty="0" smtClean="0"/>
                        <a:t>ブレーキ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〇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〇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黄色の時間を延ばしてもらう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スペック満たせば〇でなければ①②同様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スペック満たせば〇でなければ①②同様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△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合意による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減速度を上げてもらう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スペック満たせば〇でなければ①②同様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△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△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合意による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69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49711" y="1337590"/>
            <a:ext cx="2286496" cy="1660938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 2"/>
          <p:cNvSpPr/>
          <p:nvPr/>
        </p:nvSpPr>
        <p:spPr>
          <a:xfrm>
            <a:off x="1352023" y="1337590"/>
            <a:ext cx="1773593" cy="1646729"/>
          </a:xfrm>
          <a:custGeom>
            <a:avLst/>
            <a:gdLst>
              <a:gd name="connsiteX0" fmla="*/ 0 w 4376057"/>
              <a:gd name="connsiteY0" fmla="*/ 0 h 3385458"/>
              <a:gd name="connsiteX1" fmla="*/ 4376057 w 4376057"/>
              <a:gd name="connsiteY1" fmla="*/ 0 h 3385458"/>
              <a:gd name="connsiteX2" fmla="*/ 4376057 w 4376057"/>
              <a:gd name="connsiteY2" fmla="*/ 3385458 h 3385458"/>
              <a:gd name="connsiteX3" fmla="*/ 0 w 4376057"/>
              <a:gd name="connsiteY3" fmla="*/ 0 h 338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6057" h="3385458">
                <a:moveTo>
                  <a:pt x="0" y="0"/>
                </a:moveTo>
                <a:lnTo>
                  <a:pt x="4376057" y="0"/>
                </a:lnTo>
                <a:lnTo>
                  <a:pt x="4376057" y="3385458"/>
                </a:lnTo>
                <a:lnTo>
                  <a:pt x="0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 3"/>
          <p:cNvSpPr/>
          <p:nvPr/>
        </p:nvSpPr>
        <p:spPr>
          <a:xfrm>
            <a:off x="847969" y="1953679"/>
            <a:ext cx="2288239" cy="1050900"/>
          </a:xfrm>
          <a:custGeom>
            <a:avLst/>
            <a:gdLst/>
            <a:ahLst/>
            <a:cxnLst/>
            <a:rect l="l" t="t" r="r" b="b"/>
            <a:pathLst>
              <a:path w="4704319" h="2816832">
                <a:moveTo>
                  <a:pt x="0" y="0"/>
                </a:moveTo>
                <a:cubicBezTo>
                  <a:pt x="1711206" y="505132"/>
                  <a:pt x="4701793" y="1470239"/>
                  <a:pt x="4704319" y="2816832"/>
                </a:cubicBezTo>
                <a:lnTo>
                  <a:pt x="0" y="281683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2510702" y="2461535"/>
            <a:ext cx="545660" cy="506630"/>
          </a:xfrm>
          <a:custGeom>
            <a:avLst/>
            <a:gdLst/>
            <a:ahLst/>
            <a:cxnLst/>
            <a:rect l="l" t="t" r="r" b="b"/>
            <a:pathLst>
              <a:path w="545660" h="506630">
                <a:moveTo>
                  <a:pt x="0" y="0"/>
                </a:moveTo>
                <a:cubicBezTo>
                  <a:pt x="288637" y="133350"/>
                  <a:pt x="500024" y="286346"/>
                  <a:pt x="545660" y="457072"/>
                </a:cubicBezTo>
                <a:lnTo>
                  <a:pt x="545660" y="50663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847968" y="1624274"/>
            <a:ext cx="2288239" cy="1370143"/>
          </a:xfrm>
          <a:custGeom>
            <a:avLst/>
            <a:gdLst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17872" h="3370102">
                <a:moveTo>
                  <a:pt x="0" y="0"/>
                </a:moveTo>
                <a:cubicBezTo>
                  <a:pt x="1788886" y="604348"/>
                  <a:pt x="4915231" y="1759017"/>
                  <a:pt x="4917872" y="3370102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847969" y="1337590"/>
            <a:ext cx="2275907" cy="1653208"/>
          </a:xfrm>
          <a:custGeom>
            <a:avLst/>
            <a:gdLst>
              <a:gd name="connsiteX0" fmla="*/ 4201886 w 4201886"/>
              <a:gd name="connsiteY0" fmla="*/ 3091543 h 3091543"/>
              <a:gd name="connsiteX1" fmla="*/ 0 w 4201886"/>
              <a:gd name="connsiteY1" fmla="*/ 0 h 309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1886" h="3091543">
                <a:moveTo>
                  <a:pt x="4201886" y="3091543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849711" y="1214130"/>
            <a:ext cx="2434702" cy="1784398"/>
          </a:xfrm>
          <a:custGeom>
            <a:avLst/>
            <a:gdLst>
              <a:gd name="connsiteX0" fmla="*/ 0 w 5431972"/>
              <a:gd name="connsiteY0" fmla="*/ 0 h 3668486"/>
              <a:gd name="connsiteX1" fmla="*/ 0 w 5431972"/>
              <a:gd name="connsiteY1" fmla="*/ 3668486 h 3668486"/>
              <a:gd name="connsiteX2" fmla="*/ 5431972 w 5431972"/>
              <a:gd name="connsiteY2" fmla="*/ 3668486 h 366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1972" h="3668486">
                <a:moveTo>
                  <a:pt x="0" y="0"/>
                </a:moveTo>
                <a:lnTo>
                  <a:pt x="0" y="3668486"/>
                </a:lnTo>
                <a:lnTo>
                  <a:pt x="5431972" y="3668486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991984" y="729459"/>
            <a:ext cx="0" cy="870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1352024" y="2688840"/>
            <a:ext cx="0" cy="916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864192" y="2688840"/>
            <a:ext cx="0" cy="916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2864192" y="729459"/>
            <a:ext cx="0" cy="870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98026" y="36050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停止判断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10194" y="3601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通過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判断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33864" y="36050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停止判断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1656" y="113906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停止できず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通過できず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12869" y="3013243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青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-&gt;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黄変化位置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 rot="16200000">
            <a:off x="422210" y="139644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速度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リーフォーム 18"/>
          <p:cNvSpPr/>
          <p:nvPr/>
        </p:nvSpPr>
        <p:spPr>
          <a:xfrm>
            <a:off x="825563" y="1953679"/>
            <a:ext cx="2288239" cy="1059564"/>
          </a:xfrm>
          <a:custGeom>
            <a:avLst/>
            <a:gdLst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74772"/>
              <a:gd name="connsiteY0" fmla="*/ 0 h 3331029"/>
              <a:gd name="connsiteX1" fmla="*/ 4974772 w 4974772"/>
              <a:gd name="connsiteY1" fmla="*/ 3331029 h 3331029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  <a:gd name="connsiteX0" fmla="*/ 0 w 4917872"/>
              <a:gd name="connsiteY0" fmla="*/ 0 h 3370102"/>
              <a:gd name="connsiteX1" fmla="*/ 4917872 w 4917872"/>
              <a:gd name="connsiteY1" fmla="*/ 3370102 h 337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17872" h="3370102">
                <a:moveTo>
                  <a:pt x="0" y="0"/>
                </a:moveTo>
                <a:cubicBezTo>
                  <a:pt x="1788886" y="604348"/>
                  <a:pt x="4915231" y="1759017"/>
                  <a:pt x="4917872" y="3370102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1331640" y="1335603"/>
            <a:ext cx="1813892" cy="1675653"/>
          </a:xfrm>
          <a:custGeom>
            <a:avLst/>
            <a:gdLst>
              <a:gd name="connsiteX0" fmla="*/ 4201886 w 4201886"/>
              <a:gd name="connsiteY0" fmla="*/ 3091543 h 3091543"/>
              <a:gd name="connsiteX1" fmla="*/ 0 w 4201886"/>
              <a:gd name="connsiteY1" fmla="*/ 0 h 309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1886" h="3091543">
                <a:moveTo>
                  <a:pt x="4201886" y="3091543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-133529" y="2483461"/>
            <a:ext cx="3720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-133529" y="2146571"/>
            <a:ext cx="3720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-133529" y="1871567"/>
            <a:ext cx="3720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6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827584" y="1412776"/>
            <a:ext cx="71449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課題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SP</a:t>
            </a:r>
            <a:r>
              <a:rPr lang="ja-JP" altLang="en-US" dirty="0" smtClean="0"/>
              <a:t>がどの距離からどの状態だと止まれるのかの条件がわからない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→スペックを知りたい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・停止可能・通過可能の状態においてどちらを選ぶべきか？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交通の加減速をあまり変化させないという意味では、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「通過」にするほうが安全？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・停止不可・通過不可問題</a:t>
            </a:r>
            <a:endParaRPr kumimoji="1" lang="en-US" altLang="ja-JP" dirty="0" smtClean="0"/>
          </a:p>
          <a:p>
            <a:r>
              <a:rPr lang="ja-JP" altLang="en-US" dirty="0" smtClean="0"/>
              <a:t>　ひとまず、ワーニングを出し、オーバーラン覚悟で停止側アクションする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092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411</Words>
  <Application>Microsoft Office PowerPoint</Application>
  <PresentationFormat>画面に合わせる (4:3)</PresentationFormat>
  <Paragraphs>140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murahasi</dc:creator>
  <cp:lastModifiedBy>murahasi</cp:lastModifiedBy>
  <cp:revision>23</cp:revision>
  <dcterms:created xsi:type="dcterms:W3CDTF">2019-12-14T17:00:20Z</dcterms:created>
  <dcterms:modified xsi:type="dcterms:W3CDTF">2019-12-15T14:00:22Z</dcterms:modified>
</cp:coreProperties>
</file>