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FB"/>
    <a:srgbClr val="FFE1F7"/>
    <a:srgbClr val="FFFFFF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40" d="100"/>
          <a:sy n="140" d="100"/>
        </p:scale>
        <p:origin x="36" y="6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5970C-2DAB-49DD-B3C7-6039F14164E9}" type="datetimeFigureOut">
              <a:rPr kumimoji="1" lang="ja-JP" altLang="en-US" smtClean="0"/>
              <a:t>2017/6/18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2D335-0462-4B8C-9392-48D89B361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107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2D335-0462-4B8C-9392-48D89B361FF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492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2D335-0462-4B8C-9392-48D89B361FF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49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F3E4-5C49-4847-88F7-B573867F7BFC}" type="datetimeFigureOut">
              <a:rPr kumimoji="1" lang="ja-JP" altLang="en-US" smtClean="0"/>
              <a:t>2017/6/18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6772-193F-4D37-A750-F83D90A6F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78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F3E4-5C49-4847-88F7-B573867F7BFC}" type="datetimeFigureOut">
              <a:rPr kumimoji="1" lang="ja-JP" altLang="en-US" smtClean="0"/>
              <a:t>2017/6/18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6772-193F-4D37-A750-F83D90A6F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85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F3E4-5C49-4847-88F7-B573867F7BFC}" type="datetimeFigureOut">
              <a:rPr kumimoji="1" lang="ja-JP" altLang="en-US" smtClean="0"/>
              <a:t>2017/6/18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6772-193F-4D37-A750-F83D90A6F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11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F3E4-5C49-4847-88F7-B573867F7BFC}" type="datetimeFigureOut">
              <a:rPr kumimoji="1" lang="ja-JP" altLang="en-US" smtClean="0"/>
              <a:t>2017/6/18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6772-193F-4D37-A750-F83D90A6F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35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F3E4-5C49-4847-88F7-B573867F7BFC}" type="datetimeFigureOut">
              <a:rPr kumimoji="1" lang="ja-JP" altLang="en-US" smtClean="0"/>
              <a:t>2017/6/18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6772-193F-4D37-A750-F83D90A6F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0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F3E4-5C49-4847-88F7-B573867F7BFC}" type="datetimeFigureOut">
              <a:rPr kumimoji="1" lang="ja-JP" altLang="en-US" smtClean="0"/>
              <a:t>2017/6/18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6772-193F-4D37-A750-F83D90A6F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53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F3E4-5C49-4847-88F7-B573867F7BFC}" type="datetimeFigureOut">
              <a:rPr kumimoji="1" lang="ja-JP" altLang="en-US" smtClean="0"/>
              <a:t>2017/6/18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6772-193F-4D37-A750-F83D90A6F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93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F3E4-5C49-4847-88F7-B573867F7BFC}" type="datetimeFigureOut">
              <a:rPr kumimoji="1" lang="ja-JP" altLang="en-US" smtClean="0"/>
              <a:t>2017/6/18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6772-193F-4D37-A750-F83D90A6F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62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F3E4-5C49-4847-88F7-B573867F7BFC}" type="datetimeFigureOut">
              <a:rPr kumimoji="1" lang="ja-JP" altLang="en-US" smtClean="0"/>
              <a:t>2017/6/18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6772-193F-4D37-A750-F83D90A6F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F3E4-5C49-4847-88F7-B573867F7BFC}" type="datetimeFigureOut">
              <a:rPr kumimoji="1" lang="ja-JP" altLang="en-US" smtClean="0"/>
              <a:t>2017/6/18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6772-193F-4D37-A750-F83D90A6F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04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F3E4-5C49-4847-88F7-B573867F7BFC}" type="datetimeFigureOut">
              <a:rPr kumimoji="1" lang="ja-JP" altLang="en-US" smtClean="0"/>
              <a:t>2017/6/18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6772-193F-4D37-A750-F83D90A6F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65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50000">
              <a:schemeClr val="tx2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9F3E4-5C49-4847-88F7-B573867F7BFC}" type="datetimeFigureOut">
              <a:rPr kumimoji="1" lang="ja-JP" altLang="en-US" smtClean="0"/>
              <a:t>2017/6/18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96772-193F-4D37-A750-F83D90A6F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89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柱 3"/>
          <p:cNvSpPr/>
          <p:nvPr/>
        </p:nvSpPr>
        <p:spPr>
          <a:xfrm rot="10800000">
            <a:off x="2915816" y="2157059"/>
            <a:ext cx="525760" cy="699260"/>
          </a:xfrm>
          <a:prstGeom prst="can">
            <a:avLst>
              <a:gd name="adj" fmla="val 19891"/>
            </a:avLst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/>
          <p:cNvSpPr/>
          <p:nvPr/>
        </p:nvSpPr>
        <p:spPr>
          <a:xfrm rot="10800000">
            <a:off x="3873624" y="1784816"/>
            <a:ext cx="525760" cy="699260"/>
          </a:xfrm>
          <a:prstGeom prst="can">
            <a:avLst>
              <a:gd name="adj" fmla="val 19891"/>
            </a:avLst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/>
          <p:cNvSpPr/>
          <p:nvPr/>
        </p:nvSpPr>
        <p:spPr>
          <a:xfrm rot="10800000">
            <a:off x="4953744" y="2157059"/>
            <a:ext cx="338336" cy="449986"/>
          </a:xfrm>
          <a:prstGeom prst="can">
            <a:avLst>
              <a:gd name="adj" fmla="val 19891"/>
            </a:avLst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/>
          <p:cNvSpPr/>
          <p:nvPr/>
        </p:nvSpPr>
        <p:spPr>
          <a:xfrm rot="10800000" flipH="1">
            <a:off x="5529808" y="2845127"/>
            <a:ext cx="309194" cy="411228"/>
          </a:xfrm>
          <a:prstGeom prst="can">
            <a:avLst>
              <a:gd name="adj" fmla="val 19891"/>
            </a:avLst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/>
          <p:cNvSpPr/>
          <p:nvPr/>
        </p:nvSpPr>
        <p:spPr>
          <a:xfrm rot="10800000">
            <a:off x="693722" y="2007889"/>
            <a:ext cx="750076" cy="997600"/>
          </a:xfrm>
          <a:prstGeom prst="can">
            <a:avLst>
              <a:gd name="adj" fmla="val 19891"/>
            </a:avLst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/>
          <p:cNvSpPr/>
          <p:nvPr/>
        </p:nvSpPr>
        <p:spPr>
          <a:xfrm rot="10800000">
            <a:off x="1651530" y="1635646"/>
            <a:ext cx="750076" cy="997600"/>
          </a:xfrm>
          <a:prstGeom prst="can">
            <a:avLst>
              <a:gd name="adj" fmla="val 19891"/>
            </a:avLst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76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61 0.59599 C -0.05886 0.55525 0.00555 0.4713 0.01545 0.35309 C 0.02535 0.23426 -0.01389 0.02284 -0.01441 -0.1142 C -0.01493 -0.25123 0.01285 -0.3642 0.0118 -0.47006 C 0.01076 -0.57531 -0.01372 -0.68981 -0.02049 -0.74815 " pathEditMode="relative" rAng="0" ptsTypes="asssa">
                                      <p:cBhvr>
                                        <p:cTn id="6" dur="7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-67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70000" decel="3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6806 0.78025 C -0.0533 0.73951 0.01111 0.65556 0.021 0.53735 C 0.0309 0.41852 -0.00834 0.2071 -0.00886 0.07006 C -0.00938 -0.06698 0.0184 -0.17994 0.01736 -0.2858 C 0.01632 -0.39105 -0.00816 -0.50556 -0.01493 -0.56389 " pathEditMode="relative" rAng="0" ptsTypes="asssa">
                                      <p:cBhvr>
                                        <p:cTn id="8" dur="6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-67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70000" decel="3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7361 0.59599 C -0.05886 0.55525 0.00555 0.4713 0.01545 0.35309 C 0.02535 0.23426 -0.01389 0.02284 -0.01441 -0.1142 C -0.01493 -0.25123 0.01285 -0.3642 0.0118 -0.47006 C 0.01076 -0.57531 -0.01372 -0.68981 -0.02049 -0.74815 " pathEditMode="relative" rAng="0" ptsTypes="asssa">
                                      <p:cBhvr>
                                        <p:cTn id="10" dur="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-6722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70000" decel="3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7361 0.59599 C -0.05886 0.55525 0.00555 0.4713 0.01545 0.35309 C 0.02535 0.23426 -0.01389 0.02284 -0.01441 -0.1142 C -0.01493 -0.25123 0.01285 -0.3642 0.0118 -0.47006 C 0.01076 -0.57531 -0.01372 -0.68981 -0.02049 -0.74815 " pathEditMode="relative" rAng="0" ptsTypes="asssa">
                                      <p:cBhvr>
                                        <p:cTn id="12" dur="9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-6722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61 0.59599 C -0.05886 0.55525 0.00555 0.4713 0.01545 0.35309 C 0.02535 0.23426 -0.01389 0.02284 -0.01441 -0.1142 C -0.01493 -0.25123 0.01285 -0.3642 0.0118 -0.47006 C 0.01076 -0.57531 -0.01372 -0.68981 -0.02049 -0.74815 " pathEditMode="relative" rAng="0" ptsTypes="asssa">
                                      <p:cBhvr>
                                        <p:cTn id="14" dur="7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-6722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70000" decel="3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6806 0.78025 C -0.0533 0.73951 0.01111 0.65556 0.021 0.53735 C 0.0309 0.41852 -0.00834 0.2071 -0.00886 0.07006 C -0.00938 -0.06698 0.0184 -0.17994 0.01736 -0.2858 C 0.01632 -0.39105 -0.00816 -0.50556 -0.01493 -0.56389 " pathEditMode="relative" rAng="0" ptsTypes="asssa">
                                      <p:cBhvr>
                                        <p:cTn id="16" dur="10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-6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円柱 7"/>
          <p:cNvSpPr/>
          <p:nvPr/>
        </p:nvSpPr>
        <p:spPr>
          <a:xfrm rot="10800000">
            <a:off x="611560" y="5143500"/>
            <a:ext cx="750076" cy="99760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/>
          <p:cNvSpPr/>
          <p:nvPr/>
        </p:nvSpPr>
        <p:spPr>
          <a:xfrm rot="10800000">
            <a:off x="-180528" y="5209387"/>
            <a:ext cx="750076" cy="997600"/>
          </a:xfrm>
          <a:prstGeom prst="can">
            <a:avLst>
              <a:gd name="adj" fmla="val 19891"/>
            </a:avLst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 flipV="1">
            <a:off x="107503" y="5143500"/>
            <a:ext cx="9036497" cy="109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0" y="5143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柱 15"/>
          <p:cNvSpPr/>
          <p:nvPr/>
        </p:nvSpPr>
        <p:spPr>
          <a:xfrm rot="10800000">
            <a:off x="1370680" y="5143500"/>
            <a:ext cx="681040" cy="905782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柱 16"/>
          <p:cNvSpPr/>
          <p:nvPr/>
        </p:nvSpPr>
        <p:spPr>
          <a:xfrm rot="10800000">
            <a:off x="2092482" y="5128602"/>
            <a:ext cx="623974" cy="829884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柱 17"/>
          <p:cNvSpPr/>
          <p:nvPr/>
        </p:nvSpPr>
        <p:spPr>
          <a:xfrm rot="10800000">
            <a:off x="2827020" y="5151120"/>
            <a:ext cx="572533" cy="73152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柱 18"/>
          <p:cNvSpPr/>
          <p:nvPr/>
        </p:nvSpPr>
        <p:spPr>
          <a:xfrm rot="10800000">
            <a:off x="3604870" y="5143500"/>
            <a:ext cx="489040" cy="62484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柱 20"/>
          <p:cNvSpPr/>
          <p:nvPr/>
        </p:nvSpPr>
        <p:spPr>
          <a:xfrm rot="10800000">
            <a:off x="4351020" y="5143500"/>
            <a:ext cx="441960" cy="564686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柱 21"/>
          <p:cNvSpPr/>
          <p:nvPr/>
        </p:nvSpPr>
        <p:spPr>
          <a:xfrm rot="10800000">
            <a:off x="5061336" y="5135880"/>
            <a:ext cx="379344" cy="484682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柱 22"/>
          <p:cNvSpPr/>
          <p:nvPr/>
        </p:nvSpPr>
        <p:spPr>
          <a:xfrm rot="10800000">
            <a:off x="5853816" y="5135880"/>
            <a:ext cx="310764" cy="397058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柱 23"/>
          <p:cNvSpPr/>
          <p:nvPr/>
        </p:nvSpPr>
        <p:spPr>
          <a:xfrm rot="10800000">
            <a:off x="6592956" y="5135880"/>
            <a:ext cx="249804" cy="31917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柱 24"/>
          <p:cNvSpPr/>
          <p:nvPr/>
        </p:nvSpPr>
        <p:spPr>
          <a:xfrm rot="10800000">
            <a:off x="7385436" y="5151027"/>
            <a:ext cx="143124" cy="182866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柱 25"/>
          <p:cNvSpPr/>
          <p:nvPr/>
        </p:nvSpPr>
        <p:spPr>
          <a:xfrm rot="10800000">
            <a:off x="8130036" y="5145887"/>
            <a:ext cx="98405" cy="12573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87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8" dur="3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10" dur="3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12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14" dur="4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16" dur="5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18" dur="6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20" dur="8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22" dur="10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24" dur="16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26" dur="3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5 0.03426 C -0.00451 -0.00895 0.01754 -0.09753 0.02101 -0.22222 C 0.02448 -0.34783 0.01094 -0.57098 0.01076 -0.71574 C 0.01059 -0.86049 0.02014 -0.97962 0.01979 -1.09135 C 0.01945 -1.20216 0.01094 -1.32314 0.00868 -1.38487 " pathEditMode="relative" rAng="0" ptsTypes="asssa">
                                      <p:cBhvr>
                                        <p:cTn id="2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-709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7375E"/>
            </a:gs>
            <a:gs pos="50000">
              <a:schemeClr val="tx2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円柱 7"/>
          <p:cNvSpPr/>
          <p:nvPr/>
        </p:nvSpPr>
        <p:spPr>
          <a:xfrm rot="10800000">
            <a:off x="611560" y="5174550"/>
            <a:ext cx="750076" cy="99760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/>
          <p:cNvSpPr/>
          <p:nvPr/>
        </p:nvSpPr>
        <p:spPr>
          <a:xfrm rot="10800000">
            <a:off x="-180528" y="5209387"/>
            <a:ext cx="750076" cy="997600"/>
          </a:xfrm>
          <a:prstGeom prst="can">
            <a:avLst>
              <a:gd name="adj" fmla="val 19891"/>
            </a:avLst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 flipV="1">
            <a:off x="107503" y="5143500"/>
            <a:ext cx="9036497" cy="109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0" y="5143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柱 15"/>
          <p:cNvSpPr/>
          <p:nvPr/>
        </p:nvSpPr>
        <p:spPr>
          <a:xfrm rot="10800000">
            <a:off x="1370680" y="5194360"/>
            <a:ext cx="681040" cy="905782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柱 16"/>
          <p:cNvSpPr/>
          <p:nvPr/>
        </p:nvSpPr>
        <p:spPr>
          <a:xfrm rot="10800000">
            <a:off x="2092482" y="5198250"/>
            <a:ext cx="623974" cy="829884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柱 17"/>
          <p:cNvSpPr/>
          <p:nvPr/>
        </p:nvSpPr>
        <p:spPr>
          <a:xfrm rot="10800000">
            <a:off x="2823553" y="5189326"/>
            <a:ext cx="576000" cy="76680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柱 18"/>
          <p:cNvSpPr/>
          <p:nvPr/>
        </p:nvSpPr>
        <p:spPr>
          <a:xfrm rot="10800000">
            <a:off x="3557510" y="5171317"/>
            <a:ext cx="536400" cy="71280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柱 20"/>
          <p:cNvSpPr/>
          <p:nvPr/>
        </p:nvSpPr>
        <p:spPr>
          <a:xfrm rot="10800000">
            <a:off x="4292580" y="5146109"/>
            <a:ext cx="500400" cy="66600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柱 21"/>
          <p:cNvSpPr/>
          <p:nvPr/>
        </p:nvSpPr>
        <p:spPr>
          <a:xfrm rot="10800000">
            <a:off x="4972680" y="5189309"/>
            <a:ext cx="468000" cy="62280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柱 22"/>
          <p:cNvSpPr/>
          <p:nvPr/>
        </p:nvSpPr>
        <p:spPr>
          <a:xfrm rot="10800000">
            <a:off x="5725380" y="5153301"/>
            <a:ext cx="439200" cy="58680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柱 23"/>
          <p:cNvSpPr/>
          <p:nvPr/>
        </p:nvSpPr>
        <p:spPr>
          <a:xfrm rot="10800000">
            <a:off x="6425160" y="5164038"/>
            <a:ext cx="417600" cy="55440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柱 24"/>
          <p:cNvSpPr/>
          <p:nvPr/>
        </p:nvSpPr>
        <p:spPr>
          <a:xfrm rot="10800000">
            <a:off x="7136160" y="5142493"/>
            <a:ext cx="392400" cy="52560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柱 25"/>
          <p:cNvSpPr/>
          <p:nvPr/>
        </p:nvSpPr>
        <p:spPr>
          <a:xfrm rot="10800000">
            <a:off x="7854041" y="5167693"/>
            <a:ext cx="374400" cy="50040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9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8" dur="5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0244 C 0.00746 -0.01885 0.04045 -0.10751 0.04548 -0.23386 C 0.05069 -0.35743 0.03055 -0.58017 0.03021 -0.72413 C 0.03003 -0.8684 0.04427 -0.98734 0.04375 -1.09948 C 0.04305 -1.20853 0.03055 -1.32901 0.02708 -1.39111 " pathEditMode="relative" rAng="0" ptsTypes="asssa">
                                      <p:cBhvr>
                                        <p:cTn id="10" dur="6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7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12" dur="6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14" dur="7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16" dur="7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18" dur="8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20" dur="8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22" dur="9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24" dur="9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26" dur="1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5 0.03426 C -0.00451 -0.00895 0.01754 -0.09753 0.02101 -0.22222 C 0.02448 -0.34783 0.01094 -0.57098 0.01076 -0.71574 C 0.01059 -0.86049 0.02014 -0.97962 0.01979 -1.09135 C 0.01945 -1.20216 0.01094 -1.32314 0.00868 -1.38487 " pathEditMode="relative" rAng="0" ptsTypes="asssa">
                                      <p:cBhvr>
                                        <p:cTn id="2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-709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円柱 7"/>
          <p:cNvSpPr/>
          <p:nvPr/>
        </p:nvSpPr>
        <p:spPr>
          <a:xfrm rot="10800000">
            <a:off x="611560" y="5174550"/>
            <a:ext cx="750076" cy="99760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/>
          <p:cNvSpPr/>
          <p:nvPr/>
        </p:nvSpPr>
        <p:spPr>
          <a:xfrm rot="10800000">
            <a:off x="-180528" y="5209387"/>
            <a:ext cx="750076" cy="997600"/>
          </a:xfrm>
          <a:prstGeom prst="can">
            <a:avLst>
              <a:gd name="adj" fmla="val 19891"/>
            </a:avLst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 flipV="1">
            <a:off x="107503" y="5143500"/>
            <a:ext cx="9036497" cy="109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0" y="5143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柱 15"/>
          <p:cNvSpPr/>
          <p:nvPr/>
        </p:nvSpPr>
        <p:spPr>
          <a:xfrm rot="10800000">
            <a:off x="1370680" y="5194360"/>
            <a:ext cx="681040" cy="905782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柱 16"/>
          <p:cNvSpPr/>
          <p:nvPr/>
        </p:nvSpPr>
        <p:spPr>
          <a:xfrm rot="10800000">
            <a:off x="2092482" y="5198250"/>
            <a:ext cx="623974" cy="829884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柱 17"/>
          <p:cNvSpPr/>
          <p:nvPr/>
        </p:nvSpPr>
        <p:spPr>
          <a:xfrm rot="10800000">
            <a:off x="2823553" y="5189326"/>
            <a:ext cx="576000" cy="76680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柱 18"/>
          <p:cNvSpPr/>
          <p:nvPr/>
        </p:nvSpPr>
        <p:spPr>
          <a:xfrm rot="10800000">
            <a:off x="3557510" y="5171317"/>
            <a:ext cx="536400" cy="71280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柱 20"/>
          <p:cNvSpPr/>
          <p:nvPr/>
        </p:nvSpPr>
        <p:spPr>
          <a:xfrm rot="10800000">
            <a:off x="4292580" y="5146109"/>
            <a:ext cx="500400" cy="66600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柱 21"/>
          <p:cNvSpPr/>
          <p:nvPr/>
        </p:nvSpPr>
        <p:spPr>
          <a:xfrm rot="10800000">
            <a:off x="4972680" y="5189309"/>
            <a:ext cx="468000" cy="62280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柱 22"/>
          <p:cNvSpPr/>
          <p:nvPr/>
        </p:nvSpPr>
        <p:spPr>
          <a:xfrm rot="10800000">
            <a:off x="5725380" y="5153301"/>
            <a:ext cx="439200" cy="58680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柱 23"/>
          <p:cNvSpPr/>
          <p:nvPr/>
        </p:nvSpPr>
        <p:spPr>
          <a:xfrm rot="10800000">
            <a:off x="6425160" y="5164038"/>
            <a:ext cx="417600" cy="55440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柱 24"/>
          <p:cNvSpPr/>
          <p:nvPr/>
        </p:nvSpPr>
        <p:spPr>
          <a:xfrm rot="10800000">
            <a:off x="7136160" y="5142493"/>
            <a:ext cx="392400" cy="52560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柱 25"/>
          <p:cNvSpPr/>
          <p:nvPr/>
        </p:nvSpPr>
        <p:spPr>
          <a:xfrm rot="10800000">
            <a:off x="7854041" y="5167693"/>
            <a:ext cx="374400" cy="50040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404467" y="1373106"/>
            <a:ext cx="1231429" cy="11986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柱 19"/>
          <p:cNvSpPr/>
          <p:nvPr/>
        </p:nvSpPr>
        <p:spPr>
          <a:xfrm rot="10800000">
            <a:off x="2645143" y="1473628"/>
            <a:ext cx="750076" cy="99760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115300" y="1373106"/>
            <a:ext cx="1231429" cy="11986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柱 27"/>
          <p:cNvSpPr/>
          <p:nvPr/>
        </p:nvSpPr>
        <p:spPr>
          <a:xfrm rot="10800000">
            <a:off x="4355976" y="1473628"/>
            <a:ext cx="750076" cy="997600"/>
          </a:xfrm>
          <a:prstGeom prst="can">
            <a:avLst>
              <a:gd name="adj" fmla="val 19891"/>
            </a:avLst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6171762" y="1373106"/>
            <a:ext cx="1231429" cy="11986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354802" y="1563638"/>
            <a:ext cx="865347" cy="72008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2404468" y="2762282"/>
            <a:ext cx="1231428" cy="15376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柱 31"/>
          <p:cNvSpPr/>
          <p:nvPr/>
        </p:nvSpPr>
        <p:spPr>
          <a:xfrm rot="10800000">
            <a:off x="2645143" y="3032312"/>
            <a:ext cx="750076" cy="99760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rgbClr val="FFE1F7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4051904" y="2762282"/>
            <a:ext cx="1231428" cy="15376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柱 35"/>
          <p:cNvSpPr/>
          <p:nvPr/>
        </p:nvSpPr>
        <p:spPr>
          <a:xfrm rot="10800000">
            <a:off x="4292579" y="3032312"/>
            <a:ext cx="750076" cy="997600"/>
          </a:xfrm>
          <a:prstGeom prst="can">
            <a:avLst>
              <a:gd name="adj" fmla="val 19891"/>
            </a:avLst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1654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8" dur="5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0244 C 0.00746 -0.01885 0.04045 -0.10751 0.04548 -0.23386 C 0.05069 -0.35743 0.03055 -0.58017 0.03021 -0.72413 C 0.03003 -0.8684 0.04427 -0.98734 0.04375 -1.09948 C 0.04305 -1.20853 0.03055 -1.32901 0.02708 -1.39111 " pathEditMode="relative" rAng="0" ptsTypes="asssa">
                                      <p:cBhvr>
                                        <p:cTn id="10" dur="6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7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12" dur="6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14" dur="7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16" dur="7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18" dur="8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20" dur="8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22" dur="9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24" dur="9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26" dur="1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5 0.03426 C -0.00451 -0.00895 0.01754 -0.09753 0.02101 -0.22222 C 0.02448 -0.34783 0.01094 -0.57098 0.01076 -0.71574 C 0.01059 -0.86049 0.02014 -0.97962 0.01979 -1.09135 C 0.01945 -1.20216 0.01094 -1.32314 0.00868 -1.38487 " pathEditMode="relative" rAng="0" ptsTypes="asssa">
                                      <p:cBhvr>
                                        <p:cTn id="2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-7095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30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32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34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36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0" grpId="0" animBg="1"/>
      <p:bldP spid="28" grpId="0" animBg="1"/>
      <p:bldP spid="32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円柱 7"/>
          <p:cNvSpPr/>
          <p:nvPr/>
        </p:nvSpPr>
        <p:spPr>
          <a:xfrm rot="10800000">
            <a:off x="611560" y="5174550"/>
            <a:ext cx="750076" cy="99760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/>
          <p:cNvSpPr/>
          <p:nvPr/>
        </p:nvSpPr>
        <p:spPr>
          <a:xfrm rot="10800000">
            <a:off x="-180528" y="5209387"/>
            <a:ext cx="750076" cy="997600"/>
          </a:xfrm>
          <a:prstGeom prst="can">
            <a:avLst>
              <a:gd name="adj" fmla="val 19891"/>
            </a:avLst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 flipV="1">
            <a:off x="107503" y="5143500"/>
            <a:ext cx="9036497" cy="109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0" y="5143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柱 15"/>
          <p:cNvSpPr/>
          <p:nvPr/>
        </p:nvSpPr>
        <p:spPr>
          <a:xfrm rot="10800000">
            <a:off x="1370680" y="5194360"/>
            <a:ext cx="681040" cy="905782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柱 16"/>
          <p:cNvSpPr/>
          <p:nvPr/>
        </p:nvSpPr>
        <p:spPr>
          <a:xfrm rot="10800000">
            <a:off x="2092482" y="5198250"/>
            <a:ext cx="623974" cy="829884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柱 17"/>
          <p:cNvSpPr/>
          <p:nvPr/>
        </p:nvSpPr>
        <p:spPr>
          <a:xfrm rot="10800000">
            <a:off x="2823553" y="5189326"/>
            <a:ext cx="576000" cy="76680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柱 18"/>
          <p:cNvSpPr/>
          <p:nvPr/>
        </p:nvSpPr>
        <p:spPr>
          <a:xfrm rot="10800000">
            <a:off x="3557510" y="5171317"/>
            <a:ext cx="536400" cy="71280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柱 20"/>
          <p:cNvSpPr/>
          <p:nvPr/>
        </p:nvSpPr>
        <p:spPr>
          <a:xfrm rot="10800000">
            <a:off x="4292580" y="5146109"/>
            <a:ext cx="500400" cy="66600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柱 21"/>
          <p:cNvSpPr/>
          <p:nvPr/>
        </p:nvSpPr>
        <p:spPr>
          <a:xfrm rot="10800000">
            <a:off x="4972680" y="5189309"/>
            <a:ext cx="468000" cy="62280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柱 22"/>
          <p:cNvSpPr/>
          <p:nvPr/>
        </p:nvSpPr>
        <p:spPr>
          <a:xfrm rot="10800000">
            <a:off x="5725380" y="5153301"/>
            <a:ext cx="439200" cy="58680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柱 23"/>
          <p:cNvSpPr/>
          <p:nvPr/>
        </p:nvSpPr>
        <p:spPr>
          <a:xfrm rot="10800000">
            <a:off x="6425160" y="5164038"/>
            <a:ext cx="417600" cy="55440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柱 24"/>
          <p:cNvSpPr/>
          <p:nvPr/>
        </p:nvSpPr>
        <p:spPr>
          <a:xfrm rot="10800000">
            <a:off x="7136160" y="5142493"/>
            <a:ext cx="392400" cy="52560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柱 25"/>
          <p:cNvSpPr/>
          <p:nvPr/>
        </p:nvSpPr>
        <p:spPr>
          <a:xfrm rot="10800000">
            <a:off x="7854041" y="5167693"/>
            <a:ext cx="374400" cy="50040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rgbClr val="FFA3F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7547497" y="1399031"/>
            <a:ext cx="1231429" cy="11986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柱 19"/>
          <p:cNvSpPr/>
          <p:nvPr/>
        </p:nvSpPr>
        <p:spPr>
          <a:xfrm rot="10800000">
            <a:off x="7788173" y="1499553"/>
            <a:ext cx="750076" cy="99760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115300" y="1373106"/>
            <a:ext cx="1231429" cy="11986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柱 27"/>
          <p:cNvSpPr/>
          <p:nvPr/>
        </p:nvSpPr>
        <p:spPr>
          <a:xfrm rot="10800000">
            <a:off x="4355976" y="1473628"/>
            <a:ext cx="750076" cy="997600"/>
          </a:xfrm>
          <a:prstGeom prst="can">
            <a:avLst>
              <a:gd name="adj" fmla="val 19891"/>
            </a:avLst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6171762" y="1373106"/>
            <a:ext cx="1231429" cy="11986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354802" y="1563638"/>
            <a:ext cx="865347" cy="72008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7547498" y="2788207"/>
            <a:ext cx="1231428" cy="15376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柱 31"/>
          <p:cNvSpPr/>
          <p:nvPr/>
        </p:nvSpPr>
        <p:spPr>
          <a:xfrm rot="10800000">
            <a:off x="7788173" y="3058237"/>
            <a:ext cx="750076" cy="997600"/>
          </a:xfrm>
          <a:prstGeom prst="can">
            <a:avLst>
              <a:gd name="adj" fmla="val 19891"/>
            </a:avLst>
          </a:pr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rgbClr val="FFE1F7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4016551" y="2790475"/>
            <a:ext cx="1231428" cy="15376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柱 35"/>
          <p:cNvSpPr/>
          <p:nvPr/>
        </p:nvSpPr>
        <p:spPr>
          <a:xfrm rot="10800000">
            <a:off x="4292579" y="3032312"/>
            <a:ext cx="750076" cy="997600"/>
          </a:xfrm>
          <a:prstGeom prst="can">
            <a:avLst>
              <a:gd name="adj" fmla="val 19891"/>
            </a:avLst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1396824" y="1537159"/>
            <a:ext cx="915632" cy="886615"/>
          </a:xfrm>
          <a:custGeom>
            <a:avLst/>
            <a:gdLst>
              <a:gd name="connsiteX0" fmla="*/ 0 w 757450"/>
              <a:gd name="connsiteY0" fmla="*/ 0 h 839337"/>
              <a:gd name="connsiteX1" fmla="*/ 757450 w 757450"/>
              <a:gd name="connsiteY1" fmla="*/ 0 h 839337"/>
              <a:gd name="connsiteX2" fmla="*/ 757450 w 757450"/>
              <a:gd name="connsiteY2" fmla="*/ 839337 h 839337"/>
              <a:gd name="connsiteX3" fmla="*/ 0 w 757450"/>
              <a:gd name="connsiteY3" fmla="*/ 839337 h 839337"/>
              <a:gd name="connsiteX4" fmla="*/ 0 w 757450"/>
              <a:gd name="connsiteY4" fmla="*/ 0 h 839337"/>
              <a:gd name="connsiteX0" fmla="*/ 0 w 827205"/>
              <a:gd name="connsiteY0" fmla="*/ 0 h 839337"/>
              <a:gd name="connsiteX1" fmla="*/ 757450 w 827205"/>
              <a:gd name="connsiteY1" fmla="*/ 0 h 839337"/>
              <a:gd name="connsiteX2" fmla="*/ 757450 w 827205"/>
              <a:gd name="connsiteY2" fmla="*/ 839337 h 839337"/>
              <a:gd name="connsiteX3" fmla="*/ 0 w 827205"/>
              <a:gd name="connsiteY3" fmla="*/ 839337 h 839337"/>
              <a:gd name="connsiteX4" fmla="*/ 0 w 827205"/>
              <a:gd name="connsiteY4" fmla="*/ 0 h 839337"/>
              <a:gd name="connsiteX0" fmla="*/ 0 w 867618"/>
              <a:gd name="connsiteY0" fmla="*/ 0 h 839337"/>
              <a:gd name="connsiteX1" fmla="*/ 757450 w 867618"/>
              <a:gd name="connsiteY1" fmla="*/ 0 h 839337"/>
              <a:gd name="connsiteX2" fmla="*/ 757450 w 867618"/>
              <a:gd name="connsiteY2" fmla="*/ 839337 h 839337"/>
              <a:gd name="connsiteX3" fmla="*/ 0 w 867618"/>
              <a:gd name="connsiteY3" fmla="*/ 839337 h 839337"/>
              <a:gd name="connsiteX4" fmla="*/ 0 w 867618"/>
              <a:gd name="connsiteY4" fmla="*/ 0 h 839337"/>
              <a:gd name="connsiteX0" fmla="*/ 63689 w 931307"/>
              <a:gd name="connsiteY0" fmla="*/ 0 h 839337"/>
              <a:gd name="connsiteX1" fmla="*/ 821139 w 931307"/>
              <a:gd name="connsiteY1" fmla="*/ 0 h 839337"/>
              <a:gd name="connsiteX2" fmla="*/ 821139 w 931307"/>
              <a:gd name="connsiteY2" fmla="*/ 839337 h 839337"/>
              <a:gd name="connsiteX3" fmla="*/ 63689 w 931307"/>
              <a:gd name="connsiteY3" fmla="*/ 839337 h 839337"/>
              <a:gd name="connsiteX4" fmla="*/ 63689 w 931307"/>
              <a:gd name="connsiteY4" fmla="*/ 0 h 839337"/>
              <a:gd name="connsiteX0" fmla="*/ 95109 w 962727"/>
              <a:gd name="connsiteY0" fmla="*/ 0 h 839337"/>
              <a:gd name="connsiteX1" fmla="*/ 852559 w 962727"/>
              <a:gd name="connsiteY1" fmla="*/ 0 h 839337"/>
              <a:gd name="connsiteX2" fmla="*/ 852559 w 962727"/>
              <a:gd name="connsiteY2" fmla="*/ 839337 h 839337"/>
              <a:gd name="connsiteX3" fmla="*/ 95109 w 962727"/>
              <a:gd name="connsiteY3" fmla="*/ 839337 h 839337"/>
              <a:gd name="connsiteX4" fmla="*/ 95109 w 962727"/>
              <a:gd name="connsiteY4" fmla="*/ 0 h 839337"/>
              <a:gd name="connsiteX0" fmla="*/ 95109 w 962727"/>
              <a:gd name="connsiteY0" fmla="*/ 0 h 839337"/>
              <a:gd name="connsiteX1" fmla="*/ 852559 w 962727"/>
              <a:gd name="connsiteY1" fmla="*/ 0 h 839337"/>
              <a:gd name="connsiteX2" fmla="*/ 852559 w 962727"/>
              <a:gd name="connsiteY2" fmla="*/ 839337 h 839337"/>
              <a:gd name="connsiteX3" fmla="*/ 95109 w 962727"/>
              <a:gd name="connsiteY3" fmla="*/ 839337 h 839337"/>
              <a:gd name="connsiteX4" fmla="*/ 95109 w 962727"/>
              <a:gd name="connsiteY4" fmla="*/ 0 h 839337"/>
              <a:gd name="connsiteX0" fmla="*/ 95109 w 962727"/>
              <a:gd name="connsiteY0" fmla="*/ 0 h 839337"/>
              <a:gd name="connsiteX1" fmla="*/ 852559 w 962727"/>
              <a:gd name="connsiteY1" fmla="*/ 0 h 839337"/>
              <a:gd name="connsiteX2" fmla="*/ 852559 w 962727"/>
              <a:gd name="connsiteY2" fmla="*/ 839337 h 839337"/>
              <a:gd name="connsiteX3" fmla="*/ 95109 w 962727"/>
              <a:gd name="connsiteY3" fmla="*/ 839337 h 839337"/>
              <a:gd name="connsiteX4" fmla="*/ 95109 w 962727"/>
              <a:gd name="connsiteY4" fmla="*/ 0 h 839337"/>
              <a:gd name="connsiteX0" fmla="*/ 95109 w 962727"/>
              <a:gd name="connsiteY0" fmla="*/ 57624 h 896961"/>
              <a:gd name="connsiteX1" fmla="*/ 852559 w 962727"/>
              <a:gd name="connsiteY1" fmla="*/ 57624 h 896961"/>
              <a:gd name="connsiteX2" fmla="*/ 852559 w 962727"/>
              <a:gd name="connsiteY2" fmla="*/ 896961 h 896961"/>
              <a:gd name="connsiteX3" fmla="*/ 95109 w 962727"/>
              <a:gd name="connsiteY3" fmla="*/ 896961 h 896961"/>
              <a:gd name="connsiteX4" fmla="*/ 95109 w 962727"/>
              <a:gd name="connsiteY4" fmla="*/ 57624 h 896961"/>
              <a:gd name="connsiteX0" fmla="*/ 95109 w 962727"/>
              <a:gd name="connsiteY0" fmla="*/ 78088 h 917425"/>
              <a:gd name="connsiteX1" fmla="*/ 852559 w 962727"/>
              <a:gd name="connsiteY1" fmla="*/ 78088 h 917425"/>
              <a:gd name="connsiteX2" fmla="*/ 852559 w 962727"/>
              <a:gd name="connsiteY2" fmla="*/ 917425 h 917425"/>
              <a:gd name="connsiteX3" fmla="*/ 95109 w 962727"/>
              <a:gd name="connsiteY3" fmla="*/ 917425 h 917425"/>
              <a:gd name="connsiteX4" fmla="*/ 95109 w 962727"/>
              <a:gd name="connsiteY4" fmla="*/ 78088 h 917425"/>
              <a:gd name="connsiteX0" fmla="*/ 95109 w 962727"/>
              <a:gd name="connsiteY0" fmla="*/ 58885 h 898222"/>
              <a:gd name="connsiteX1" fmla="*/ 852559 w 962727"/>
              <a:gd name="connsiteY1" fmla="*/ 58885 h 898222"/>
              <a:gd name="connsiteX2" fmla="*/ 852559 w 962727"/>
              <a:gd name="connsiteY2" fmla="*/ 898222 h 898222"/>
              <a:gd name="connsiteX3" fmla="*/ 95109 w 962727"/>
              <a:gd name="connsiteY3" fmla="*/ 898222 h 898222"/>
              <a:gd name="connsiteX4" fmla="*/ 95109 w 962727"/>
              <a:gd name="connsiteY4" fmla="*/ 58885 h 898222"/>
              <a:gd name="connsiteX0" fmla="*/ 95109 w 962727"/>
              <a:gd name="connsiteY0" fmla="*/ 47278 h 886615"/>
              <a:gd name="connsiteX1" fmla="*/ 852559 w 962727"/>
              <a:gd name="connsiteY1" fmla="*/ 47278 h 886615"/>
              <a:gd name="connsiteX2" fmla="*/ 852559 w 962727"/>
              <a:gd name="connsiteY2" fmla="*/ 886615 h 886615"/>
              <a:gd name="connsiteX3" fmla="*/ 95109 w 962727"/>
              <a:gd name="connsiteY3" fmla="*/ 886615 h 886615"/>
              <a:gd name="connsiteX4" fmla="*/ 95109 w 962727"/>
              <a:gd name="connsiteY4" fmla="*/ 47278 h 886615"/>
              <a:gd name="connsiteX0" fmla="*/ 95109 w 962727"/>
              <a:gd name="connsiteY0" fmla="*/ 47278 h 886615"/>
              <a:gd name="connsiteX1" fmla="*/ 852559 w 962727"/>
              <a:gd name="connsiteY1" fmla="*/ 47278 h 886615"/>
              <a:gd name="connsiteX2" fmla="*/ 852559 w 962727"/>
              <a:gd name="connsiteY2" fmla="*/ 886615 h 886615"/>
              <a:gd name="connsiteX3" fmla="*/ 95109 w 962727"/>
              <a:gd name="connsiteY3" fmla="*/ 886615 h 886615"/>
              <a:gd name="connsiteX4" fmla="*/ 95109 w 962727"/>
              <a:gd name="connsiteY4" fmla="*/ 47278 h 886615"/>
              <a:gd name="connsiteX0" fmla="*/ 95109 w 962727"/>
              <a:gd name="connsiteY0" fmla="*/ 47278 h 886615"/>
              <a:gd name="connsiteX1" fmla="*/ 852559 w 962727"/>
              <a:gd name="connsiteY1" fmla="*/ 47278 h 886615"/>
              <a:gd name="connsiteX2" fmla="*/ 852559 w 962727"/>
              <a:gd name="connsiteY2" fmla="*/ 886615 h 886615"/>
              <a:gd name="connsiteX3" fmla="*/ 95109 w 962727"/>
              <a:gd name="connsiteY3" fmla="*/ 886615 h 886615"/>
              <a:gd name="connsiteX4" fmla="*/ 95109 w 962727"/>
              <a:gd name="connsiteY4" fmla="*/ 47278 h 88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2727" h="886615">
                <a:moveTo>
                  <a:pt x="95109" y="47278"/>
                </a:moveTo>
                <a:cubicBezTo>
                  <a:pt x="443477" y="-34609"/>
                  <a:pt x="627021" y="6334"/>
                  <a:pt x="852559" y="47278"/>
                </a:cubicBezTo>
                <a:cubicBezTo>
                  <a:pt x="1009508" y="327057"/>
                  <a:pt x="989037" y="634132"/>
                  <a:pt x="852559" y="886615"/>
                </a:cubicBezTo>
                <a:cubicBezTo>
                  <a:pt x="546342" y="866143"/>
                  <a:pt x="426868" y="845672"/>
                  <a:pt x="95109" y="886615"/>
                </a:cubicBezTo>
                <a:cubicBezTo>
                  <a:pt x="-14073" y="640956"/>
                  <a:pt x="-48193" y="313409"/>
                  <a:pt x="95109" y="47278"/>
                </a:cubicBezTo>
                <a:close/>
              </a:path>
            </a:pathLst>
          </a:custGeom>
          <a:gradFill>
            <a:gsLst>
              <a:gs pos="0">
                <a:srgbClr val="FFA3FB"/>
              </a:gs>
              <a:gs pos="50000">
                <a:srgbClr val="FFE1F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489304" y="2383022"/>
            <a:ext cx="720080" cy="82970"/>
          </a:xfrm>
          <a:prstGeom prst="ellipse">
            <a:avLst/>
          </a:prstGeom>
          <a:gradFill>
            <a:gsLst>
              <a:gs pos="8000">
                <a:srgbClr val="FFA3FB"/>
              </a:gs>
              <a:gs pos="75000">
                <a:srgbClr val="FFE1F7"/>
              </a:gs>
              <a:gs pos="89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669324" y="1802686"/>
            <a:ext cx="360040" cy="33948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E1F7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 29"/>
          <p:cNvSpPr/>
          <p:nvPr/>
        </p:nvSpPr>
        <p:spPr>
          <a:xfrm>
            <a:off x="1396824" y="3032312"/>
            <a:ext cx="915632" cy="886615"/>
          </a:xfrm>
          <a:custGeom>
            <a:avLst/>
            <a:gdLst>
              <a:gd name="connsiteX0" fmla="*/ 0 w 757450"/>
              <a:gd name="connsiteY0" fmla="*/ 0 h 839337"/>
              <a:gd name="connsiteX1" fmla="*/ 757450 w 757450"/>
              <a:gd name="connsiteY1" fmla="*/ 0 h 839337"/>
              <a:gd name="connsiteX2" fmla="*/ 757450 w 757450"/>
              <a:gd name="connsiteY2" fmla="*/ 839337 h 839337"/>
              <a:gd name="connsiteX3" fmla="*/ 0 w 757450"/>
              <a:gd name="connsiteY3" fmla="*/ 839337 h 839337"/>
              <a:gd name="connsiteX4" fmla="*/ 0 w 757450"/>
              <a:gd name="connsiteY4" fmla="*/ 0 h 839337"/>
              <a:gd name="connsiteX0" fmla="*/ 0 w 827205"/>
              <a:gd name="connsiteY0" fmla="*/ 0 h 839337"/>
              <a:gd name="connsiteX1" fmla="*/ 757450 w 827205"/>
              <a:gd name="connsiteY1" fmla="*/ 0 h 839337"/>
              <a:gd name="connsiteX2" fmla="*/ 757450 w 827205"/>
              <a:gd name="connsiteY2" fmla="*/ 839337 h 839337"/>
              <a:gd name="connsiteX3" fmla="*/ 0 w 827205"/>
              <a:gd name="connsiteY3" fmla="*/ 839337 h 839337"/>
              <a:gd name="connsiteX4" fmla="*/ 0 w 827205"/>
              <a:gd name="connsiteY4" fmla="*/ 0 h 839337"/>
              <a:gd name="connsiteX0" fmla="*/ 0 w 867618"/>
              <a:gd name="connsiteY0" fmla="*/ 0 h 839337"/>
              <a:gd name="connsiteX1" fmla="*/ 757450 w 867618"/>
              <a:gd name="connsiteY1" fmla="*/ 0 h 839337"/>
              <a:gd name="connsiteX2" fmla="*/ 757450 w 867618"/>
              <a:gd name="connsiteY2" fmla="*/ 839337 h 839337"/>
              <a:gd name="connsiteX3" fmla="*/ 0 w 867618"/>
              <a:gd name="connsiteY3" fmla="*/ 839337 h 839337"/>
              <a:gd name="connsiteX4" fmla="*/ 0 w 867618"/>
              <a:gd name="connsiteY4" fmla="*/ 0 h 839337"/>
              <a:gd name="connsiteX0" fmla="*/ 63689 w 931307"/>
              <a:gd name="connsiteY0" fmla="*/ 0 h 839337"/>
              <a:gd name="connsiteX1" fmla="*/ 821139 w 931307"/>
              <a:gd name="connsiteY1" fmla="*/ 0 h 839337"/>
              <a:gd name="connsiteX2" fmla="*/ 821139 w 931307"/>
              <a:gd name="connsiteY2" fmla="*/ 839337 h 839337"/>
              <a:gd name="connsiteX3" fmla="*/ 63689 w 931307"/>
              <a:gd name="connsiteY3" fmla="*/ 839337 h 839337"/>
              <a:gd name="connsiteX4" fmla="*/ 63689 w 931307"/>
              <a:gd name="connsiteY4" fmla="*/ 0 h 839337"/>
              <a:gd name="connsiteX0" fmla="*/ 95109 w 962727"/>
              <a:gd name="connsiteY0" fmla="*/ 0 h 839337"/>
              <a:gd name="connsiteX1" fmla="*/ 852559 w 962727"/>
              <a:gd name="connsiteY1" fmla="*/ 0 h 839337"/>
              <a:gd name="connsiteX2" fmla="*/ 852559 w 962727"/>
              <a:gd name="connsiteY2" fmla="*/ 839337 h 839337"/>
              <a:gd name="connsiteX3" fmla="*/ 95109 w 962727"/>
              <a:gd name="connsiteY3" fmla="*/ 839337 h 839337"/>
              <a:gd name="connsiteX4" fmla="*/ 95109 w 962727"/>
              <a:gd name="connsiteY4" fmla="*/ 0 h 839337"/>
              <a:gd name="connsiteX0" fmla="*/ 95109 w 962727"/>
              <a:gd name="connsiteY0" fmla="*/ 0 h 839337"/>
              <a:gd name="connsiteX1" fmla="*/ 852559 w 962727"/>
              <a:gd name="connsiteY1" fmla="*/ 0 h 839337"/>
              <a:gd name="connsiteX2" fmla="*/ 852559 w 962727"/>
              <a:gd name="connsiteY2" fmla="*/ 839337 h 839337"/>
              <a:gd name="connsiteX3" fmla="*/ 95109 w 962727"/>
              <a:gd name="connsiteY3" fmla="*/ 839337 h 839337"/>
              <a:gd name="connsiteX4" fmla="*/ 95109 w 962727"/>
              <a:gd name="connsiteY4" fmla="*/ 0 h 839337"/>
              <a:gd name="connsiteX0" fmla="*/ 95109 w 962727"/>
              <a:gd name="connsiteY0" fmla="*/ 0 h 839337"/>
              <a:gd name="connsiteX1" fmla="*/ 852559 w 962727"/>
              <a:gd name="connsiteY1" fmla="*/ 0 h 839337"/>
              <a:gd name="connsiteX2" fmla="*/ 852559 w 962727"/>
              <a:gd name="connsiteY2" fmla="*/ 839337 h 839337"/>
              <a:gd name="connsiteX3" fmla="*/ 95109 w 962727"/>
              <a:gd name="connsiteY3" fmla="*/ 839337 h 839337"/>
              <a:gd name="connsiteX4" fmla="*/ 95109 w 962727"/>
              <a:gd name="connsiteY4" fmla="*/ 0 h 839337"/>
              <a:gd name="connsiteX0" fmla="*/ 95109 w 962727"/>
              <a:gd name="connsiteY0" fmla="*/ 57624 h 896961"/>
              <a:gd name="connsiteX1" fmla="*/ 852559 w 962727"/>
              <a:gd name="connsiteY1" fmla="*/ 57624 h 896961"/>
              <a:gd name="connsiteX2" fmla="*/ 852559 w 962727"/>
              <a:gd name="connsiteY2" fmla="*/ 896961 h 896961"/>
              <a:gd name="connsiteX3" fmla="*/ 95109 w 962727"/>
              <a:gd name="connsiteY3" fmla="*/ 896961 h 896961"/>
              <a:gd name="connsiteX4" fmla="*/ 95109 w 962727"/>
              <a:gd name="connsiteY4" fmla="*/ 57624 h 896961"/>
              <a:gd name="connsiteX0" fmla="*/ 95109 w 962727"/>
              <a:gd name="connsiteY0" fmla="*/ 78088 h 917425"/>
              <a:gd name="connsiteX1" fmla="*/ 852559 w 962727"/>
              <a:gd name="connsiteY1" fmla="*/ 78088 h 917425"/>
              <a:gd name="connsiteX2" fmla="*/ 852559 w 962727"/>
              <a:gd name="connsiteY2" fmla="*/ 917425 h 917425"/>
              <a:gd name="connsiteX3" fmla="*/ 95109 w 962727"/>
              <a:gd name="connsiteY3" fmla="*/ 917425 h 917425"/>
              <a:gd name="connsiteX4" fmla="*/ 95109 w 962727"/>
              <a:gd name="connsiteY4" fmla="*/ 78088 h 917425"/>
              <a:gd name="connsiteX0" fmla="*/ 95109 w 962727"/>
              <a:gd name="connsiteY0" fmla="*/ 58885 h 898222"/>
              <a:gd name="connsiteX1" fmla="*/ 852559 w 962727"/>
              <a:gd name="connsiteY1" fmla="*/ 58885 h 898222"/>
              <a:gd name="connsiteX2" fmla="*/ 852559 w 962727"/>
              <a:gd name="connsiteY2" fmla="*/ 898222 h 898222"/>
              <a:gd name="connsiteX3" fmla="*/ 95109 w 962727"/>
              <a:gd name="connsiteY3" fmla="*/ 898222 h 898222"/>
              <a:gd name="connsiteX4" fmla="*/ 95109 w 962727"/>
              <a:gd name="connsiteY4" fmla="*/ 58885 h 898222"/>
              <a:gd name="connsiteX0" fmla="*/ 95109 w 962727"/>
              <a:gd name="connsiteY0" fmla="*/ 47278 h 886615"/>
              <a:gd name="connsiteX1" fmla="*/ 852559 w 962727"/>
              <a:gd name="connsiteY1" fmla="*/ 47278 h 886615"/>
              <a:gd name="connsiteX2" fmla="*/ 852559 w 962727"/>
              <a:gd name="connsiteY2" fmla="*/ 886615 h 886615"/>
              <a:gd name="connsiteX3" fmla="*/ 95109 w 962727"/>
              <a:gd name="connsiteY3" fmla="*/ 886615 h 886615"/>
              <a:gd name="connsiteX4" fmla="*/ 95109 w 962727"/>
              <a:gd name="connsiteY4" fmla="*/ 47278 h 886615"/>
              <a:gd name="connsiteX0" fmla="*/ 95109 w 962727"/>
              <a:gd name="connsiteY0" fmla="*/ 47278 h 886615"/>
              <a:gd name="connsiteX1" fmla="*/ 852559 w 962727"/>
              <a:gd name="connsiteY1" fmla="*/ 47278 h 886615"/>
              <a:gd name="connsiteX2" fmla="*/ 852559 w 962727"/>
              <a:gd name="connsiteY2" fmla="*/ 886615 h 886615"/>
              <a:gd name="connsiteX3" fmla="*/ 95109 w 962727"/>
              <a:gd name="connsiteY3" fmla="*/ 886615 h 886615"/>
              <a:gd name="connsiteX4" fmla="*/ 95109 w 962727"/>
              <a:gd name="connsiteY4" fmla="*/ 47278 h 886615"/>
              <a:gd name="connsiteX0" fmla="*/ 95109 w 962727"/>
              <a:gd name="connsiteY0" fmla="*/ 47278 h 886615"/>
              <a:gd name="connsiteX1" fmla="*/ 852559 w 962727"/>
              <a:gd name="connsiteY1" fmla="*/ 47278 h 886615"/>
              <a:gd name="connsiteX2" fmla="*/ 852559 w 962727"/>
              <a:gd name="connsiteY2" fmla="*/ 886615 h 886615"/>
              <a:gd name="connsiteX3" fmla="*/ 95109 w 962727"/>
              <a:gd name="connsiteY3" fmla="*/ 886615 h 886615"/>
              <a:gd name="connsiteX4" fmla="*/ 95109 w 962727"/>
              <a:gd name="connsiteY4" fmla="*/ 47278 h 88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2727" h="886615">
                <a:moveTo>
                  <a:pt x="95109" y="47278"/>
                </a:moveTo>
                <a:cubicBezTo>
                  <a:pt x="443477" y="-34609"/>
                  <a:pt x="627021" y="6334"/>
                  <a:pt x="852559" y="47278"/>
                </a:cubicBezTo>
                <a:cubicBezTo>
                  <a:pt x="1009508" y="327057"/>
                  <a:pt x="989037" y="634132"/>
                  <a:pt x="852559" y="886615"/>
                </a:cubicBezTo>
                <a:cubicBezTo>
                  <a:pt x="546342" y="866143"/>
                  <a:pt x="426868" y="845672"/>
                  <a:pt x="95109" y="886615"/>
                </a:cubicBezTo>
                <a:cubicBezTo>
                  <a:pt x="-14073" y="640956"/>
                  <a:pt x="-48193" y="313409"/>
                  <a:pt x="95109" y="47278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1489304" y="3878175"/>
            <a:ext cx="720080" cy="82970"/>
          </a:xfrm>
          <a:prstGeom prst="ellipse">
            <a:avLst/>
          </a:prstGeom>
          <a:gradFill>
            <a:gsLst>
              <a:gs pos="8000">
                <a:schemeClr val="accent5">
                  <a:lumMod val="20000"/>
                  <a:lumOff val="80000"/>
                </a:schemeClr>
              </a:gs>
              <a:gs pos="75000">
                <a:schemeClr val="accent5">
                  <a:lumMod val="20000"/>
                  <a:lumOff val="80000"/>
                </a:schemeClr>
              </a:gs>
              <a:gs pos="89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648884" y="3305877"/>
            <a:ext cx="360040" cy="33948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E1F7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41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8" dur="5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0244 C 0.00746 -0.01885 0.04045 -0.10751 0.04548 -0.23386 C 0.05069 -0.35743 0.03055 -0.58017 0.03021 -0.72413 C 0.03003 -0.8684 0.04427 -0.98734 0.04375 -1.09948 C 0.04305 -1.20853 0.03055 -1.32901 0.02708 -1.39111 " pathEditMode="relative" rAng="0" ptsTypes="asssa">
                                      <p:cBhvr>
                                        <p:cTn id="10" dur="6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7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12" dur="6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14" dur="7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16" dur="7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18" dur="8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20" dur="8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22" dur="9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24" dur="9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26" dur="1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5 0.03426 C -0.00451 -0.00895 0.01754 -0.09753 0.02101 -0.22222 C 0.02448 -0.34783 0.01094 -0.57098 0.01076 -0.71574 C 0.01059 -0.86049 0.02014 -0.97962 0.01979 -1.09135 C 0.01945 -1.20216 0.01094 -1.32314 0.00868 -1.38487 " pathEditMode="relative" rAng="0" ptsTypes="asssa">
                                      <p:cBhvr>
                                        <p:cTn id="2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-7095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30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32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34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562 C 0.00746 -0.01759 0.04045 -0.10617 0.04548 -0.2321 C 0.05069 -0.35587 0.03055 -0.57809 0.03021 -0.72222 C 0.03003 -0.86636 0.04427 -0.98519 0.04375 -1.09722 C 0.04305 -1.20617 0.03055 -1.32654 0.02708 -1.38858 " pathEditMode="relative" rAng="0" ptsTypes="asssa">
                                      <p:cBhvr>
                                        <p:cTn id="36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707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0" grpId="0" animBg="1"/>
      <p:bldP spid="28" grpId="0" animBg="1"/>
      <p:bldP spid="32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/>
          <p:cNvCxnSpPr/>
          <p:nvPr/>
        </p:nvCxnSpPr>
        <p:spPr>
          <a:xfrm>
            <a:off x="251520" y="0"/>
            <a:ext cx="6480720" cy="257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V="1">
            <a:off x="251520" y="2571750"/>
            <a:ext cx="6480720" cy="254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89756" y="2283718"/>
            <a:ext cx="323528" cy="504056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792088" y="2283718"/>
            <a:ext cx="323528" cy="504056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547664" y="2283718"/>
            <a:ext cx="323528" cy="504056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2195736" y="2283718"/>
            <a:ext cx="323528" cy="504056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2915816" y="2283718"/>
            <a:ext cx="323528" cy="504056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635896" y="2283718"/>
            <a:ext cx="323528" cy="504056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410236" y="2283718"/>
            <a:ext cx="323528" cy="504056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5148064" y="2283718"/>
            <a:ext cx="323528" cy="504056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-252536" y="-81262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L=1/Z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-252536" y="-36933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T=Z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833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6">
                <a:lumMod val="75000"/>
              </a:schemeClr>
            </a:gs>
            <a:gs pos="5000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0"/>
        </a:gradFill>
        <a:ln>
          <a:noFill/>
        </a:ln>
        <a:effectLst>
          <a:glow rad="228600">
            <a:schemeClr val="accent6">
              <a:satMod val="175000"/>
              <a:alpha val="40000"/>
            </a:schemeClr>
          </a:glow>
        </a:effectLst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11195</TotalTime>
  <Words>4</Words>
  <Application>Microsoft Office PowerPoint</Application>
  <PresentationFormat>画面に合わせる (16:9)</PresentationFormat>
  <Paragraphs>4</Paragraphs>
  <Slides>6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murahasi</dc:creator>
  <cp:lastModifiedBy>murahasi</cp:lastModifiedBy>
  <cp:revision>16</cp:revision>
  <dcterms:created xsi:type="dcterms:W3CDTF">2017-05-09T12:14:48Z</dcterms:created>
  <dcterms:modified xsi:type="dcterms:W3CDTF">2017-06-18T05:08:54Z</dcterms:modified>
</cp:coreProperties>
</file>