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08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3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2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3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15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27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8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51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01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3D69-F046-4D82-9428-60B82EDC4B09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5857-B269-489D-9D11-E9DF014B0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6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1313638" y="1844824"/>
            <a:ext cx="165618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1205626" y="25289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861810" y="17368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033718" y="835224"/>
            <a:ext cx="1080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09782" y="1952836"/>
            <a:ext cx="1080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8" idx="4"/>
            <a:endCxn id="9" idx="2"/>
          </p:cNvCxnSpPr>
          <p:nvPr/>
        </p:nvCxnSpPr>
        <p:spPr>
          <a:xfrm>
            <a:off x="2087724" y="979240"/>
            <a:ext cx="522058" cy="104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313638" y="29969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93993" y="1945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05926" y="1081189"/>
            <a:ext cx="46153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(R2-R1)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(C-P)=0</a:t>
            </a:r>
          </a:p>
          <a:p>
            <a:r>
              <a:rPr lang="en-US" altLang="ja-JP" dirty="0" smtClean="0"/>
              <a:t>P=R1+α(R2-R1)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(R2-R1)</a:t>
            </a:r>
            <a:r>
              <a:rPr lang="ja-JP" altLang="en-US" dirty="0" smtClean="0"/>
              <a:t>・</a:t>
            </a:r>
            <a:r>
              <a:rPr lang="en-US" altLang="ja-JP" dirty="0" smtClean="0"/>
              <a:t>(C-R1+α(R2-R1))=0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(R2-R1)</a:t>
            </a:r>
            <a:r>
              <a:rPr lang="ja-JP" altLang="en-US" dirty="0" smtClean="0"/>
              <a:t>・</a:t>
            </a:r>
            <a:r>
              <a:rPr lang="en-US" altLang="ja-JP" dirty="0" smtClean="0"/>
              <a:t>(C-R1) = α</a:t>
            </a:r>
            <a:r>
              <a:rPr lang="ja-JP" altLang="en-US" dirty="0"/>
              <a:t> </a:t>
            </a:r>
            <a:r>
              <a:rPr lang="en-US" altLang="ja-JP" dirty="0" smtClean="0"/>
              <a:t>(R2-R1)</a:t>
            </a:r>
            <a:r>
              <a:rPr lang="ja-JP" altLang="en-US" dirty="0" smtClean="0"/>
              <a:t>・</a:t>
            </a:r>
            <a:r>
              <a:rPr lang="en-US" altLang="ja-JP" dirty="0" smtClean="0"/>
              <a:t>(R2-R1)</a:t>
            </a:r>
          </a:p>
          <a:p>
            <a:r>
              <a:rPr kumimoji="1" lang="en-US" altLang="ja-JP" dirty="0" smtClean="0"/>
              <a:t>α =(R2-R1)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(C-R1) / (R2-R1)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(R2-R1)</a:t>
            </a:r>
          </a:p>
          <a:p>
            <a:r>
              <a:rPr lang="en-US" altLang="ja-JP" dirty="0" smtClean="0"/>
              <a:t>P=R1+(R2-R1) (</a:t>
            </a:r>
            <a:r>
              <a:rPr lang="en-US" altLang="ja-JP" dirty="0"/>
              <a:t>R2-R1)</a:t>
            </a:r>
            <a:r>
              <a:rPr lang="ja-JP" altLang="en-US" dirty="0"/>
              <a:t>・</a:t>
            </a:r>
            <a:r>
              <a:rPr lang="en-US" altLang="ja-JP" dirty="0"/>
              <a:t>(C-R1) / (R2-R1)</a:t>
            </a:r>
            <a:r>
              <a:rPr lang="ja-JP" altLang="en-US" dirty="0"/>
              <a:t>・</a:t>
            </a:r>
            <a:r>
              <a:rPr lang="en-US" altLang="ja-JP" dirty="0"/>
              <a:t>(R2-R1)</a:t>
            </a:r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41730" y="6505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50891" y="21678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93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73</Words>
  <Application>Microsoft Office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murahasi</dc:creator>
  <cp:lastModifiedBy>murahasi</cp:lastModifiedBy>
  <cp:revision>3</cp:revision>
  <dcterms:created xsi:type="dcterms:W3CDTF">2017-09-06T14:08:09Z</dcterms:created>
  <dcterms:modified xsi:type="dcterms:W3CDTF">2017-09-06T14:49:52Z</dcterms:modified>
</cp:coreProperties>
</file>