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000000"/>
    <a:srgbClr val="FFF2CC"/>
    <a:srgbClr val="FFD966"/>
    <a:srgbClr val="FFCCFF"/>
    <a:srgbClr val="D0CECE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2" autoAdjust="0"/>
    <p:restoredTop sz="94660"/>
  </p:normalViewPr>
  <p:slideViewPr>
    <p:cSldViewPr snapToGrid="0">
      <p:cViewPr>
        <p:scale>
          <a:sx n="125" d="100"/>
          <a:sy n="125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820C1-11AD-4EA5-90E5-FF1DBEA9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C7D53-ABE7-4886-9AC5-BA742CF3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B44D2-9009-403F-803E-5375BF99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21B57-5A9D-4911-8E4D-F05B7C9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53C381-F67C-4011-8A68-112D4770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03DFB-1617-4397-BBA6-86F77A4A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53E246-A298-4F6E-9FE3-2698F5C4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E9824-B021-4A05-AAB4-82539AA1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762A2-A57B-47CC-9E03-3611CA18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9E292-7419-40EE-ABE1-79AA703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3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03945-8235-4553-A293-99F2EC00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A863FA-3EA8-4E28-AF49-24D98E2A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1A30F-5781-458A-842D-18C94B2F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773E7-1E0C-43E7-B349-C2BF4D0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20F421-301F-43D3-8B86-D218D518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8AAD3-8283-4FEA-B509-4D5FD194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41B12-6931-4669-982B-F3558D85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499B0-FA84-47C3-A011-E564EFA2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A7585-5664-44E8-8B3C-97FCDE1F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50045B-4DE4-4ECC-8896-487E78F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5C538-4B51-4DF1-BD93-38B59C77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DA877-0284-44B8-A31D-7492482D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57BA2-DFDD-4151-9073-038C290F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339B2-27FC-4D06-BB01-3329F4B9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E13D8-E4BC-4BF7-BF7B-749F6BA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489DA-45A4-4ECB-A327-0FBDB416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FC155-66B9-439B-B3C2-CF74CDC81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139D6F-418C-4C44-B16A-B16477FC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3B14E-EE78-4751-A4D4-97FD109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315BE-D707-4FF6-81A7-341027B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5BE82-543E-480C-ACFC-A521C9EC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7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29333-58CE-4BDC-91CC-D1BFC1D2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91F25B-2A34-49D0-95CC-CBA57E30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AB39D0-5DD8-423D-A447-5F5535FF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ED1206-1C56-4423-93C2-C63A608B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AA9BAF-E704-4247-A0B0-2849FCD71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C3F90-C1C7-44D3-8C26-CA9DB6A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CB0DBE-02F1-4031-9A7C-ADF717C5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B393D4-9D00-4B77-B4FD-0DE67C79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63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6887-5539-464F-8513-E24FA418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2FA773-B558-49F5-9290-B67BBC0E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2F1581-777E-4307-AFD2-8F38B2F7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147F0C-7C2E-4064-89D2-687D0A7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1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15AEEB-0ACA-4DFD-A22F-42655812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1846B2-AF26-4CF9-A951-EDECBEB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A9151-2641-46D3-8F06-0D6ED53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B593-A04B-4CF5-8740-362271B5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54A1F3-2D0F-4B98-A18F-DE18D4B5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5B973B-BDA0-4BA0-A291-31CC26BC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06748-612C-4BB4-9A91-1E4AB270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641E3-95B3-44D0-B143-BEB35A8F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553700-1C38-4F57-A927-9B9B2493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4B979-F49C-4E4A-80CA-BE2ABFF4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88C300-4C2C-4F7A-82B8-8B465FF98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CD2CC9-749B-4FEE-A8C1-BD95BC640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DAE7B0-1AAE-499E-A652-9797E6CF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781989-EC0D-419C-89ED-17AF733E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04B6B5-5B77-4BE8-B9BD-862E97AF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0661BA-C7C4-4AA6-9F6E-17AA45AE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AC07E7-AF88-411C-AFCD-B39DAE27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8B934-75DD-4B62-99F9-A754D805F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914-65A9-41D7-9A7B-2DA3F22735E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86B07-904D-46ED-A5ED-E8965554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C44838-B37D-4141-9560-CE91A73C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1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20.png"/><Relationship Id="rId26" Type="http://schemas.openxmlformats.org/officeDocument/2006/relationships/image" Target="../media/image52.png"/><Relationship Id="rId3" Type="http://schemas.openxmlformats.org/officeDocument/2006/relationships/image" Target="../media/image35.png"/><Relationship Id="rId21" Type="http://schemas.openxmlformats.org/officeDocument/2006/relationships/image" Target="../media/image47.png"/><Relationship Id="rId34" Type="http://schemas.openxmlformats.org/officeDocument/2006/relationships/image" Target="../media/image68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11.png"/><Relationship Id="rId25" Type="http://schemas.openxmlformats.org/officeDocument/2006/relationships/image" Target="../media/image51.png"/><Relationship Id="rId33" Type="http://schemas.openxmlformats.org/officeDocument/2006/relationships/image" Target="../media/image67.png"/><Relationship Id="rId2" Type="http://schemas.openxmlformats.org/officeDocument/2006/relationships/image" Target="../media/image34.png"/><Relationship Id="rId16" Type="http://schemas.openxmlformats.org/officeDocument/2006/relationships/image" Target="../media/image400.png"/><Relationship Id="rId20" Type="http://schemas.openxmlformats.org/officeDocument/2006/relationships/image" Target="../media/image44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24" Type="http://schemas.openxmlformats.org/officeDocument/2006/relationships/image" Target="../media/image50.png"/><Relationship Id="rId32" Type="http://schemas.openxmlformats.org/officeDocument/2006/relationships/image" Target="../media/image66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70.png"/><Relationship Id="rId10" Type="http://schemas.openxmlformats.org/officeDocument/2006/relationships/image" Target="../media/image41.png"/><Relationship Id="rId31" Type="http://schemas.openxmlformats.org/officeDocument/2006/relationships/image" Target="../media/image65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9.png"/><Relationship Id="rId8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26" Type="http://schemas.openxmlformats.org/officeDocument/2006/relationships/image" Target="../media/image52.png"/><Relationship Id="rId3" Type="http://schemas.openxmlformats.org/officeDocument/2006/relationships/image" Target="../media/image72.png"/><Relationship Id="rId21" Type="http://schemas.openxmlformats.org/officeDocument/2006/relationships/image" Target="../media/image47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5" Type="http://schemas.openxmlformats.org/officeDocument/2006/relationships/image" Target="../media/image76.png"/><Relationship Id="rId33" Type="http://schemas.openxmlformats.org/officeDocument/2006/relationships/image" Target="../media/image67.png"/><Relationship Id="rId2" Type="http://schemas.openxmlformats.org/officeDocument/2006/relationships/image" Target="../media/image71.png"/><Relationship Id="rId20" Type="http://schemas.openxmlformats.org/officeDocument/2006/relationships/image" Target="../media/image44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5.png"/><Relationship Id="rId24" Type="http://schemas.openxmlformats.org/officeDocument/2006/relationships/image" Target="../media/image50.png"/><Relationship Id="rId32" Type="http://schemas.openxmlformats.org/officeDocument/2006/relationships/image" Target="../media/image66.png"/><Relationship Id="rId5" Type="http://schemas.openxmlformats.org/officeDocument/2006/relationships/image" Target="../media/image74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31" Type="http://schemas.openxmlformats.org/officeDocument/2006/relationships/image" Target="../media/image65.png"/><Relationship Id="rId4" Type="http://schemas.openxmlformats.org/officeDocument/2006/relationships/image" Target="../media/image73.png"/><Relationship Id="rId9" Type="http://schemas.openxmlformats.org/officeDocument/2006/relationships/image" Target="../media/image43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5.png"/><Relationship Id="rId39" Type="http://schemas.openxmlformats.org/officeDocument/2006/relationships/image" Target="../media/image121.png"/><Relationship Id="rId21" Type="http://schemas.openxmlformats.org/officeDocument/2006/relationships/image" Target="../media/image99.png"/><Relationship Id="rId34" Type="http://schemas.openxmlformats.org/officeDocument/2006/relationships/image" Target="../media/image115.png"/><Relationship Id="rId42" Type="http://schemas.openxmlformats.org/officeDocument/2006/relationships/image" Target="../media/image124.png"/><Relationship Id="rId47" Type="http://schemas.openxmlformats.org/officeDocument/2006/relationships/image" Target="../media/image129.png"/><Relationship Id="rId7" Type="http://schemas.openxmlformats.org/officeDocument/2006/relationships/image" Target="../media/image84.png"/><Relationship Id="rId2" Type="http://schemas.openxmlformats.org/officeDocument/2006/relationships/image" Target="../media/image78.png"/><Relationship Id="rId16" Type="http://schemas.openxmlformats.org/officeDocument/2006/relationships/image" Target="../media/image94.png"/><Relationship Id="rId29" Type="http://schemas.openxmlformats.org/officeDocument/2006/relationships/image" Target="../media/image108.png"/><Relationship Id="rId11" Type="http://schemas.openxmlformats.org/officeDocument/2006/relationships/image" Target="../media/image88.png"/><Relationship Id="rId24" Type="http://schemas.openxmlformats.org/officeDocument/2006/relationships/image" Target="../media/image103.png"/><Relationship Id="rId32" Type="http://schemas.openxmlformats.org/officeDocument/2006/relationships/image" Target="../media/image113.png"/><Relationship Id="rId37" Type="http://schemas.openxmlformats.org/officeDocument/2006/relationships/image" Target="../media/image118.png"/><Relationship Id="rId40" Type="http://schemas.openxmlformats.org/officeDocument/2006/relationships/image" Target="../media/image122.png"/><Relationship Id="rId45" Type="http://schemas.openxmlformats.org/officeDocument/2006/relationships/image" Target="../media/image127.png"/><Relationship Id="rId5" Type="http://schemas.openxmlformats.org/officeDocument/2006/relationships/image" Target="../media/image82.png"/><Relationship Id="rId15" Type="http://schemas.openxmlformats.org/officeDocument/2006/relationships/image" Target="../media/image93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7.png"/><Relationship Id="rId49" Type="http://schemas.openxmlformats.org/officeDocument/2006/relationships/image" Target="../media/image132.png"/><Relationship Id="rId10" Type="http://schemas.openxmlformats.org/officeDocument/2006/relationships/image" Target="../media/image87.png"/><Relationship Id="rId19" Type="http://schemas.openxmlformats.org/officeDocument/2006/relationships/image" Target="../media/image97.png"/><Relationship Id="rId31" Type="http://schemas.openxmlformats.org/officeDocument/2006/relationships/image" Target="../media/image112.png"/><Relationship Id="rId44" Type="http://schemas.openxmlformats.org/officeDocument/2006/relationships/image" Target="../media/image12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2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6.png"/><Relationship Id="rId43" Type="http://schemas.openxmlformats.org/officeDocument/2006/relationships/image" Target="../media/image125.png"/><Relationship Id="rId48" Type="http://schemas.openxmlformats.org/officeDocument/2006/relationships/image" Target="../media/image131.png"/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12" Type="http://schemas.openxmlformats.org/officeDocument/2006/relationships/image" Target="../media/image89.png"/><Relationship Id="rId17" Type="http://schemas.openxmlformats.org/officeDocument/2006/relationships/image" Target="../media/image95.png"/><Relationship Id="rId25" Type="http://schemas.openxmlformats.org/officeDocument/2006/relationships/image" Target="../media/image104.png"/><Relationship Id="rId33" Type="http://schemas.openxmlformats.org/officeDocument/2006/relationships/image" Target="../media/image114.png"/><Relationship Id="rId38" Type="http://schemas.openxmlformats.org/officeDocument/2006/relationships/image" Target="../media/image119.png"/><Relationship Id="rId46" Type="http://schemas.openxmlformats.org/officeDocument/2006/relationships/image" Target="../media/image128.png"/><Relationship Id="rId20" Type="http://schemas.openxmlformats.org/officeDocument/2006/relationships/image" Target="../media/image98.png"/><Relationship Id="rId41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2034D03D-2F79-C9A1-5E4E-F875ACF313A9}"/>
              </a:ext>
            </a:extLst>
          </p:cNvPr>
          <p:cNvSpPr/>
          <p:nvPr/>
        </p:nvSpPr>
        <p:spPr>
          <a:xfrm>
            <a:off x="8309528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>
            <a:extLst>
              <a:ext uri="{FF2B5EF4-FFF2-40B4-BE49-F238E27FC236}">
                <a16:creationId xmlns:a16="http://schemas.microsoft.com/office/drawing/2014/main" id="{48E5FD52-A4A6-2C9E-C4EA-BB43CA69C46E}"/>
              </a:ext>
            </a:extLst>
          </p:cNvPr>
          <p:cNvSpPr/>
          <p:nvPr/>
        </p:nvSpPr>
        <p:spPr>
          <a:xfrm>
            <a:off x="737335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B5210-3D80-5354-FEED-40FA88580130}"/>
              </a:ext>
            </a:extLst>
          </p:cNvPr>
          <p:cNvCxnSpPr>
            <a:cxnSpLocks/>
          </p:cNvCxnSpPr>
          <p:nvPr/>
        </p:nvCxnSpPr>
        <p:spPr>
          <a:xfrm>
            <a:off x="1976158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A1212E-6D7B-8D45-52CB-B9946543EC7E}"/>
              </a:ext>
            </a:extLst>
          </p:cNvPr>
          <p:cNvCxnSpPr>
            <a:cxnSpLocks/>
          </p:cNvCxnSpPr>
          <p:nvPr/>
        </p:nvCxnSpPr>
        <p:spPr>
          <a:xfrm flipH="1">
            <a:off x="642895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7D8BB91F-7797-0D57-ED04-F237EAECDF54}"/>
              </a:ext>
            </a:extLst>
          </p:cNvPr>
          <p:cNvSpPr/>
          <p:nvPr/>
        </p:nvSpPr>
        <p:spPr>
          <a:xfrm>
            <a:off x="2000887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E511F2D-C7C6-3EAB-02AD-D9FDC2273864}"/>
              </a:ext>
            </a:extLst>
          </p:cNvPr>
          <p:cNvCxnSpPr>
            <a:cxnSpLocks/>
          </p:cNvCxnSpPr>
          <p:nvPr/>
        </p:nvCxnSpPr>
        <p:spPr>
          <a:xfrm flipV="1">
            <a:off x="3984066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2ED2238-C5A6-C414-AEFB-A41CA1CD548E}"/>
              </a:ext>
            </a:extLst>
          </p:cNvPr>
          <p:cNvCxnSpPr>
            <a:cxnSpLocks/>
          </p:cNvCxnSpPr>
          <p:nvPr/>
        </p:nvCxnSpPr>
        <p:spPr>
          <a:xfrm flipH="1">
            <a:off x="3439198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F2261D0-9A62-2C61-A4AE-4851A8062224}"/>
              </a:ext>
            </a:extLst>
          </p:cNvPr>
          <p:cNvCxnSpPr>
            <a:cxnSpLocks/>
          </p:cNvCxnSpPr>
          <p:nvPr/>
        </p:nvCxnSpPr>
        <p:spPr>
          <a:xfrm flipH="1" flipV="1">
            <a:off x="3655127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/>
              <p:nvPr/>
            </p:nvSpPr>
            <p:spPr>
              <a:xfrm>
                <a:off x="3054958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58" y="3234522"/>
                <a:ext cx="38420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/>
              <p:nvPr/>
            </p:nvSpPr>
            <p:spPr>
              <a:xfrm>
                <a:off x="3306678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78" y="2637446"/>
                <a:ext cx="3808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/>
              <p:nvPr/>
            </p:nvSpPr>
            <p:spPr>
              <a:xfrm>
                <a:off x="3824754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754" y="2240043"/>
                <a:ext cx="3665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AA45C57-06A0-1541-23E9-11CA13EDADEF}"/>
              </a:ext>
            </a:extLst>
          </p:cNvPr>
          <p:cNvCxnSpPr>
            <a:cxnSpLocks/>
          </p:cNvCxnSpPr>
          <p:nvPr/>
        </p:nvCxnSpPr>
        <p:spPr>
          <a:xfrm flipV="1">
            <a:off x="1902212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5B1A73E-7AAB-2694-5576-8E3AE24BBA78}"/>
              </a:ext>
            </a:extLst>
          </p:cNvPr>
          <p:cNvCxnSpPr>
            <a:cxnSpLocks/>
          </p:cNvCxnSpPr>
          <p:nvPr/>
        </p:nvCxnSpPr>
        <p:spPr>
          <a:xfrm flipV="1">
            <a:off x="424603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/>
              <p:nvPr/>
            </p:nvSpPr>
            <p:spPr>
              <a:xfrm>
                <a:off x="1692546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546" y="799753"/>
                <a:ext cx="3892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/>
              <p:nvPr/>
            </p:nvSpPr>
            <p:spPr>
              <a:xfrm>
                <a:off x="3367244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244" y="1800258"/>
                <a:ext cx="3821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943FA91-4F59-C76C-FB9C-98F023F64921}"/>
              </a:ext>
            </a:extLst>
          </p:cNvPr>
          <p:cNvSpPr/>
          <p:nvPr/>
        </p:nvSpPr>
        <p:spPr>
          <a:xfrm>
            <a:off x="610190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976BB1F-6D5A-D9FA-6811-428A28EBD979}"/>
              </a:ext>
            </a:extLst>
          </p:cNvPr>
          <p:cNvCxnSpPr>
            <a:cxnSpLocks/>
          </p:cNvCxnSpPr>
          <p:nvPr/>
        </p:nvCxnSpPr>
        <p:spPr>
          <a:xfrm>
            <a:off x="601458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C61A81C-A544-3F6C-B2EF-302F5D98E692}"/>
              </a:ext>
            </a:extLst>
          </p:cNvPr>
          <p:cNvCxnSpPr>
            <a:cxnSpLocks/>
          </p:cNvCxnSpPr>
          <p:nvPr/>
        </p:nvCxnSpPr>
        <p:spPr>
          <a:xfrm>
            <a:off x="601458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/>
              <p:nvPr/>
            </p:nvSpPr>
            <p:spPr>
              <a:xfrm>
                <a:off x="1267785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85" y="1169207"/>
                <a:ext cx="3314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/>
              <p:nvPr/>
            </p:nvSpPr>
            <p:spPr>
              <a:xfrm>
                <a:off x="536215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5" y="1789959"/>
                <a:ext cx="33772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AEFDE641-1F15-4CA5-DDBD-AF8D2755E7AA}"/>
              </a:ext>
            </a:extLst>
          </p:cNvPr>
          <p:cNvCxnSpPr>
            <a:endCxn id="28" idx="4"/>
          </p:cNvCxnSpPr>
          <p:nvPr/>
        </p:nvCxnSpPr>
        <p:spPr>
          <a:xfrm flipV="1">
            <a:off x="1902212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台形 26">
            <a:extLst>
              <a:ext uri="{FF2B5EF4-FFF2-40B4-BE49-F238E27FC236}">
                <a16:creationId xmlns:a16="http://schemas.microsoft.com/office/drawing/2014/main" id="{65217EC3-1723-91B2-4A4C-0B93F83292E0}"/>
              </a:ext>
            </a:extLst>
          </p:cNvPr>
          <p:cNvSpPr/>
          <p:nvPr/>
        </p:nvSpPr>
        <p:spPr>
          <a:xfrm>
            <a:off x="4554955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">
                <a:srgbClr val="00B0F0">
                  <a:alpha val="50000"/>
                </a:srgbClr>
              </a:gs>
              <a:gs pos="50000">
                <a:srgbClr val="00B0F0">
                  <a:alpha val="50000"/>
                </a:srgbClr>
              </a:gs>
              <a:gs pos="8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100295A-7304-F9CE-58A9-805EB4C6FB7B}"/>
              </a:ext>
            </a:extLst>
          </p:cNvPr>
          <p:cNvCxnSpPr>
            <a:cxnSpLocks/>
          </p:cNvCxnSpPr>
          <p:nvPr/>
        </p:nvCxnSpPr>
        <p:spPr>
          <a:xfrm>
            <a:off x="5793778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F866D8-453D-2125-6316-B581350CD037}"/>
              </a:ext>
            </a:extLst>
          </p:cNvPr>
          <p:cNvCxnSpPr>
            <a:cxnSpLocks/>
          </p:cNvCxnSpPr>
          <p:nvPr/>
        </p:nvCxnSpPr>
        <p:spPr>
          <a:xfrm flipH="1">
            <a:off x="4460515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90F5E79-64A9-B4C8-6C71-DB373E90876E}"/>
              </a:ext>
            </a:extLst>
          </p:cNvPr>
          <p:cNvSpPr/>
          <p:nvPr/>
        </p:nvSpPr>
        <p:spPr>
          <a:xfrm>
            <a:off x="5818507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441D19-C76D-D130-96B3-70980AE06CB3}"/>
              </a:ext>
            </a:extLst>
          </p:cNvPr>
          <p:cNvCxnSpPr>
            <a:cxnSpLocks/>
          </p:cNvCxnSpPr>
          <p:nvPr/>
        </p:nvCxnSpPr>
        <p:spPr>
          <a:xfrm flipV="1">
            <a:off x="7801686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470E9B3-94CD-9104-FF4F-0D00C47DB1DA}"/>
              </a:ext>
            </a:extLst>
          </p:cNvPr>
          <p:cNvCxnSpPr>
            <a:cxnSpLocks/>
          </p:cNvCxnSpPr>
          <p:nvPr/>
        </p:nvCxnSpPr>
        <p:spPr>
          <a:xfrm flipH="1">
            <a:off x="7256818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C04AD32-BF20-C65F-D6F9-E3846B98E36F}"/>
              </a:ext>
            </a:extLst>
          </p:cNvPr>
          <p:cNvCxnSpPr>
            <a:cxnSpLocks/>
          </p:cNvCxnSpPr>
          <p:nvPr/>
        </p:nvCxnSpPr>
        <p:spPr>
          <a:xfrm flipH="1" flipV="1">
            <a:off x="7472747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E03796E-C7FB-7B1B-C5BC-8DABC5FA9AA8}"/>
                  </a:ext>
                </a:extLst>
              </p:cNvPr>
              <p:cNvSpPr txBox="1"/>
              <p:nvPr/>
            </p:nvSpPr>
            <p:spPr>
              <a:xfrm>
                <a:off x="6872578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E03796E-C7FB-7B1B-C5BC-8DABC5FA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78" y="3234522"/>
                <a:ext cx="38420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178222B-8C9B-4EBE-1FF8-7F78F0692DC4}"/>
                  </a:ext>
                </a:extLst>
              </p:cNvPr>
              <p:cNvSpPr txBox="1"/>
              <p:nvPr/>
            </p:nvSpPr>
            <p:spPr>
              <a:xfrm>
                <a:off x="7124298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178222B-8C9B-4EBE-1FF8-7F78F069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98" y="2637446"/>
                <a:ext cx="3808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9F9D82C-2B6B-5DED-F641-37740B6646FC}"/>
                  </a:ext>
                </a:extLst>
              </p:cNvPr>
              <p:cNvSpPr txBox="1"/>
              <p:nvPr/>
            </p:nvSpPr>
            <p:spPr>
              <a:xfrm>
                <a:off x="7642374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9F9D82C-2B6B-5DED-F641-37740B66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74" y="2240043"/>
                <a:ext cx="3665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3A1105A-D2CD-4D29-A884-6C2023E002BA}"/>
              </a:ext>
            </a:extLst>
          </p:cNvPr>
          <p:cNvCxnSpPr>
            <a:cxnSpLocks/>
          </p:cNvCxnSpPr>
          <p:nvPr/>
        </p:nvCxnSpPr>
        <p:spPr>
          <a:xfrm flipV="1">
            <a:off x="5719832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6D91CDC-6561-7009-516B-B47C8AE5C9F6}"/>
              </a:ext>
            </a:extLst>
          </p:cNvPr>
          <p:cNvCxnSpPr>
            <a:cxnSpLocks/>
          </p:cNvCxnSpPr>
          <p:nvPr/>
        </p:nvCxnSpPr>
        <p:spPr>
          <a:xfrm flipV="1">
            <a:off x="4242223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2A6C0C2-74F1-4895-54F1-A554FB5100EA}"/>
                  </a:ext>
                </a:extLst>
              </p:cNvPr>
              <p:cNvSpPr txBox="1"/>
              <p:nvPr/>
            </p:nvSpPr>
            <p:spPr>
              <a:xfrm>
                <a:off x="5510166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2A6C0C2-74F1-4895-54F1-A554FB51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66" y="799753"/>
                <a:ext cx="3892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A46222-5615-2F93-C658-8D5166F44A93}"/>
                  </a:ext>
                </a:extLst>
              </p:cNvPr>
              <p:cNvSpPr txBox="1"/>
              <p:nvPr/>
            </p:nvSpPr>
            <p:spPr>
              <a:xfrm>
                <a:off x="7184864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A46222-5615-2F93-C658-8D5166F4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864" y="1800258"/>
                <a:ext cx="3821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5F93550-0C61-063D-D7B5-E0DF4564403C}"/>
              </a:ext>
            </a:extLst>
          </p:cNvPr>
          <p:cNvSpPr/>
          <p:nvPr/>
        </p:nvSpPr>
        <p:spPr>
          <a:xfrm>
            <a:off x="4427810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A1C4A73-A905-14C8-C618-58487301D4FB}"/>
              </a:ext>
            </a:extLst>
          </p:cNvPr>
          <p:cNvCxnSpPr>
            <a:cxnSpLocks/>
          </p:cNvCxnSpPr>
          <p:nvPr/>
        </p:nvCxnSpPr>
        <p:spPr>
          <a:xfrm>
            <a:off x="4419078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8C46A93-4FDA-8CFD-5F05-86A863B44AF3}"/>
              </a:ext>
            </a:extLst>
          </p:cNvPr>
          <p:cNvCxnSpPr>
            <a:cxnSpLocks/>
          </p:cNvCxnSpPr>
          <p:nvPr/>
        </p:nvCxnSpPr>
        <p:spPr>
          <a:xfrm>
            <a:off x="4419078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1505C7-FBC0-10A1-BCC3-C6D5A640CE9E}"/>
                  </a:ext>
                </a:extLst>
              </p:cNvPr>
              <p:cNvSpPr txBox="1"/>
              <p:nvPr/>
            </p:nvSpPr>
            <p:spPr>
              <a:xfrm>
                <a:off x="5085405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1505C7-FBC0-10A1-BCC3-C6D5A640C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405" y="1169207"/>
                <a:ext cx="3314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365391E-2872-1561-032D-3F9E6CA49C6F}"/>
                  </a:ext>
                </a:extLst>
              </p:cNvPr>
              <p:cNvSpPr txBox="1"/>
              <p:nvPr/>
            </p:nvSpPr>
            <p:spPr>
              <a:xfrm>
                <a:off x="4353835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365391E-2872-1561-032D-3F9E6CA49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35" y="1789959"/>
                <a:ext cx="33772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FD4950D-B928-2C00-7D73-04781FC8F584}"/>
              </a:ext>
            </a:extLst>
          </p:cNvPr>
          <p:cNvCxnSpPr>
            <a:endCxn id="9" idx="4"/>
          </p:cNvCxnSpPr>
          <p:nvPr/>
        </p:nvCxnSpPr>
        <p:spPr>
          <a:xfrm flipV="1">
            <a:off x="5719832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ED1AF9B-6380-AB1B-9338-38D4D49FB8A4}"/>
              </a:ext>
            </a:extLst>
          </p:cNvPr>
          <p:cNvSpPr/>
          <p:nvPr/>
        </p:nvSpPr>
        <p:spPr>
          <a:xfrm>
            <a:off x="1598797" y="2045919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F584CC-BA3C-A0A0-7646-451B211BAF48}"/>
              </a:ext>
            </a:extLst>
          </p:cNvPr>
          <p:cNvSpPr/>
          <p:nvPr/>
        </p:nvSpPr>
        <p:spPr>
          <a:xfrm>
            <a:off x="969961" y="2719343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F62244A-2633-F129-82F5-BFF7082F1CF3}"/>
              </a:ext>
            </a:extLst>
          </p:cNvPr>
          <p:cNvSpPr/>
          <p:nvPr/>
        </p:nvSpPr>
        <p:spPr>
          <a:xfrm>
            <a:off x="2397776" y="2045919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172F81C-E427-AA59-5303-945D9BC6EB6D}"/>
              </a:ext>
            </a:extLst>
          </p:cNvPr>
          <p:cNvSpPr/>
          <p:nvPr/>
        </p:nvSpPr>
        <p:spPr>
          <a:xfrm>
            <a:off x="2940344" y="2719343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D1FDF2-1BB3-36FE-5D3A-7681A5505E8E}"/>
              </a:ext>
            </a:extLst>
          </p:cNvPr>
          <p:cNvSpPr/>
          <p:nvPr/>
        </p:nvSpPr>
        <p:spPr>
          <a:xfrm>
            <a:off x="5519843" y="191346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82C30F1-ECAD-930E-F48A-1D42E15795E5}"/>
              </a:ext>
            </a:extLst>
          </p:cNvPr>
          <p:cNvSpPr/>
          <p:nvPr/>
        </p:nvSpPr>
        <p:spPr>
          <a:xfrm>
            <a:off x="5059796" y="2427441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CE14127-B521-D5B5-7809-BF438AEC54A5}"/>
              </a:ext>
            </a:extLst>
          </p:cNvPr>
          <p:cNvSpPr/>
          <p:nvPr/>
        </p:nvSpPr>
        <p:spPr>
          <a:xfrm>
            <a:off x="6107831" y="1894993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329EEDB-FA63-A1AB-E46B-2046CC0B9E94}"/>
              </a:ext>
            </a:extLst>
          </p:cNvPr>
          <p:cNvSpPr/>
          <p:nvPr/>
        </p:nvSpPr>
        <p:spPr>
          <a:xfrm>
            <a:off x="6536175" y="2427441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記号 47">
            <a:extLst>
              <a:ext uri="{FF2B5EF4-FFF2-40B4-BE49-F238E27FC236}">
                <a16:creationId xmlns:a16="http://schemas.microsoft.com/office/drawing/2014/main" id="{AA4428FA-A569-A5A0-2FAF-127B6A1E2356}"/>
              </a:ext>
            </a:extLst>
          </p:cNvPr>
          <p:cNvSpPr/>
          <p:nvPr/>
        </p:nvSpPr>
        <p:spPr>
          <a:xfrm>
            <a:off x="505959" y="29859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乗算記号 49">
            <a:extLst>
              <a:ext uri="{FF2B5EF4-FFF2-40B4-BE49-F238E27FC236}">
                <a16:creationId xmlns:a16="http://schemas.microsoft.com/office/drawing/2014/main" id="{C67195D3-7166-6F19-104F-66ECE73BFB92}"/>
              </a:ext>
            </a:extLst>
          </p:cNvPr>
          <p:cNvSpPr/>
          <p:nvPr/>
        </p:nvSpPr>
        <p:spPr>
          <a:xfrm>
            <a:off x="3049134" y="29859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C1882CB-D448-74F3-91CF-E4FD211FE219}"/>
              </a:ext>
            </a:extLst>
          </p:cNvPr>
          <p:cNvSpPr/>
          <p:nvPr/>
        </p:nvSpPr>
        <p:spPr>
          <a:xfrm>
            <a:off x="4724990" y="1494814"/>
            <a:ext cx="1985093" cy="1255010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乗算記号 51">
            <a:extLst>
              <a:ext uri="{FF2B5EF4-FFF2-40B4-BE49-F238E27FC236}">
                <a16:creationId xmlns:a16="http://schemas.microsoft.com/office/drawing/2014/main" id="{86B31961-C54D-CC08-273C-D249C49CE88D}"/>
              </a:ext>
            </a:extLst>
          </p:cNvPr>
          <p:cNvSpPr/>
          <p:nvPr/>
        </p:nvSpPr>
        <p:spPr>
          <a:xfrm>
            <a:off x="4646159" y="263665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乗算記号 52">
            <a:extLst>
              <a:ext uri="{FF2B5EF4-FFF2-40B4-BE49-F238E27FC236}">
                <a16:creationId xmlns:a16="http://schemas.microsoft.com/office/drawing/2014/main" id="{1C6FFEE8-1E02-7CF8-BED3-FE7C5D049F1E}"/>
              </a:ext>
            </a:extLst>
          </p:cNvPr>
          <p:cNvSpPr/>
          <p:nvPr/>
        </p:nvSpPr>
        <p:spPr>
          <a:xfrm>
            <a:off x="6592434" y="26430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FDD3BEB-7434-8910-959E-FF2E32E8D198}"/>
              </a:ext>
            </a:extLst>
          </p:cNvPr>
          <p:cNvCxnSpPr>
            <a:cxnSpLocks/>
          </p:cNvCxnSpPr>
          <p:nvPr/>
        </p:nvCxnSpPr>
        <p:spPr>
          <a:xfrm flipV="1">
            <a:off x="651195" y="403037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C3C7997-3BE4-A57D-D9DC-4616CC24C3AA}"/>
              </a:ext>
            </a:extLst>
          </p:cNvPr>
          <p:cNvCxnSpPr/>
          <p:nvPr/>
        </p:nvCxnSpPr>
        <p:spPr>
          <a:xfrm>
            <a:off x="658638" y="4531735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8600BB0-0C4F-2F69-9324-41C8FE5667CE}"/>
                  </a:ext>
                </a:extLst>
              </p:cNvPr>
              <p:cNvSpPr txBox="1"/>
              <p:nvPr/>
            </p:nvSpPr>
            <p:spPr>
              <a:xfrm>
                <a:off x="2737279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8600BB0-0C4F-2F69-9324-41C8FE56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279" y="4298022"/>
                <a:ext cx="3808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FB6BE38-C9A8-03E4-ADED-48DDE213F093}"/>
                  </a:ext>
                </a:extLst>
              </p:cNvPr>
              <p:cNvSpPr txBox="1"/>
              <p:nvPr/>
            </p:nvSpPr>
            <p:spPr>
              <a:xfrm>
                <a:off x="468138" y="366207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FB6BE38-C9A8-03E4-ADED-48DDE213F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8" y="3662070"/>
                <a:ext cx="38420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楕円 91">
            <a:extLst>
              <a:ext uri="{FF2B5EF4-FFF2-40B4-BE49-F238E27FC236}">
                <a16:creationId xmlns:a16="http://schemas.microsoft.com/office/drawing/2014/main" id="{8DFE1E36-8902-5445-836A-C3ABCBFB4B30}"/>
              </a:ext>
            </a:extLst>
          </p:cNvPr>
          <p:cNvSpPr/>
          <p:nvPr/>
        </p:nvSpPr>
        <p:spPr>
          <a:xfrm>
            <a:off x="3066207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5C67AB35-65F0-6220-7A57-6A4605D70121}"/>
              </a:ext>
            </a:extLst>
          </p:cNvPr>
          <p:cNvSpPr/>
          <p:nvPr/>
        </p:nvSpPr>
        <p:spPr>
          <a:xfrm flipV="1">
            <a:off x="2497701" y="4532824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9A5ECC7F-A629-2E52-B3A3-4030C0099454}"/>
              </a:ext>
            </a:extLst>
          </p:cNvPr>
          <p:cNvGrpSpPr/>
          <p:nvPr/>
        </p:nvGrpSpPr>
        <p:grpSpPr>
          <a:xfrm rot="371101">
            <a:off x="597779" y="4303457"/>
            <a:ext cx="2473635" cy="754363"/>
            <a:chOff x="2939499" y="3282184"/>
            <a:chExt cx="2473635" cy="754363"/>
          </a:xfrm>
        </p:grpSpPr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FDC4C1D5-23E7-13A8-3F76-1411F4FAA96B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2992692" y="3527621"/>
              <a:ext cx="2420442" cy="2584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A043EA28-9679-13CC-4512-DEC93596187B}"/>
                </a:ext>
              </a:extLst>
            </p:cNvPr>
            <p:cNvGrpSpPr/>
            <p:nvPr/>
          </p:nvGrpSpPr>
          <p:grpSpPr>
            <a:xfrm>
              <a:off x="2939499" y="3282184"/>
              <a:ext cx="1852458" cy="754363"/>
              <a:chOff x="2939499" y="3282184"/>
              <a:chExt cx="1852458" cy="754363"/>
            </a:xfrm>
          </p:grpSpPr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1428B2E-3D29-B710-CE55-127FA23CB5C3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8000">
                    <a:schemeClr val="bg1">
                      <a:alpha val="0"/>
                    </a:schemeClr>
                  </a:gs>
                  <a:gs pos="34000">
                    <a:srgbClr val="00B0F0">
                      <a:alpha val="50000"/>
                    </a:srgbClr>
                  </a:gs>
                  <a:gs pos="80000">
                    <a:srgbClr val="00B0F0">
                      <a:alpha val="50000"/>
                    </a:srgb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59726905-7AE3-A394-6704-B8CB84CA06CC}"/>
                  </a:ext>
                </a:extLst>
              </p:cNvPr>
              <p:cNvGrpSpPr/>
              <p:nvPr/>
            </p:nvGrpSpPr>
            <p:grpSpPr>
              <a:xfrm>
                <a:off x="2939499" y="3282184"/>
                <a:ext cx="1824000" cy="698817"/>
                <a:chOff x="3307840" y="3282184"/>
                <a:chExt cx="1455658" cy="698817"/>
              </a:xfrm>
            </p:grpSpPr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B454C0D1-D639-BBFC-B784-50A4D7B94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3307840" y="3282184"/>
                  <a:ext cx="1451409" cy="19709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AE862BBE-AE89-F8AB-A838-6175F0391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83" y="3979396"/>
                  <a:ext cx="1390615" cy="1605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0F2AF99B-EF09-459C-D08B-F06877F557E3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FA8740D2-D174-2FF1-8AD4-B863B78B5212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2F9D19B-B847-68D7-DEF9-DF932FFA769A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2DDCE19C-D3F5-AA61-AFAC-73D6F7CC3936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4CC65EF-4086-2374-1659-9FEC6A1C0EB5}"/>
              </a:ext>
            </a:extLst>
          </p:cNvPr>
          <p:cNvGrpSpPr/>
          <p:nvPr/>
        </p:nvGrpSpPr>
        <p:grpSpPr>
          <a:xfrm>
            <a:off x="647597" y="3745953"/>
            <a:ext cx="1119260" cy="1600904"/>
            <a:chOff x="8471602" y="2330459"/>
            <a:chExt cx="3746094" cy="4245158"/>
          </a:xfrm>
        </p:grpSpPr>
        <p:sp>
          <p:nvSpPr>
            <p:cNvPr id="71" name="二等辺三角形 9">
              <a:extLst>
                <a:ext uri="{FF2B5EF4-FFF2-40B4-BE49-F238E27FC236}">
                  <a16:creationId xmlns:a16="http://schemas.microsoft.com/office/drawing/2014/main" id="{5FC0FD2E-8011-1710-13A4-37F602907168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0A2CE7A-9467-AC1D-F5E7-0D4AB89D080E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AF49D0DC-3105-0ABE-01BF-568EB2BA1DD9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CF96C9F-7075-4C07-2DC5-501842B69889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B0B8856B-708F-806B-25E3-25D4E3528079}"/>
              </a:ext>
            </a:extLst>
          </p:cNvPr>
          <p:cNvSpPr/>
          <p:nvPr/>
        </p:nvSpPr>
        <p:spPr>
          <a:xfrm>
            <a:off x="1012340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乗算記号 142">
            <a:extLst>
              <a:ext uri="{FF2B5EF4-FFF2-40B4-BE49-F238E27FC236}">
                <a16:creationId xmlns:a16="http://schemas.microsoft.com/office/drawing/2014/main" id="{24C5839B-0236-95B3-3A2A-083A78CB3C8B}"/>
              </a:ext>
            </a:extLst>
          </p:cNvPr>
          <p:cNvSpPr/>
          <p:nvPr/>
        </p:nvSpPr>
        <p:spPr>
          <a:xfrm>
            <a:off x="1014195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6C749373-5F5C-9EC3-341B-DF164444FE0E}"/>
              </a:ext>
            </a:extLst>
          </p:cNvPr>
          <p:cNvSpPr/>
          <p:nvPr/>
        </p:nvSpPr>
        <p:spPr>
          <a:xfrm>
            <a:off x="970634" y="4572249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9CDC52BA-047F-F48B-1674-F7CA6A2519FD}"/>
                  </a:ext>
                </a:extLst>
              </p:cNvPr>
              <p:cNvSpPr txBox="1"/>
              <p:nvPr/>
            </p:nvSpPr>
            <p:spPr>
              <a:xfrm>
                <a:off x="607406" y="5019525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9CDC52BA-047F-F48B-1674-F7CA6A25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06" y="5019525"/>
                <a:ext cx="383758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8B229CD8-BC81-5906-327B-E770F3FF4BFE}"/>
              </a:ext>
            </a:extLst>
          </p:cNvPr>
          <p:cNvCxnSpPr>
            <a:cxnSpLocks/>
          </p:cNvCxnSpPr>
          <p:nvPr/>
        </p:nvCxnSpPr>
        <p:spPr>
          <a:xfrm flipV="1">
            <a:off x="4427810" y="397703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944EB886-9338-43C4-04E2-F5E58133F36A}"/>
              </a:ext>
            </a:extLst>
          </p:cNvPr>
          <p:cNvCxnSpPr>
            <a:cxnSpLocks/>
          </p:cNvCxnSpPr>
          <p:nvPr/>
        </p:nvCxnSpPr>
        <p:spPr>
          <a:xfrm>
            <a:off x="4422453" y="4492191"/>
            <a:ext cx="28555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3BE1251-2166-F2C6-E2B9-675CCE1A6373}"/>
                  </a:ext>
                </a:extLst>
              </p:cNvPr>
              <p:cNvSpPr txBox="1"/>
              <p:nvPr/>
            </p:nvSpPr>
            <p:spPr>
              <a:xfrm>
                <a:off x="7199524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3BE1251-2166-F2C6-E2B9-675CCE1A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24" y="4298022"/>
                <a:ext cx="3808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12A1EEC-EB16-FBE8-098D-8F663C9CB230}"/>
                  </a:ext>
                </a:extLst>
              </p:cNvPr>
              <p:cNvSpPr txBox="1"/>
              <p:nvPr/>
            </p:nvSpPr>
            <p:spPr>
              <a:xfrm>
                <a:off x="4244753" y="360873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12A1EEC-EB16-FBE8-098D-8F663C9C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53" y="3608730"/>
                <a:ext cx="384208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楕円 151">
            <a:extLst>
              <a:ext uri="{FF2B5EF4-FFF2-40B4-BE49-F238E27FC236}">
                <a16:creationId xmlns:a16="http://schemas.microsoft.com/office/drawing/2014/main" id="{D6430F88-315B-3A97-22F4-43A7765CA9B4}"/>
              </a:ext>
            </a:extLst>
          </p:cNvPr>
          <p:cNvSpPr/>
          <p:nvPr/>
        </p:nvSpPr>
        <p:spPr>
          <a:xfrm>
            <a:off x="7482902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0324DD9C-55CF-C9C0-B31B-14896216CBF8}"/>
              </a:ext>
            </a:extLst>
          </p:cNvPr>
          <p:cNvSpPr/>
          <p:nvPr/>
        </p:nvSpPr>
        <p:spPr>
          <a:xfrm flipV="1">
            <a:off x="6404493" y="4488326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57E2DBA1-C63D-66DA-D455-D62FD938EC82}"/>
              </a:ext>
            </a:extLst>
          </p:cNvPr>
          <p:cNvGrpSpPr/>
          <p:nvPr/>
        </p:nvGrpSpPr>
        <p:grpSpPr>
          <a:xfrm rot="371101">
            <a:off x="4327939" y="4229175"/>
            <a:ext cx="3157901" cy="869571"/>
            <a:chOff x="2253172" y="3245104"/>
            <a:chExt cx="3157901" cy="869571"/>
          </a:xfrm>
        </p:grpSpPr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5A725268-B815-0D1F-3190-D14F94F4AF26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2265113" y="3489475"/>
              <a:ext cx="3145960" cy="33585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CEDB813-5DB8-772C-0A10-0AFAE6BBEF4D}"/>
                </a:ext>
              </a:extLst>
            </p:cNvPr>
            <p:cNvGrpSpPr/>
            <p:nvPr/>
          </p:nvGrpSpPr>
          <p:grpSpPr>
            <a:xfrm>
              <a:off x="2253172" y="3245104"/>
              <a:ext cx="2538785" cy="869571"/>
              <a:chOff x="2253172" y="3245104"/>
              <a:chExt cx="2538785" cy="869571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CD235442-04EE-67ED-1A5D-48C6BB14498F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2000">
                    <a:schemeClr val="bg1">
                      <a:alpha val="0"/>
                    </a:schemeClr>
                  </a:gs>
                  <a:gs pos="34000">
                    <a:srgbClr val="00B0F0">
                      <a:alpha val="50000"/>
                    </a:srgbClr>
                  </a:gs>
                  <a:gs pos="79000">
                    <a:srgbClr val="00B0F0">
                      <a:alpha val="50000"/>
                    </a:srgbClr>
                  </a:gs>
                  <a:gs pos="98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162" name="グループ化 161">
                <a:extLst>
                  <a:ext uri="{FF2B5EF4-FFF2-40B4-BE49-F238E27FC236}">
                    <a16:creationId xmlns:a16="http://schemas.microsoft.com/office/drawing/2014/main" id="{D3908941-61EC-A83E-5684-FCBFC273BD7E}"/>
                  </a:ext>
                </a:extLst>
              </p:cNvPr>
              <p:cNvGrpSpPr/>
              <p:nvPr/>
            </p:nvGrpSpPr>
            <p:grpSpPr>
              <a:xfrm>
                <a:off x="2253172" y="3245104"/>
                <a:ext cx="2503018" cy="869571"/>
                <a:chOff x="2760111" y="3245104"/>
                <a:chExt cx="1997554" cy="869571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E8A4C8BB-F641-6297-B249-E0C3923AC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760111" y="3245104"/>
                  <a:ext cx="1997539" cy="27125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9BE14140-B111-30F5-A2E7-8E668FEEF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765231" y="3844118"/>
                  <a:ext cx="1992434" cy="270557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BB869C08-9D56-996E-6C0A-05D1F9DAEEDB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C4C2B64-5D3C-AEEB-2D06-EC4FDA8B59BD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975487F9-AFFE-E245-7763-435217E69185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2D59556A-C67F-A747-67B1-C99285DF4354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23CCCC18-D796-CB2C-1153-070B7BA82A8D}"/>
              </a:ext>
            </a:extLst>
          </p:cNvPr>
          <p:cNvGrpSpPr/>
          <p:nvPr/>
        </p:nvGrpSpPr>
        <p:grpSpPr>
          <a:xfrm>
            <a:off x="4424212" y="3692613"/>
            <a:ext cx="1119260" cy="1600904"/>
            <a:chOff x="8471602" y="2330459"/>
            <a:chExt cx="3746094" cy="4245158"/>
          </a:xfrm>
        </p:grpSpPr>
        <p:sp>
          <p:nvSpPr>
            <p:cNvPr id="174" name="二等辺三角形 9">
              <a:extLst>
                <a:ext uri="{FF2B5EF4-FFF2-40B4-BE49-F238E27FC236}">
                  <a16:creationId xmlns:a16="http://schemas.microsoft.com/office/drawing/2014/main" id="{DC8AC955-1E83-7357-FB7E-59EC08B98B00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51A399D4-DF69-D837-06FB-3E60CD324954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D700CD79-0063-6D58-D0AA-0A84F16FFFA1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0D42C9CC-B721-A2D2-5C7C-B47CB44BC7FF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8" name="乗算記号 177">
            <a:extLst>
              <a:ext uri="{FF2B5EF4-FFF2-40B4-BE49-F238E27FC236}">
                <a16:creationId xmlns:a16="http://schemas.microsoft.com/office/drawing/2014/main" id="{92F51835-5161-0EA6-B135-C28D4E6A7983}"/>
              </a:ext>
            </a:extLst>
          </p:cNvPr>
          <p:cNvSpPr/>
          <p:nvPr/>
        </p:nvSpPr>
        <p:spPr>
          <a:xfrm>
            <a:off x="5429035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9" name="乗算記号 178">
            <a:extLst>
              <a:ext uri="{FF2B5EF4-FFF2-40B4-BE49-F238E27FC236}">
                <a16:creationId xmlns:a16="http://schemas.microsoft.com/office/drawing/2014/main" id="{4C522B4A-5F86-1538-B14D-0D6DDD898125}"/>
              </a:ext>
            </a:extLst>
          </p:cNvPr>
          <p:cNvSpPr/>
          <p:nvPr/>
        </p:nvSpPr>
        <p:spPr>
          <a:xfrm>
            <a:off x="5430890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40742A29-435D-7860-BBBD-FB323E2079AA}"/>
              </a:ext>
            </a:extLst>
          </p:cNvPr>
          <p:cNvSpPr/>
          <p:nvPr/>
        </p:nvSpPr>
        <p:spPr>
          <a:xfrm>
            <a:off x="4761869" y="4510101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1668FDED-11C1-7613-1F83-2DC5F26BBA08}"/>
                  </a:ext>
                </a:extLst>
              </p:cNvPr>
              <p:cNvSpPr txBox="1"/>
              <p:nvPr/>
            </p:nvSpPr>
            <p:spPr>
              <a:xfrm>
                <a:off x="4370720" y="4927761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1668FDED-11C1-7613-1F83-2DC5F26B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20" y="4927761"/>
                <a:ext cx="383758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乗算記号 204">
            <a:extLst>
              <a:ext uri="{FF2B5EF4-FFF2-40B4-BE49-F238E27FC236}">
                <a16:creationId xmlns:a16="http://schemas.microsoft.com/office/drawing/2014/main" id="{BB4455B8-2519-9DEE-1EDE-CEA532F3AFEA}"/>
              </a:ext>
            </a:extLst>
          </p:cNvPr>
          <p:cNvSpPr/>
          <p:nvPr/>
        </p:nvSpPr>
        <p:spPr>
          <a:xfrm>
            <a:off x="4832991" y="4036115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乗算記号 205">
            <a:extLst>
              <a:ext uri="{FF2B5EF4-FFF2-40B4-BE49-F238E27FC236}">
                <a16:creationId xmlns:a16="http://schemas.microsoft.com/office/drawing/2014/main" id="{9DFB9FE2-5E66-1D69-AEFF-3B44C66D6B48}"/>
              </a:ext>
            </a:extLst>
          </p:cNvPr>
          <p:cNvSpPr/>
          <p:nvPr/>
        </p:nvSpPr>
        <p:spPr>
          <a:xfrm>
            <a:off x="4791820" y="4700192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乗算記号 206">
            <a:extLst>
              <a:ext uri="{FF2B5EF4-FFF2-40B4-BE49-F238E27FC236}">
                <a16:creationId xmlns:a16="http://schemas.microsoft.com/office/drawing/2014/main" id="{ED409810-CA8B-AC6C-25C8-74465C544B20}"/>
              </a:ext>
            </a:extLst>
          </p:cNvPr>
          <p:cNvSpPr/>
          <p:nvPr/>
        </p:nvSpPr>
        <p:spPr>
          <a:xfrm>
            <a:off x="4315959" y="297955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乗算記号 207">
            <a:extLst>
              <a:ext uri="{FF2B5EF4-FFF2-40B4-BE49-F238E27FC236}">
                <a16:creationId xmlns:a16="http://schemas.microsoft.com/office/drawing/2014/main" id="{5C7F6E4E-AA6E-189E-80B4-078CEE22C2A0}"/>
              </a:ext>
            </a:extLst>
          </p:cNvPr>
          <p:cNvSpPr/>
          <p:nvPr/>
        </p:nvSpPr>
        <p:spPr>
          <a:xfrm>
            <a:off x="6884534" y="301130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台形 26">
            <a:extLst>
              <a:ext uri="{FF2B5EF4-FFF2-40B4-BE49-F238E27FC236}">
                <a16:creationId xmlns:a16="http://schemas.microsoft.com/office/drawing/2014/main" id="{FCFB8B5F-879A-2515-B42E-9D5396C899A9}"/>
              </a:ext>
            </a:extLst>
          </p:cNvPr>
          <p:cNvSpPr/>
          <p:nvPr/>
        </p:nvSpPr>
        <p:spPr>
          <a:xfrm>
            <a:off x="8436673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4000">
                <a:srgbClr val="00B0F0">
                  <a:alpha val="50000"/>
                </a:srgbClr>
              </a:gs>
              <a:gs pos="35000">
                <a:srgbClr val="00B0F0">
                  <a:alpha val="50000"/>
                </a:srgbClr>
              </a:gs>
              <a:gs pos="55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899EAF2-180C-AD1E-E33A-1C8E38A30E9E}"/>
              </a:ext>
            </a:extLst>
          </p:cNvPr>
          <p:cNvCxnSpPr>
            <a:cxnSpLocks/>
          </p:cNvCxnSpPr>
          <p:nvPr/>
        </p:nvCxnSpPr>
        <p:spPr>
          <a:xfrm>
            <a:off x="9675496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0DEB9E51-9501-4877-960D-C3CF8E0093EB}"/>
              </a:ext>
            </a:extLst>
          </p:cNvPr>
          <p:cNvCxnSpPr>
            <a:cxnSpLocks/>
          </p:cNvCxnSpPr>
          <p:nvPr/>
        </p:nvCxnSpPr>
        <p:spPr>
          <a:xfrm flipH="1">
            <a:off x="8342233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楕円 211">
            <a:extLst>
              <a:ext uri="{FF2B5EF4-FFF2-40B4-BE49-F238E27FC236}">
                <a16:creationId xmlns:a16="http://schemas.microsoft.com/office/drawing/2014/main" id="{FF2E991D-3358-B50D-C69C-E3D7E9E5B4EE}"/>
              </a:ext>
            </a:extLst>
          </p:cNvPr>
          <p:cNvSpPr/>
          <p:nvPr/>
        </p:nvSpPr>
        <p:spPr>
          <a:xfrm>
            <a:off x="9700225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937B48F3-1C10-5ADC-6AE8-D3B213DBB937}"/>
              </a:ext>
            </a:extLst>
          </p:cNvPr>
          <p:cNvCxnSpPr>
            <a:cxnSpLocks/>
          </p:cNvCxnSpPr>
          <p:nvPr/>
        </p:nvCxnSpPr>
        <p:spPr>
          <a:xfrm flipV="1">
            <a:off x="11683404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A45A05FD-D29C-BD37-3350-D49B755117A4}"/>
              </a:ext>
            </a:extLst>
          </p:cNvPr>
          <p:cNvCxnSpPr>
            <a:cxnSpLocks/>
          </p:cNvCxnSpPr>
          <p:nvPr/>
        </p:nvCxnSpPr>
        <p:spPr>
          <a:xfrm flipH="1">
            <a:off x="11138536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F62A7B99-8AF7-8030-19CD-38812F91B577}"/>
              </a:ext>
            </a:extLst>
          </p:cNvPr>
          <p:cNvCxnSpPr>
            <a:cxnSpLocks/>
          </p:cNvCxnSpPr>
          <p:nvPr/>
        </p:nvCxnSpPr>
        <p:spPr>
          <a:xfrm flipH="1" flipV="1">
            <a:off x="11354465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4FBFE3D-141E-3F82-D6DE-FC2B7B9354B7}"/>
                  </a:ext>
                </a:extLst>
              </p:cNvPr>
              <p:cNvSpPr txBox="1"/>
              <p:nvPr/>
            </p:nvSpPr>
            <p:spPr>
              <a:xfrm>
                <a:off x="10754296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4FBFE3D-141E-3F82-D6DE-FC2B7B935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296" y="3234522"/>
                <a:ext cx="384208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6340AC86-556D-16F7-2F84-057B53A5C632}"/>
                  </a:ext>
                </a:extLst>
              </p:cNvPr>
              <p:cNvSpPr txBox="1"/>
              <p:nvPr/>
            </p:nvSpPr>
            <p:spPr>
              <a:xfrm>
                <a:off x="11006016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6340AC86-556D-16F7-2F84-057B53A5C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016" y="2637446"/>
                <a:ext cx="3808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76B7B406-4122-42B3-C0E7-C869C1D506DE}"/>
                  </a:ext>
                </a:extLst>
              </p:cNvPr>
              <p:cNvSpPr txBox="1"/>
              <p:nvPr/>
            </p:nvSpPr>
            <p:spPr>
              <a:xfrm>
                <a:off x="11524092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76B7B406-4122-42B3-C0E7-C869C1D5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092" y="2240043"/>
                <a:ext cx="3665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54118218-B722-5335-D03D-BDC70309964F}"/>
              </a:ext>
            </a:extLst>
          </p:cNvPr>
          <p:cNvCxnSpPr>
            <a:cxnSpLocks/>
          </p:cNvCxnSpPr>
          <p:nvPr/>
        </p:nvCxnSpPr>
        <p:spPr>
          <a:xfrm flipV="1">
            <a:off x="9601550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C3A1B416-602B-D1DF-4A62-E0D6ED0E3284}"/>
              </a:ext>
            </a:extLst>
          </p:cNvPr>
          <p:cNvCxnSpPr>
            <a:cxnSpLocks/>
          </p:cNvCxnSpPr>
          <p:nvPr/>
        </p:nvCxnSpPr>
        <p:spPr>
          <a:xfrm flipV="1">
            <a:off x="8123941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8F67AD-4FE8-D97E-0F1C-A4B19153084D}"/>
                  </a:ext>
                </a:extLst>
              </p:cNvPr>
              <p:cNvSpPr txBox="1"/>
              <p:nvPr/>
            </p:nvSpPr>
            <p:spPr>
              <a:xfrm>
                <a:off x="9391884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8F67AD-4FE8-D97E-0F1C-A4B19153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884" y="799753"/>
                <a:ext cx="3892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55D1FC45-FA89-8DBD-6D11-C23DDA67A1D0}"/>
                  </a:ext>
                </a:extLst>
              </p:cNvPr>
              <p:cNvSpPr txBox="1"/>
              <p:nvPr/>
            </p:nvSpPr>
            <p:spPr>
              <a:xfrm>
                <a:off x="11066582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55D1FC45-FA89-8DBD-6D11-C23DDA67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582" y="1800258"/>
                <a:ext cx="38215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DA9B6025-6A5D-8E19-9C9F-6035020D95DE}"/>
              </a:ext>
            </a:extLst>
          </p:cNvPr>
          <p:cNvSpPr/>
          <p:nvPr/>
        </p:nvSpPr>
        <p:spPr>
          <a:xfrm>
            <a:off x="8557260" y="1477557"/>
            <a:ext cx="2118360" cy="139225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4" name="直線矢印コネクタ 223">
            <a:extLst>
              <a:ext uri="{FF2B5EF4-FFF2-40B4-BE49-F238E27FC236}">
                <a16:creationId xmlns:a16="http://schemas.microsoft.com/office/drawing/2014/main" id="{FC00216F-6872-861E-24DC-350FFBAA7F56}"/>
              </a:ext>
            </a:extLst>
          </p:cNvPr>
          <p:cNvCxnSpPr>
            <a:cxnSpLocks/>
          </p:cNvCxnSpPr>
          <p:nvPr/>
        </p:nvCxnSpPr>
        <p:spPr>
          <a:xfrm>
            <a:off x="8300796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1D450A48-5F0D-466B-01BF-A7D7092E5081}"/>
              </a:ext>
            </a:extLst>
          </p:cNvPr>
          <p:cNvCxnSpPr>
            <a:cxnSpLocks/>
          </p:cNvCxnSpPr>
          <p:nvPr/>
        </p:nvCxnSpPr>
        <p:spPr>
          <a:xfrm>
            <a:off x="8300796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4350569B-C3B7-FB52-C167-261CEBE6E9A0}"/>
                  </a:ext>
                </a:extLst>
              </p:cNvPr>
              <p:cNvSpPr txBox="1"/>
              <p:nvPr/>
            </p:nvSpPr>
            <p:spPr>
              <a:xfrm>
                <a:off x="8967123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4350569B-C3B7-FB52-C167-261CEBE6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23" y="1169207"/>
                <a:ext cx="33143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D54E2623-C984-0854-306E-19269DD2D047}"/>
                  </a:ext>
                </a:extLst>
              </p:cNvPr>
              <p:cNvSpPr txBox="1"/>
              <p:nvPr/>
            </p:nvSpPr>
            <p:spPr>
              <a:xfrm>
                <a:off x="8235553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D54E2623-C984-0854-306E-19269DD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53" y="1789959"/>
                <a:ext cx="33772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170A771B-0C65-BD8E-3CC0-D7EC641EC749}"/>
              </a:ext>
            </a:extLst>
          </p:cNvPr>
          <p:cNvCxnSpPr>
            <a:endCxn id="212" idx="4"/>
          </p:cNvCxnSpPr>
          <p:nvPr/>
        </p:nvCxnSpPr>
        <p:spPr>
          <a:xfrm flipV="1">
            <a:off x="9601550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楕円 228">
            <a:extLst>
              <a:ext uri="{FF2B5EF4-FFF2-40B4-BE49-F238E27FC236}">
                <a16:creationId xmlns:a16="http://schemas.microsoft.com/office/drawing/2014/main" id="{200D67E3-9798-6EF2-28E3-DB91695950DD}"/>
              </a:ext>
            </a:extLst>
          </p:cNvPr>
          <p:cNvSpPr/>
          <p:nvPr/>
        </p:nvSpPr>
        <p:spPr>
          <a:xfrm>
            <a:off x="9471411" y="184996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D8049EEB-2169-37A7-FE5E-C99F1D9A7079}"/>
              </a:ext>
            </a:extLst>
          </p:cNvPr>
          <p:cNvSpPr/>
          <p:nvPr/>
        </p:nvSpPr>
        <p:spPr>
          <a:xfrm>
            <a:off x="9119314" y="2243291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F7E2CE37-5EEB-050A-6A16-7D43E69EF474}"/>
              </a:ext>
            </a:extLst>
          </p:cNvPr>
          <p:cNvSpPr/>
          <p:nvPr/>
        </p:nvSpPr>
        <p:spPr>
          <a:xfrm>
            <a:off x="9938749" y="1850543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765F5CE7-22E2-C106-1287-4AAF86650600}"/>
              </a:ext>
            </a:extLst>
          </p:cNvPr>
          <p:cNvSpPr/>
          <p:nvPr/>
        </p:nvSpPr>
        <p:spPr>
          <a:xfrm>
            <a:off x="10259143" y="2249641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2FF6F1B6-4235-5BA1-DCE5-5DC7532A938E}"/>
              </a:ext>
            </a:extLst>
          </p:cNvPr>
          <p:cNvSpPr/>
          <p:nvPr/>
        </p:nvSpPr>
        <p:spPr>
          <a:xfrm>
            <a:off x="8839200" y="1538517"/>
            <a:ext cx="1615440" cy="1038796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4" name="乗算記号 233">
            <a:extLst>
              <a:ext uri="{FF2B5EF4-FFF2-40B4-BE49-F238E27FC236}">
                <a16:creationId xmlns:a16="http://schemas.microsoft.com/office/drawing/2014/main" id="{5FAC2CAE-6CA2-6535-EAF6-6F6982F20272}"/>
              </a:ext>
            </a:extLst>
          </p:cNvPr>
          <p:cNvSpPr/>
          <p:nvPr/>
        </p:nvSpPr>
        <p:spPr>
          <a:xfrm>
            <a:off x="8720584" y="2457065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35" name="乗算記号 234">
            <a:extLst>
              <a:ext uri="{FF2B5EF4-FFF2-40B4-BE49-F238E27FC236}">
                <a16:creationId xmlns:a16="http://schemas.microsoft.com/office/drawing/2014/main" id="{74F1EE14-7FA0-BEA8-6DCA-234BCB2B5323}"/>
              </a:ext>
            </a:extLst>
          </p:cNvPr>
          <p:cNvSpPr/>
          <p:nvPr/>
        </p:nvSpPr>
        <p:spPr>
          <a:xfrm>
            <a:off x="10370338" y="247095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53E48B08-7F10-8C9E-19B7-C08238691084}"/>
              </a:ext>
            </a:extLst>
          </p:cNvPr>
          <p:cNvCxnSpPr>
            <a:cxnSpLocks/>
          </p:cNvCxnSpPr>
          <p:nvPr/>
        </p:nvCxnSpPr>
        <p:spPr>
          <a:xfrm flipV="1">
            <a:off x="8235166" y="397703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CB80B4D-9982-C519-002F-4FD639A66CC0}"/>
              </a:ext>
            </a:extLst>
          </p:cNvPr>
          <p:cNvCxnSpPr>
            <a:cxnSpLocks/>
          </p:cNvCxnSpPr>
          <p:nvPr/>
        </p:nvCxnSpPr>
        <p:spPr>
          <a:xfrm>
            <a:off x="8229600" y="4482031"/>
            <a:ext cx="342088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357B5DE8-AAB6-A4F1-412E-FB1DF59FF934}"/>
                  </a:ext>
                </a:extLst>
              </p:cNvPr>
              <p:cNvSpPr txBox="1"/>
              <p:nvPr/>
            </p:nvSpPr>
            <p:spPr>
              <a:xfrm>
                <a:off x="11572030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357B5DE8-AAB6-A4F1-412E-FB1DF59FF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030" y="4298022"/>
                <a:ext cx="38081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877AC65-3EB5-A084-18BF-1D942F49B4D1}"/>
                  </a:ext>
                </a:extLst>
              </p:cNvPr>
              <p:cNvSpPr txBox="1"/>
              <p:nvPr/>
            </p:nvSpPr>
            <p:spPr>
              <a:xfrm>
                <a:off x="8052109" y="360873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877AC65-3EB5-A084-18BF-1D942F49B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09" y="3608730"/>
                <a:ext cx="384208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楕円 239">
            <a:extLst>
              <a:ext uri="{FF2B5EF4-FFF2-40B4-BE49-F238E27FC236}">
                <a16:creationId xmlns:a16="http://schemas.microsoft.com/office/drawing/2014/main" id="{E788D061-0970-ED8D-8B6D-B75B6C8ADAC4}"/>
              </a:ext>
            </a:extLst>
          </p:cNvPr>
          <p:cNvSpPr/>
          <p:nvPr/>
        </p:nvSpPr>
        <p:spPr>
          <a:xfrm>
            <a:off x="11855408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フリーフォーム: 図形 240">
            <a:extLst>
              <a:ext uri="{FF2B5EF4-FFF2-40B4-BE49-F238E27FC236}">
                <a16:creationId xmlns:a16="http://schemas.microsoft.com/office/drawing/2014/main" id="{75D85F48-3488-5A86-CCDF-2F0A2AB8F2A7}"/>
              </a:ext>
            </a:extLst>
          </p:cNvPr>
          <p:cNvSpPr/>
          <p:nvPr/>
        </p:nvSpPr>
        <p:spPr>
          <a:xfrm flipV="1">
            <a:off x="10776999" y="4488326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B9A6C7F3-35FD-8E12-6386-187BBC5ACE55}"/>
              </a:ext>
            </a:extLst>
          </p:cNvPr>
          <p:cNvGrpSpPr/>
          <p:nvPr/>
        </p:nvGrpSpPr>
        <p:grpSpPr>
          <a:xfrm rot="371101">
            <a:off x="8087613" y="4206542"/>
            <a:ext cx="3777624" cy="934793"/>
            <a:chOff x="1632077" y="3211548"/>
            <a:chExt cx="3777624" cy="934793"/>
          </a:xfrm>
        </p:grpSpPr>
        <p:cxnSp>
          <p:nvCxnSpPr>
            <p:cNvPr id="243" name="直線矢印コネクタ 242">
              <a:extLst>
                <a:ext uri="{FF2B5EF4-FFF2-40B4-BE49-F238E27FC236}">
                  <a16:creationId xmlns:a16="http://schemas.microsoft.com/office/drawing/2014/main" id="{C86FBC57-2552-AA9D-4419-479BE96F6566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1780809" y="3464083"/>
              <a:ext cx="3628892" cy="38741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6F30E6E2-BD08-1547-0306-1EECA6C0529A}"/>
                </a:ext>
              </a:extLst>
            </p:cNvPr>
            <p:cNvGrpSpPr/>
            <p:nvPr/>
          </p:nvGrpSpPr>
          <p:grpSpPr>
            <a:xfrm>
              <a:off x="1632077" y="3211548"/>
              <a:ext cx="3159880" cy="934793"/>
              <a:chOff x="1632077" y="3211548"/>
              <a:chExt cx="3159880" cy="934793"/>
            </a:xfrm>
          </p:grpSpPr>
          <p:sp>
            <p:nvSpPr>
              <p:cNvPr id="245" name="正方形/長方形 244">
                <a:extLst>
                  <a:ext uri="{FF2B5EF4-FFF2-40B4-BE49-F238E27FC236}">
                    <a16:creationId xmlns:a16="http://schemas.microsoft.com/office/drawing/2014/main" id="{6EF26D98-2D70-175D-2BC9-5C4DC5273D26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5000">
                    <a:schemeClr val="bg1">
                      <a:alpha val="0"/>
                    </a:schemeClr>
                  </a:gs>
                  <a:gs pos="35000">
                    <a:srgbClr val="00B0F0">
                      <a:alpha val="50000"/>
                    </a:srgbClr>
                  </a:gs>
                  <a:gs pos="79000">
                    <a:srgbClr val="00B0F0">
                      <a:alpha val="50000"/>
                    </a:srgb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46" name="グループ化 245">
                <a:extLst>
                  <a:ext uri="{FF2B5EF4-FFF2-40B4-BE49-F238E27FC236}">
                    <a16:creationId xmlns:a16="http://schemas.microsoft.com/office/drawing/2014/main" id="{F2A9D0B5-810F-2DFE-BF7B-F43045A9F485}"/>
                  </a:ext>
                </a:extLst>
              </p:cNvPr>
              <p:cNvGrpSpPr/>
              <p:nvPr/>
            </p:nvGrpSpPr>
            <p:grpSpPr>
              <a:xfrm>
                <a:off x="1632077" y="3211548"/>
                <a:ext cx="3122403" cy="934793"/>
                <a:chOff x="2264441" y="3211548"/>
                <a:chExt cx="2491859" cy="934793"/>
              </a:xfrm>
            </p:grpSpPr>
            <p:cxnSp>
              <p:nvCxnSpPr>
                <p:cNvPr id="251" name="直線コネクタ 250">
                  <a:extLst>
                    <a:ext uri="{FF2B5EF4-FFF2-40B4-BE49-F238E27FC236}">
                      <a16:creationId xmlns:a16="http://schemas.microsoft.com/office/drawing/2014/main" id="{563B8954-8844-E843-F8B7-0A22DB075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264441" y="3211548"/>
                  <a:ext cx="2491762" cy="338363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線コネクタ 251">
                  <a:extLst>
                    <a:ext uri="{FF2B5EF4-FFF2-40B4-BE49-F238E27FC236}">
                      <a16:creationId xmlns:a16="http://schemas.microsoft.com/office/drawing/2014/main" id="{A1A2506C-3A8B-B237-9E35-A5339A8E6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297469" y="3812451"/>
                  <a:ext cx="2458831" cy="33389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5C5E81C0-4280-FCD9-D342-B06B5E3CA0DB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0EC0DE7E-075A-9528-512D-A3E415F37A82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9" name="楕円 248">
                <a:extLst>
                  <a:ext uri="{FF2B5EF4-FFF2-40B4-BE49-F238E27FC236}">
                    <a16:creationId xmlns:a16="http://schemas.microsoft.com/office/drawing/2014/main" id="{3A450873-EE01-2583-3F1B-70118F25EF70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0" name="楕円 249">
                <a:extLst>
                  <a:ext uri="{FF2B5EF4-FFF2-40B4-BE49-F238E27FC236}">
                    <a16:creationId xmlns:a16="http://schemas.microsoft.com/office/drawing/2014/main" id="{B04164BD-CCEA-A4B1-E141-AB72963E8774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DF84B0DC-3257-2113-8F87-FA967E6450B3}"/>
              </a:ext>
            </a:extLst>
          </p:cNvPr>
          <p:cNvGrpSpPr/>
          <p:nvPr/>
        </p:nvGrpSpPr>
        <p:grpSpPr>
          <a:xfrm>
            <a:off x="8244212" y="3682236"/>
            <a:ext cx="1238367" cy="1600904"/>
            <a:chOff x="8471602" y="2330459"/>
            <a:chExt cx="3746094" cy="4245158"/>
          </a:xfrm>
        </p:grpSpPr>
        <p:sp>
          <p:nvSpPr>
            <p:cNvPr id="254" name="二等辺三角形 9">
              <a:extLst>
                <a:ext uri="{FF2B5EF4-FFF2-40B4-BE49-F238E27FC236}">
                  <a16:creationId xmlns:a16="http://schemas.microsoft.com/office/drawing/2014/main" id="{AFEE3944-3D8D-30B6-8271-9D78782535BE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230CD0D4-16B8-79D0-D498-4A8ECF54B27B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矢印コネクタ 255">
              <a:extLst>
                <a:ext uri="{FF2B5EF4-FFF2-40B4-BE49-F238E27FC236}">
                  <a16:creationId xmlns:a16="http://schemas.microsoft.com/office/drawing/2014/main" id="{305302F5-BE98-2A88-C0F4-2A7EE52BADB3}"/>
                </a:ext>
              </a:extLst>
            </p:cNvPr>
            <p:cNvCxnSpPr>
              <a:cxnSpLocks/>
              <a:endCxn id="257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9F6B8981-4210-5746-28B7-8E38E6AC938D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8" name="乗算記号 257">
            <a:extLst>
              <a:ext uri="{FF2B5EF4-FFF2-40B4-BE49-F238E27FC236}">
                <a16:creationId xmlns:a16="http://schemas.microsoft.com/office/drawing/2014/main" id="{73B59EBB-416D-DC4D-0300-C9FB8FFCAD28}"/>
              </a:ext>
            </a:extLst>
          </p:cNvPr>
          <p:cNvSpPr/>
          <p:nvPr/>
        </p:nvSpPr>
        <p:spPr>
          <a:xfrm>
            <a:off x="9801541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9" name="乗算記号 258">
            <a:extLst>
              <a:ext uri="{FF2B5EF4-FFF2-40B4-BE49-F238E27FC236}">
                <a16:creationId xmlns:a16="http://schemas.microsoft.com/office/drawing/2014/main" id="{4152FE7F-C4E0-8749-8F74-739466897F6F}"/>
              </a:ext>
            </a:extLst>
          </p:cNvPr>
          <p:cNvSpPr/>
          <p:nvPr/>
        </p:nvSpPr>
        <p:spPr>
          <a:xfrm>
            <a:off x="9803396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BC0B4EE6-799E-B3E7-B155-322DB32BCF87}"/>
                  </a:ext>
                </a:extLst>
              </p:cNvPr>
              <p:cNvSpPr txBox="1"/>
              <p:nvPr/>
            </p:nvSpPr>
            <p:spPr>
              <a:xfrm>
                <a:off x="8336826" y="4963447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BC0B4EE6-799E-B3E7-B155-322DB32BC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826" y="4963447"/>
                <a:ext cx="383758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乗算記号 261">
            <a:extLst>
              <a:ext uri="{FF2B5EF4-FFF2-40B4-BE49-F238E27FC236}">
                <a16:creationId xmlns:a16="http://schemas.microsoft.com/office/drawing/2014/main" id="{F6531E1A-0D0A-D8AA-313E-7DCEE8DE3D4F}"/>
              </a:ext>
            </a:extLst>
          </p:cNvPr>
          <p:cNvSpPr/>
          <p:nvPr/>
        </p:nvSpPr>
        <p:spPr>
          <a:xfrm>
            <a:off x="9256297" y="4042465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乗算記号 262">
            <a:extLst>
              <a:ext uri="{FF2B5EF4-FFF2-40B4-BE49-F238E27FC236}">
                <a16:creationId xmlns:a16="http://schemas.microsoft.com/office/drawing/2014/main" id="{DE9B178E-5CB1-6C8D-8E4D-BC5BC5B63A2D}"/>
              </a:ext>
            </a:extLst>
          </p:cNvPr>
          <p:cNvSpPr/>
          <p:nvPr/>
        </p:nvSpPr>
        <p:spPr>
          <a:xfrm>
            <a:off x="9215126" y="4706542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乗算記号 263">
            <a:extLst>
              <a:ext uri="{FF2B5EF4-FFF2-40B4-BE49-F238E27FC236}">
                <a16:creationId xmlns:a16="http://schemas.microsoft.com/office/drawing/2014/main" id="{60C8DCEE-5F0F-A476-58D9-A3E8EE9C2335}"/>
              </a:ext>
            </a:extLst>
          </p:cNvPr>
          <p:cNvSpPr/>
          <p:nvPr/>
        </p:nvSpPr>
        <p:spPr>
          <a:xfrm>
            <a:off x="8192669" y="3006255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乗算記号 264">
            <a:extLst>
              <a:ext uri="{FF2B5EF4-FFF2-40B4-BE49-F238E27FC236}">
                <a16:creationId xmlns:a16="http://schemas.microsoft.com/office/drawing/2014/main" id="{FB6C59C1-8438-5AEE-F75D-B46FBA76A833}"/>
              </a:ext>
            </a:extLst>
          </p:cNvPr>
          <p:cNvSpPr/>
          <p:nvPr/>
        </p:nvSpPr>
        <p:spPr>
          <a:xfrm>
            <a:off x="10570834" y="274093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57370175-D97E-D0A7-24CA-04FC92213D87}"/>
              </a:ext>
            </a:extLst>
          </p:cNvPr>
          <p:cNvSpPr/>
          <p:nvPr/>
        </p:nvSpPr>
        <p:spPr>
          <a:xfrm>
            <a:off x="8600976" y="4493432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乗算記号 270">
            <a:extLst>
              <a:ext uri="{FF2B5EF4-FFF2-40B4-BE49-F238E27FC236}">
                <a16:creationId xmlns:a16="http://schemas.microsoft.com/office/drawing/2014/main" id="{35CFCCC4-9439-26C7-1624-C167C32AA2F6}"/>
              </a:ext>
            </a:extLst>
          </p:cNvPr>
          <p:cNvSpPr/>
          <p:nvPr/>
        </p:nvSpPr>
        <p:spPr>
          <a:xfrm>
            <a:off x="8735597" y="3998015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乗算記号 271">
            <a:extLst>
              <a:ext uri="{FF2B5EF4-FFF2-40B4-BE49-F238E27FC236}">
                <a16:creationId xmlns:a16="http://schemas.microsoft.com/office/drawing/2014/main" id="{5ED6A560-954B-6C6E-CDA6-CDE7F60C1B82}"/>
              </a:ext>
            </a:extLst>
          </p:cNvPr>
          <p:cNvSpPr/>
          <p:nvPr/>
        </p:nvSpPr>
        <p:spPr>
          <a:xfrm>
            <a:off x="8694426" y="4662092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乗算記号 276">
            <a:extLst>
              <a:ext uri="{FF2B5EF4-FFF2-40B4-BE49-F238E27FC236}">
                <a16:creationId xmlns:a16="http://schemas.microsoft.com/office/drawing/2014/main" id="{B26DDDA8-2E2B-43C0-BE05-5E55DC5C20C7}"/>
              </a:ext>
            </a:extLst>
          </p:cNvPr>
          <p:cNvSpPr/>
          <p:nvPr/>
        </p:nvSpPr>
        <p:spPr>
          <a:xfrm>
            <a:off x="10776999" y="2992768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乗算記号 277">
            <a:extLst>
              <a:ext uri="{FF2B5EF4-FFF2-40B4-BE49-F238E27FC236}">
                <a16:creationId xmlns:a16="http://schemas.microsoft.com/office/drawing/2014/main" id="{503646AF-ADB0-F55F-5CC0-AF31ADA8A480}"/>
              </a:ext>
            </a:extLst>
          </p:cNvPr>
          <p:cNvSpPr/>
          <p:nvPr/>
        </p:nvSpPr>
        <p:spPr>
          <a:xfrm>
            <a:off x="8437234" y="274093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乗算記号 293">
            <a:extLst>
              <a:ext uri="{FF2B5EF4-FFF2-40B4-BE49-F238E27FC236}">
                <a16:creationId xmlns:a16="http://schemas.microsoft.com/office/drawing/2014/main" id="{B59F7514-6D14-4A9D-EFE2-D25ACA9EFC7B}"/>
              </a:ext>
            </a:extLst>
          </p:cNvPr>
          <p:cNvSpPr/>
          <p:nvPr/>
        </p:nvSpPr>
        <p:spPr>
          <a:xfrm>
            <a:off x="1817234" y="2992259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乗算記号 294">
            <a:extLst>
              <a:ext uri="{FF2B5EF4-FFF2-40B4-BE49-F238E27FC236}">
                <a16:creationId xmlns:a16="http://schemas.microsoft.com/office/drawing/2014/main" id="{B279D62E-162E-41E6-D4B9-3A96B953A405}"/>
              </a:ext>
            </a:extLst>
          </p:cNvPr>
          <p:cNvSpPr/>
          <p:nvPr/>
        </p:nvSpPr>
        <p:spPr>
          <a:xfrm>
            <a:off x="1007609" y="4459632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86FA6D03-FAA1-C21F-A135-4AD1BB37C974}"/>
              </a:ext>
            </a:extLst>
          </p:cNvPr>
          <p:cNvSpPr/>
          <p:nvPr/>
        </p:nvSpPr>
        <p:spPr>
          <a:xfrm rot="399266">
            <a:off x="4800420" y="4462645"/>
            <a:ext cx="795210" cy="1066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00B050">
                  <a:alpha val="60000"/>
                </a:srgbClr>
              </a:gs>
              <a:gs pos="30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乗算記号 295">
            <a:extLst>
              <a:ext uri="{FF2B5EF4-FFF2-40B4-BE49-F238E27FC236}">
                <a16:creationId xmlns:a16="http://schemas.microsoft.com/office/drawing/2014/main" id="{0A3A2836-9A2C-5B2E-37DC-E78E5FAC4BC3}"/>
              </a:ext>
            </a:extLst>
          </p:cNvPr>
          <p:cNvSpPr/>
          <p:nvPr/>
        </p:nvSpPr>
        <p:spPr>
          <a:xfrm>
            <a:off x="5469119" y="4458680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乗算記号 296">
            <a:extLst>
              <a:ext uri="{FF2B5EF4-FFF2-40B4-BE49-F238E27FC236}">
                <a16:creationId xmlns:a16="http://schemas.microsoft.com/office/drawing/2014/main" id="{65C4B857-CD97-8481-4E36-B57451E6D69A}"/>
              </a:ext>
            </a:extLst>
          </p:cNvPr>
          <p:cNvSpPr/>
          <p:nvPr/>
        </p:nvSpPr>
        <p:spPr>
          <a:xfrm>
            <a:off x="4810766" y="4371078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98BE1317-DECB-4825-A1A2-6E09B974847B}"/>
              </a:ext>
            </a:extLst>
          </p:cNvPr>
          <p:cNvSpPr/>
          <p:nvPr/>
        </p:nvSpPr>
        <p:spPr>
          <a:xfrm rot="399266">
            <a:off x="8656235" y="4482665"/>
            <a:ext cx="1332546" cy="1066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00B050">
                  <a:alpha val="60000"/>
                </a:srgbClr>
              </a:gs>
              <a:gs pos="30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乗算記号 297">
            <a:extLst>
              <a:ext uri="{FF2B5EF4-FFF2-40B4-BE49-F238E27FC236}">
                <a16:creationId xmlns:a16="http://schemas.microsoft.com/office/drawing/2014/main" id="{F39E970A-44CD-4235-04E1-876D93913915}"/>
              </a:ext>
            </a:extLst>
          </p:cNvPr>
          <p:cNvSpPr/>
          <p:nvPr/>
        </p:nvSpPr>
        <p:spPr>
          <a:xfrm>
            <a:off x="9810431" y="4492316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9" name="乗算記号 298">
            <a:extLst>
              <a:ext uri="{FF2B5EF4-FFF2-40B4-BE49-F238E27FC236}">
                <a16:creationId xmlns:a16="http://schemas.microsoft.com/office/drawing/2014/main" id="{E37ECF34-B7E4-FF1B-CAF3-E84E23042FF0}"/>
              </a:ext>
            </a:extLst>
          </p:cNvPr>
          <p:cNvSpPr/>
          <p:nvPr/>
        </p:nvSpPr>
        <p:spPr>
          <a:xfrm>
            <a:off x="9257567" y="4428545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0" name="乗算記号 299">
            <a:extLst>
              <a:ext uri="{FF2B5EF4-FFF2-40B4-BE49-F238E27FC236}">
                <a16:creationId xmlns:a16="http://schemas.microsoft.com/office/drawing/2014/main" id="{B9F04528-C77C-EC04-171D-D018191B3327}"/>
              </a:ext>
            </a:extLst>
          </p:cNvPr>
          <p:cNvSpPr/>
          <p:nvPr/>
        </p:nvSpPr>
        <p:spPr>
          <a:xfrm>
            <a:off x="8721627" y="4361235"/>
            <a:ext cx="208560" cy="20856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二等辺三角形 302">
            <a:extLst>
              <a:ext uri="{FF2B5EF4-FFF2-40B4-BE49-F238E27FC236}">
                <a16:creationId xmlns:a16="http://schemas.microsoft.com/office/drawing/2014/main" id="{067D1A6D-830E-7877-6D09-17C0805B6499}"/>
              </a:ext>
            </a:extLst>
          </p:cNvPr>
          <p:cNvSpPr/>
          <p:nvPr/>
        </p:nvSpPr>
        <p:spPr>
          <a:xfrm rot="610535">
            <a:off x="5676903" y="2511187"/>
            <a:ext cx="197223" cy="797859"/>
          </a:xfrm>
          <a:prstGeom prst="triangle">
            <a:avLst/>
          </a:prstGeom>
          <a:gradFill flip="none" rotWithShape="1">
            <a:gsLst>
              <a:gs pos="26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2" name="乗算記号 291">
            <a:extLst>
              <a:ext uri="{FF2B5EF4-FFF2-40B4-BE49-F238E27FC236}">
                <a16:creationId xmlns:a16="http://schemas.microsoft.com/office/drawing/2014/main" id="{3F465959-4E6F-A627-FE68-9B5FEE0953DA}"/>
              </a:ext>
            </a:extLst>
          </p:cNvPr>
          <p:cNvSpPr/>
          <p:nvPr/>
        </p:nvSpPr>
        <p:spPr>
          <a:xfrm>
            <a:off x="5617834" y="3007639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乗算記号 292">
            <a:extLst>
              <a:ext uri="{FF2B5EF4-FFF2-40B4-BE49-F238E27FC236}">
                <a16:creationId xmlns:a16="http://schemas.microsoft.com/office/drawing/2014/main" id="{E93B4A0E-9220-BD3B-25E5-2C9BAE16A539}"/>
              </a:ext>
            </a:extLst>
          </p:cNvPr>
          <p:cNvSpPr/>
          <p:nvPr/>
        </p:nvSpPr>
        <p:spPr>
          <a:xfrm>
            <a:off x="5672584" y="2653915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04" name="二等辺三角形 303">
            <a:extLst>
              <a:ext uri="{FF2B5EF4-FFF2-40B4-BE49-F238E27FC236}">
                <a16:creationId xmlns:a16="http://schemas.microsoft.com/office/drawing/2014/main" id="{37D0B522-FECD-542C-1AEB-7CABA0FEAFE7}"/>
              </a:ext>
            </a:extLst>
          </p:cNvPr>
          <p:cNvSpPr/>
          <p:nvPr/>
        </p:nvSpPr>
        <p:spPr>
          <a:xfrm rot="300261">
            <a:off x="9490202" y="2175992"/>
            <a:ext cx="267042" cy="1352228"/>
          </a:xfrm>
          <a:prstGeom prst="triangle">
            <a:avLst/>
          </a:prstGeom>
          <a:gradFill flip="none" rotWithShape="1">
            <a:gsLst>
              <a:gs pos="26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9" name="乗算記号 288">
            <a:extLst>
              <a:ext uri="{FF2B5EF4-FFF2-40B4-BE49-F238E27FC236}">
                <a16:creationId xmlns:a16="http://schemas.microsoft.com/office/drawing/2014/main" id="{A0ABCDC9-1C7A-C849-420E-755B74C29BD8}"/>
              </a:ext>
            </a:extLst>
          </p:cNvPr>
          <p:cNvSpPr/>
          <p:nvPr/>
        </p:nvSpPr>
        <p:spPr>
          <a:xfrm>
            <a:off x="9500769" y="3012605"/>
            <a:ext cx="208560" cy="20856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0" name="乗算記号 289">
            <a:extLst>
              <a:ext uri="{FF2B5EF4-FFF2-40B4-BE49-F238E27FC236}">
                <a16:creationId xmlns:a16="http://schemas.microsoft.com/office/drawing/2014/main" id="{DB813240-5B19-437A-9B53-3A3644883134}"/>
              </a:ext>
            </a:extLst>
          </p:cNvPr>
          <p:cNvSpPr/>
          <p:nvPr/>
        </p:nvSpPr>
        <p:spPr>
          <a:xfrm>
            <a:off x="9523084" y="2759989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乗算記号 290">
            <a:extLst>
              <a:ext uri="{FF2B5EF4-FFF2-40B4-BE49-F238E27FC236}">
                <a16:creationId xmlns:a16="http://schemas.microsoft.com/office/drawing/2014/main" id="{6835CD22-15D8-E1E1-3330-1F849E0E4C18}"/>
              </a:ext>
            </a:extLst>
          </p:cNvPr>
          <p:cNvSpPr/>
          <p:nvPr/>
        </p:nvSpPr>
        <p:spPr>
          <a:xfrm>
            <a:off x="9558784" y="2469765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E9F7C035-C246-D0E8-A713-EF999F23ACE1}"/>
              </a:ext>
            </a:extLst>
          </p:cNvPr>
          <p:cNvSpPr txBox="1"/>
          <p:nvPr/>
        </p:nvSpPr>
        <p:spPr>
          <a:xfrm>
            <a:off x="424603" y="480704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目標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自車がどこを走るのかを、画像の情報から明らかにする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E2E76A42-BABF-19CF-4310-0CD7C725FF35}"/>
              </a:ext>
            </a:extLst>
          </p:cNvPr>
          <p:cNvSpPr txBox="1"/>
          <p:nvPr/>
        </p:nvSpPr>
        <p:spPr>
          <a:xfrm>
            <a:off x="424603" y="138321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画像だけで走行できる制御システムを確立する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7B01D740-036C-DA47-9CC8-7C478AEBB5E9}"/>
              </a:ext>
            </a:extLst>
          </p:cNvPr>
          <p:cNvSpPr txBox="1"/>
          <p:nvPr/>
        </p:nvSpPr>
        <p:spPr>
          <a:xfrm>
            <a:off x="424603" y="5522604"/>
            <a:ext cx="9573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あるフレームの自車位置が、次のフレームでどこの位置になるのかをアノテーションする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　　　　・画像内の地面のペイントが次のフレームでどこに移ったかをアサイン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 ・画面の中央下端がどこに移るのかを次のフレームの画面内に写像していく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 ・これを反復し、画像の中で自分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が将来どこを走行するのかがわかる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9" name="フローチャート: 和接合 308">
            <a:extLst>
              <a:ext uri="{FF2B5EF4-FFF2-40B4-BE49-F238E27FC236}">
                <a16:creationId xmlns:a16="http://schemas.microsoft.com/office/drawing/2014/main" id="{E6024378-BA66-92D0-D750-75155913B791}"/>
              </a:ext>
            </a:extLst>
          </p:cNvPr>
          <p:cNvSpPr/>
          <p:nvPr/>
        </p:nvSpPr>
        <p:spPr>
          <a:xfrm>
            <a:off x="611710" y="449432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D96F3691-1A52-0602-917C-D9A4E3DAAEAD}"/>
                  </a:ext>
                </a:extLst>
              </p:cNvPr>
              <p:cNvSpPr txBox="1"/>
              <p:nvPr/>
            </p:nvSpPr>
            <p:spPr>
              <a:xfrm>
                <a:off x="317411" y="433721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D96F3691-1A52-0602-917C-D9A4E3DA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11" y="4337210"/>
                <a:ext cx="36657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フローチャート: 和接合 310">
            <a:extLst>
              <a:ext uri="{FF2B5EF4-FFF2-40B4-BE49-F238E27FC236}">
                <a16:creationId xmlns:a16="http://schemas.microsoft.com/office/drawing/2014/main" id="{1E056EB8-3709-D5FA-9F80-E5971F78EBCD}"/>
              </a:ext>
            </a:extLst>
          </p:cNvPr>
          <p:cNvSpPr/>
          <p:nvPr/>
        </p:nvSpPr>
        <p:spPr>
          <a:xfrm>
            <a:off x="4370910" y="443082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E3A6B4B6-328A-7DE0-CBE1-61BFF356DD14}"/>
                  </a:ext>
                </a:extLst>
              </p:cNvPr>
              <p:cNvSpPr txBox="1"/>
              <p:nvPr/>
            </p:nvSpPr>
            <p:spPr>
              <a:xfrm>
                <a:off x="4076611" y="427371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E3A6B4B6-328A-7DE0-CBE1-61BFF356D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1" y="4273710"/>
                <a:ext cx="36657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フローチャート: 和接合 312">
            <a:extLst>
              <a:ext uri="{FF2B5EF4-FFF2-40B4-BE49-F238E27FC236}">
                <a16:creationId xmlns:a16="http://schemas.microsoft.com/office/drawing/2014/main" id="{F9271E24-225F-B5B0-8898-AE8ED2D930BC}"/>
              </a:ext>
            </a:extLst>
          </p:cNvPr>
          <p:cNvSpPr/>
          <p:nvPr/>
        </p:nvSpPr>
        <p:spPr>
          <a:xfrm>
            <a:off x="8187260" y="441177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421AA4BE-B196-53B9-A231-4D51FA73EC11}"/>
                  </a:ext>
                </a:extLst>
              </p:cNvPr>
              <p:cNvSpPr txBox="1"/>
              <p:nvPr/>
            </p:nvSpPr>
            <p:spPr>
              <a:xfrm>
                <a:off x="7892961" y="425466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421AA4BE-B196-53B9-A231-4D51FA73E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61" y="4254660"/>
                <a:ext cx="36657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F2D8D6A8-75FC-D338-AC1D-4C24450D291F}"/>
              </a:ext>
            </a:extLst>
          </p:cNvPr>
          <p:cNvCxnSpPr>
            <a:cxnSpLocks/>
          </p:cNvCxnSpPr>
          <p:nvPr/>
        </p:nvCxnSpPr>
        <p:spPr>
          <a:xfrm>
            <a:off x="80732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180DF981-8CE5-EE95-0679-00FEB5E908CA}"/>
              </a:ext>
            </a:extLst>
          </p:cNvPr>
          <p:cNvCxnSpPr>
            <a:cxnSpLocks/>
          </p:cNvCxnSpPr>
          <p:nvPr/>
        </p:nvCxnSpPr>
        <p:spPr>
          <a:xfrm>
            <a:off x="61555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2B593575-E7C4-0E19-897B-286B2C32DD39}"/>
              </a:ext>
            </a:extLst>
          </p:cNvPr>
          <p:cNvCxnSpPr>
            <a:cxnSpLocks/>
          </p:cNvCxnSpPr>
          <p:nvPr/>
        </p:nvCxnSpPr>
        <p:spPr>
          <a:xfrm>
            <a:off x="28154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2E4C60A-EF97-9277-7BBB-13EABE8BF3F3}"/>
              </a:ext>
            </a:extLst>
          </p:cNvPr>
          <p:cNvCxnSpPr>
            <a:cxnSpLocks/>
          </p:cNvCxnSpPr>
          <p:nvPr/>
        </p:nvCxnSpPr>
        <p:spPr>
          <a:xfrm>
            <a:off x="6310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3E1BA9B6-3ABF-4721-8965-FE8E5331FB74}"/>
              </a:ext>
            </a:extLst>
          </p:cNvPr>
          <p:cNvCxnSpPr>
            <a:cxnSpLocks/>
          </p:cNvCxnSpPr>
          <p:nvPr/>
        </p:nvCxnSpPr>
        <p:spPr>
          <a:xfrm>
            <a:off x="663828" y="1106398"/>
            <a:ext cx="7375272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A25D520-7A66-6EF9-B64B-C0EA7F227F43}"/>
              </a:ext>
            </a:extLst>
          </p:cNvPr>
          <p:cNvCxnSpPr>
            <a:cxnSpLocks/>
          </p:cNvCxnSpPr>
          <p:nvPr/>
        </p:nvCxnSpPr>
        <p:spPr>
          <a:xfrm>
            <a:off x="627255" y="696533"/>
            <a:ext cx="7411845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C73B989-38DB-46CD-9846-EBF6902E8F95}"/>
              </a:ext>
            </a:extLst>
          </p:cNvPr>
          <p:cNvCxnSpPr>
            <a:cxnSpLocks/>
          </p:cNvCxnSpPr>
          <p:nvPr/>
        </p:nvCxnSpPr>
        <p:spPr>
          <a:xfrm>
            <a:off x="517130" y="3942146"/>
            <a:ext cx="836058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96E1D32-406D-4EFE-B79F-F6C3385585FD}"/>
                  </a:ext>
                </a:extLst>
              </p:cNvPr>
              <p:cNvSpPr txBox="1"/>
              <p:nvPr/>
            </p:nvSpPr>
            <p:spPr>
              <a:xfrm>
                <a:off x="758551" y="3518975"/>
                <a:ext cx="324301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96E1D32-406D-4EFE-B79F-F6C33855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51" y="3518975"/>
                <a:ext cx="324301" cy="313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DD9F365F-DABD-4997-BE13-EDD439EF4084}"/>
              </a:ext>
            </a:extLst>
          </p:cNvPr>
          <p:cNvCxnSpPr>
            <a:cxnSpLocks/>
            <a:stCxn id="78" idx="1"/>
            <a:endCxn id="2" idx="1"/>
          </p:cNvCxnSpPr>
          <p:nvPr/>
        </p:nvCxnSpPr>
        <p:spPr>
          <a:xfrm>
            <a:off x="2805388" y="1111093"/>
            <a:ext cx="3309903" cy="27910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0072F9A-61E9-4838-AB7B-9CF15003CB9D}"/>
              </a:ext>
            </a:extLst>
          </p:cNvPr>
          <p:cNvCxnSpPr>
            <a:cxnSpLocks/>
            <a:stCxn id="78" idx="1"/>
            <a:endCxn id="167" idx="1"/>
          </p:cNvCxnSpPr>
          <p:nvPr/>
        </p:nvCxnSpPr>
        <p:spPr>
          <a:xfrm>
            <a:off x="2805388" y="1111092"/>
            <a:ext cx="5236156" cy="28334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D7F5CEF4-75C0-4634-9E7F-1BCBE996F642}"/>
                  </a:ext>
                </a:extLst>
              </p:cNvPr>
              <p:cNvSpPr txBox="1"/>
              <p:nvPr/>
            </p:nvSpPr>
            <p:spPr>
              <a:xfrm>
                <a:off x="1370990" y="5694951"/>
                <a:ext cx="324301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D7F5CEF4-75C0-4634-9E7F-1BCBE996F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90" y="5694951"/>
                <a:ext cx="324301" cy="313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B73F78BC-5DFB-4DDA-B5ED-3FABFB31656C}"/>
              </a:ext>
            </a:extLst>
          </p:cNvPr>
          <p:cNvGrpSpPr/>
          <p:nvPr/>
        </p:nvGrpSpPr>
        <p:grpSpPr>
          <a:xfrm>
            <a:off x="12401015" y="288910"/>
            <a:ext cx="3370349" cy="3810683"/>
            <a:chOff x="2929314" y="-326502"/>
            <a:chExt cx="3370349" cy="3810683"/>
          </a:xfrm>
        </p:grpSpPr>
        <p:sp>
          <p:nvSpPr>
            <p:cNvPr id="166" name="二等辺三角形 9">
              <a:extLst>
                <a:ext uri="{FF2B5EF4-FFF2-40B4-BE49-F238E27FC236}">
                  <a16:creationId xmlns:a16="http://schemas.microsoft.com/office/drawing/2014/main" id="{F999531C-C514-4CE1-BA94-6CC80600DA70}"/>
                </a:ext>
              </a:extLst>
            </p:cNvPr>
            <p:cNvSpPr/>
            <p:nvPr/>
          </p:nvSpPr>
          <p:spPr>
            <a:xfrm rot="16200000">
              <a:off x="2712973" y="-102508"/>
              <a:ext cx="3810683" cy="3362696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二等辺三角形 31">
              <a:extLst>
                <a:ext uri="{FF2B5EF4-FFF2-40B4-BE49-F238E27FC236}">
                  <a16:creationId xmlns:a16="http://schemas.microsoft.com/office/drawing/2014/main" id="{ED4E56B1-0093-4A14-92CB-D1A331A1FEC2}"/>
                </a:ext>
              </a:extLst>
            </p:cNvPr>
            <p:cNvSpPr/>
            <p:nvPr/>
          </p:nvSpPr>
          <p:spPr>
            <a:xfrm rot="16200000">
              <a:off x="2857612" y="1010520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80B80EC3-BE01-465A-8C08-F0744D463BDE}"/>
                </a:ext>
              </a:extLst>
            </p:cNvPr>
            <p:cNvCxnSpPr>
              <a:cxnSpLocks/>
              <a:stCxn id="172" idx="2"/>
              <a:endCxn id="172" idx="0"/>
            </p:cNvCxnSpPr>
            <p:nvPr/>
          </p:nvCxnSpPr>
          <p:spPr>
            <a:xfrm>
              <a:off x="4065948" y="938819"/>
              <a:ext cx="0" cy="12800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7D1705F6-08A2-4D8C-BE54-DD7B18C3069E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68" y="1578840"/>
              <a:ext cx="1112238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89846911-DC98-424A-BF96-629912D3C51A}"/>
                </a:ext>
              </a:extLst>
            </p:cNvPr>
            <p:cNvSpPr/>
            <p:nvPr/>
          </p:nvSpPr>
          <p:spPr>
            <a:xfrm>
              <a:off x="4049884" y="2188291"/>
              <a:ext cx="42794" cy="4279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9" name="直線矢印コネクタ 178">
              <a:extLst>
                <a:ext uri="{FF2B5EF4-FFF2-40B4-BE49-F238E27FC236}">
                  <a16:creationId xmlns:a16="http://schemas.microsoft.com/office/drawing/2014/main" id="{1F02BC19-BAF0-4279-9750-5283D86C8206}"/>
                </a:ext>
              </a:extLst>
            </p:cNvPr>
            <p:cNvCxnSpPr>
              <a:cxnSpLocks/>
            </p:cNvCxnSpPr>
            <p:nvPr/>
          </p:nvCxnSpPr>
          <p:spPr>
            <a:xfrm>
              <a:off x="4051507" y="1578838"/>
              <a:ext cx="0" cy="3135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B8F07C72-858A-43D2-A917-54AFE88C759D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04" y="1578838"/>
              <a:ext cx="0" cy="625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楕円 182">
              <a:extLst>
                <a:ext uri="{FF2B5EF4-FFF2-40B4-BE49-F238E27FC236}">
                  <a16:creationId xmlns:a16="http://schemas.microsoft.com/office/drawing/2014/main" id="{59577BE4-FE60-42C6-B69E-F190A24BCEF4}"/>
                </a:ext>
              </a:extLst>
            </p:cNvPr>
            <p:cNvSpPr/>
            <p:nvPr/>
          </p:nvSpPr>
          <p:spPr>
            <a:xfrm>
              <a:off x="4039883" y="1892054"/>
              <a:ext cx="42794" cy="42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20D2A8F-DC4C-4789-BDA0-2E51F02AE5DE}"/>
                  </a:ext>
                </a:extLst>
              </p:cNvPr>
              <p:cNvSpPr txBox="1"/>
              <p:nvPr/>
            </p:nvSpPr>
            <p:spPr>
              <a:xfrm>
                <a:off x="656165" y="5260745"/>
                <a:ext cx="325282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20D2A8F-DC4C-4789-BDA0-2E51F02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5" y="5260745"/>
                <a:ext cx="325282" cy="313053"/>
              </a:xfrm>
              <a:prstGeom prst="rect">
                <a:avLst/>
              </a:prstGeom>
              <a:blipFill>
                <a:blip r:embed="rId4"/>
                <a:stretch>
                  <a:fillRect l="-3774" r="-3774" b="-2549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62556B3-F2A0-4EA4-8BCA-DDB03102F7BE}"/>
              </a:ext>
            </a:extLst>
          </p:cNvPr>
          <p:cNvCxnSpPr>
            <a:cxnSpLocks/>
          </p:cNvCxnSpPr>
          <p:nvPr/>
        </p:nvCxnSpPr>
        <p:spPr>
          <a:xfrm flipV="1">
            <a:off x="2800440" y="1104900"/>
            <a:ext cx="0" cy="2832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楕円 166">
            <a:extLst>
              <a:ext uri="{FF2B5EF4-FFF2-40B4-BE49-F238E27FC236}">
                <a16:creationId xmlns:a16="http://schemas.microsoft.com/office/drawing/2014/main" id="{5955D473-7C50-4DE2-82EA-54FA7DF8DEC5}"/>
              </a:ext>
            </a:extLst>
          </p:cNvPr>
          <p:cNvSpPr/>
          <p:nvPr/>
        </p:nvSpPr>
        <p:spPr>
          <a:xfrm>
            <a:off x="8025619" y="3928590"/>
            <a:ext cx="108740" cy="1087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31A083-35DB-48E6-93B7-3493B9620790}"/>
              </a:ext>
            </a:extLst>
          </p:cNvPr>
          <p:cNvSpPr/>
          <p:nvPr/>
        </p:nvSpPr>
        <p:spPr>
          <a:xfrm>
            <a:off x="6099366" y="3886228"/>
            <a:ext cx="108740" cy="1087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CDD5138F-B2C1-49EC-A7EA-430B01EA93FA}"/>
                  </a:ext>
                </a:extLst>
              </p:cNvPr>
              <p:cNvSpPr txBox="1"/>
              <p:nvPr/>
            </p:nvSpPr>
            <p:spPr>
              <a:xfrm>
                <a:off x="2941205" y="5245512"/>
                <a:ext cx="325282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CDD5138F-B2C1-49EC-A7EA-430B01EA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05" y="5245512"/>
                <a:ext cx="325282" cy="313053"/>
              </a:xfrm>
              <a:prstGeom prst="rect">
                <a:avLst/>
              </a:prstGeom>
              <a:blipFill>
                <a:blip r:embed="rId5"/>
                <a:stretch>
                  <a:fillRect l="-3704" r="-1852" b="-2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15A5A752-07C5-4BF4-8D61-2BFF32349BB5}"/>
                  </a:ext>
                </a:extLst>
              </p:cNvPr>
              <p:cNvSpPr txBox="1"/>
              <p:nvPr/>
            </p:nvSpPr>
            <p:spPr>
              <a:xfrm>
                <a:off x="2810569" y="5545156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15A5A752-07C5-4BF4-8D61-2BFF3234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69" y="5545156"/>
                <a:ext cx="483383" cy="313053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A01C1661-DCAA-4A9E-81EF-B485F54173DB}"/>
                  </a:ext>
                </a:extLst>
              </p:cNvPr>
              <p:cNvSpPr txBox="1"/>
              <p:nvPr/>
            </p:nvSpPr>
            <p:spPr>
              <a:xfrm>
                <a:off x="3186719" y="6069758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A01C1661-DCAA-4A9E-81EF-B485F5417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719" y="6069758"/>
                <a:ext cx="483383" cy="313053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CA0A29E5-098E-4C5F-A454-9B81DC6D6B0B}"/>
                  </a:ext>
                </a:extLst>
              </p:cNvPr>
              <p:cNvSpPr txBox="1"/>
              <p:nvPr/>
            </p:nvSpPr>
            <p:spPr>
              <a:xfrm>
                <a:off x="336269" y="5672513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CA0A29E5-098E-4C5F-A454-9B81DC6D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9" y="5672513"/>
                <a:ext cx="483383" cy="313053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88609239-A72B-42D6-BEC0-4EF7AE4E7028}"/>
                  </a:ext>
                </a:extLst>
              </p:cNvPr>
              <p:cNvSpPr txBox="1"/>
              <p:nvPr/>
            </p:nvSpPr>
            <p:spPr>
              <a:xfrm>
                <a:off x="1128619" y="5561809"/>
                <a:ext cx="484743" cy="300678"/>
              </a:xfrm>
              <a:prstGeom prst="rect">
                <a:avLst/>
              </a:prstGeom>
              <a:solidFill>
                <a:srgbClr val="F4B183">
                  <a:alpha val="50196"/>
                </a:srgbClr>
              </a:solidFill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88609239-A72B-42D6-BEC0-4EF7AE4E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19" y="5561809"/>
                <a:ext cx="484743" cy="300678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二等辺三角形 9">
            <a:extLst>
              <a:ext uri="{FF2B5EF4-FFF2-40B4-BE49-F238E27FC236}">
                <a16:creationId xmlns:a16="http://schemas.microsoft.com/office/drawing/2014/main" id="{14ECEB18-AEBA-4C79-B451-292ADEEC7794}"/>
              </a:ext>
            </a:extLst>
          </p:cNvPr>
          <p:cNvSpPr/>
          <p:nvPr/>
        </p:nvSpPr>
        <p:spPr>
          <a:xfrm rot="16200000">
            <a:off x="9345409" y="-56364"/>
            <a:ext cx="4245158" cy="37460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60704"/>
              <a:gd name="connsiteY0" fmla="*/ 914400 h 1005840"/>
              <a:gd name="connsiteX1" fmla="*/ 530352 w 1060704"/>
              <a:gd name="connsiteY1" fmla="*/ 0 h 1005840"/>
              <a:gd name="connsiteX2" fmla="*/ 1060704 w 1060704"/>
              <a:gd name="connsiteY2" fmla="*/ 914400 h 1005840"/>
              <a:gd name="connsiteX3" fmla="*/ 91440 w 1060704"/>
              <a:gd name="connsiteY3" fmla="*/ 1005840 h 1005840"/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704" h="914400">
                <a:moveTo>
                  <a:pt x="0" y="914400"/>
                </a:moveTo>
                <a:lnTo>
                  <a:pt x="530352" y="0"/>
                </a:lnTo>
                <a:lnTo>
                  <a:pt x="1060704" y="914400"/>
                </a:lnTo>
              </a:path>
            </a:pathLst>
          </a:cu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lin ang="5400000" scaled="1"/>
          </a:gradFill>
          <a:ln w="19050">
            <a:gradFill>
              <a:gsLst>
                <a:gs pos="50000">
                  <a:srgbClr val="FFD966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F8A54BCF-420F-46B9-BB32-9DE29DC5A4F5}"/>
              </a:ext>
            </a:extLst>
          </p:cNvPr>
          <p:cNvCxnSpPr>
            <a:cxnSpLocks/>
          </p:cNvCxnSpPr>
          <p:nvPr/>
        </p:nvCxnSpPr>
        <p:spPr>
          <a:xfrm>
            <a:off x="10740626" y="1176665"/>
            <a:ext cx="0" cy="1280038"/>
          </a:xfrm>
          <a:prstGeom prst="line">
            <a:avLst/>
          </a:prstGeom>
          <a:ln w="1016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7B08623-B4BD-4A2C-8F4C-4D34436D152C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603992" y="1814172"/>
            <a:ext cx="1087521" cy="251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7D766DE5-1F18-4C9D-12AD-A2923EC3497B}"/>
              </a:ext>
            </a:extLst>
          </p:cNvPr>
          <p:cNvSpPr/>
          <p:nvPr/>
        </p:nvSpPr>
        <p:spPr>
          <a:xfrm>
            <a:off x="10691513" y="1767570"/>
            <a:ext cx="93204" cy="932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8DCE2BDB-20FF-2104-F4CC-5768C999597D}"/>
              </a:ext>
            </a:extLst>
          </p:cNvPr>
          <p:cNvCxnSpPr>
            <a:cxnSpLocks/>
            <a:stCxn id="68" idx="1"/>
            <a:endCxn id="2" idx="1"/>
          </p:cNvCxnSpPr>
          <p:nvPr/>
        </p:nvCxnSpPr>
        <p:spPr>
          <a:xfrm>
            <a:off x="637092" y="686749"/>
            <a:ext cx="5478199" cy="32154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F528196-1469-B0E6-B8E2-B1C984CEAB60}"/>
              </a:ext>
            </a:extLst>
          </p:cNvPr>
          <p:cNvCxnSpPr>
            <a:cxnSpLocks/>
            <a:stCxn id="68" idx="1"/>
            <a:endCxn id="167" idx="1"/>
          </p:cNvCxnSpPr>
          <p:nvPr/>
        </p:nvCxnSpPr>
        <p:spPr>
          <a:xfrm>
            <a:off x="637092" y="686749"/>
            <a:ext cx="7404452" cy="32577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A0F8CD5A-6574-FDB9-0A7B-9B492A1B06FB}"/>
              </a:ext>
            </a:extLst>
          </p:cNvPr>
          <p:cNvCxnSpPr>
            <a:cxnSpLocks/>
          </p:cNvCxnSpPr>
          <p:nvPr/>
        </p:nvCxnSpPr>
        <p:spPr>
          <a:xfrm flipV="1">
            <a:off x="637092" y="663555"/>
            <a:ext cx="0" cy="3280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FC26C4E-05A4-C5C3-4915-69C98C90E8AC}"/>
              </a:ext>
            </a:extLst>
          </p:cNvPr>
          <p:cNvGrpSpPr/>
          <p:nvPr/>
        </p:nvGrpSpPr>
        <p:grpSpPr>
          <a:xfrm rot="334614">
            <a:off x="559869" y="-936332"/>
            <a:ext cx="3746094" cy="4245158"/>
            <a:chOff x="635345" y="50720"/>
            <a:chExt cx="3746094" cy="4245158"/>
          </a:xfrm>
        </p:grpSpPr>
        <p:sp>
          <p:nvSpPr>
            <p:cNvPr id="67" name="二等辺三角形 9">
              <a:extLst>
                <a:ext uri="{FF2B5EF4-FFF2-40B4-BE49-F238E27FC236}">
                  <a16:creationId xmlns:a16="http://schemas.microsoft.com/office/drawing/2014/main" id="{1874B020-43F7-EDA2-274B-5D063049C90B}"/>
                </a:ext>
              </a:extLst>
            </p:cNvPr>
            <p:cNvSpPr/>
            <p:nvPr/>
          </p:nvSpPr>
          <p:spPr>
            <a:xfrm rot="16798005">
              <a:off x="385813" y="300252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二等辺三角形 31">
              <a:extLst>
                <a:ext uri="{FF2B5EF4-FFF2-40B4-BE49-F238E27FC236}">
                  <a16:creationId xmlns:a16="http://schemas.microsoft.com/office/drawing/2014/main" id="{E47DB9F1-CEE8-3448-2094-CB719B8F3D26}"/>
                </a:ext>
              </a:extLst>
            </p:cNvPr>
            <p:cNvSpPr/>
            <p:nvPr/>
          </p:nvSpPr>
          <p:spPr>
            <a:xfrm rot="16798005">
              <a:off x="592248" y="1380731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4AD6E52-A82E-4AC6-5847-28F8C2751529}"/>
                </a:ext>
              </a:extLst>
            </p:cNvPr>
            <p:cNvCxnSpPr>
              <a:cxnSpLocks/>
              <a:stCxn id="68" idx="2"/>
              <a:endCxn id="68" idx="0"/>
            </p:cNvCxnSpPr>
            <p:nvPr/>
          </p:nvCxnSpPr>
          <p:spPr>
            <a:xfrm rot="598005">
              <a:off x="1792007" y="1407392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BF504780-CD66-7924-54C0-5690EC954CE8}"/>
                </a:ext>
              </a:extLst>
            </p:cNvPr>
            <p:cNvCxnSpPr>
              <a:cxnSpLocks/>
              <a:stCxn id="68" idx="1"/>
              <a:endCxn id="71" idx="2"/>
            </p:cNvCxnSpPr>
            <p:nvPr/>
          </p:nvCxnSpPr>
          <p:spPr>
            <a:xfrm rot="598005" flipV="1">
              <a:off x="664538" y="1942305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72E44ACE-E9F3-9C9F-FBBB-AA44D339C1DA}"/>
                </a:ext>
              </a:extLst>
            </p:cNvPr>
            <p:cNvSpPr/>
            <p:nvPr/>
          </p:nvSpPr>
          <p:spPr>
            <a:xfrm rot="598005">
              <a:off x="1743367" y="1997900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0A80A6C8-70A8-6F92-3DA0-74C9722E4D95}"/>
                </a:ext>
              </a:extLst>
            </p:cNvPr>
            <p:cNvSpPr/>
            <p:nvPr/>
          </p:nvSpPr>
          <p:spPr>
            <a:xfrm rot="598005">
              <a:off x="1702299" y="2181672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26A74D7C-BB0A-1652-286B-BA6E48C681CA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rot="21265386" flipH="1">
              <a:off x="1731021" y="2072266"/>
              <a:ext cx="26139" cy="108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B4E8BD57-807A-E3B2-2EAE-53A64F47F3B6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 rot="21265386" flipH="1">
              <a:off x="1765943" y="2085134"/>
              <a:ext cx="62706" cy="2424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73C0C210-5C31-43E1-6551-A807EBAE6F9D}"/>
                </a:ext>
              </a:extLst>
            </p:cNvPr>
            <p:cNvSpPr/>
            <p:nvPr/>
          </p:nvSpPr>
          <p:spPr>
            <a:xfrm rot="598005">
              <a:off x="1743799" y="2329598"/>
              <a:ext cx="58090" cy="580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E02E1798-56E8-ED5F-93AD-C41E9B7FDF94}"/>
                </a:ext>
              </a:extLst>
            </p:cNvPr>
            <p:cNvSpPr/>
            <p:nvPr/>
          </p:nvSpPr>
          <p:spPr>
            <a:xfrm rot="629971">
              <a:off x="1816996" y="1719875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79F78A80-2859-1353-1CAF-47BACBF1C4CE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rot="21265386" flipV="1">
              <a:off x="1787830" y="1789085"/>
              <a:ext cx="65655" cy="206817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A11A83B5-34CF-636D-F6A2-74FFEDEC087C}"/>
              </a:ext>
            </a:extLst>
          </p:cNvPr>
          <p:cNvGrpSpPr/>
          <p:nvPr/>
        </p:nvGrpSpPr>
        <p:grpSpPr>
          <a:xfrm>
            <a:off x="2765127" y="-671817"/>
            <a:ext cx="3746094" cy="4245158"/>
            <a:chOff x="2765127" y="-671817"/>
            <a:chExt cx="3746094" cy="4245158"/>
          </a:xfrm>
        </p:grpSpPr>
        <p:sp>
          <p:nvSpPr>
            <p:cNvPr id="77" name="二等辺三角形 9">
              <a:extLst>
                <a:ext uri="{FF2B5EF4-FFF2-40B4-BE49-F238E27FC236}">
                  <a16:creationId xmlns:a16="http://schemas.microsoft.com/office/drawing/2014/main" id="{CD1A85D1-7337-95C1-F322-788D8F79301F}"/>
                </a:ext>
              </a:extLst>
            </p:cNvPr>
            <p:cNvSpPr/>
            <p:nvPr/>
          </p:nvSpPr>
          <p:spPr>
            <a:xfrm rot="16829971">
              <a:off x="2515595" y="-422285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31">
              <a:extLst>
                <a:ext uri="{FF2B5EF4-FFF2-40B4-BE49-F238E27FC236}">
                  <a16:creationId xmlns:a16="http://schemas.microsoft.com/office/drawing/2014/main" id="{3EE02105-82FF-F5DE-B8BF-66D64F70E48D}"/>
                </a:ext>
              </a:extLst>
            </p:cNvPr>
            <p:cNvSpPr/>
            <p:nvPr/>
          </p:nvSpPr>
          <p:spPr>
            <a:xfrm rot="16829971">
              <a:off x="2724170" y="646338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1558D91B-9440-2808-B00D-C3DEAD0B18FA}"/>
                </a:ext>
              </a:extLst>
            </p:cNvPr>
            <p:cNvCxnSpPr>
              <a:cxnSpLocks/>
              <a:stCxn id="78" idx="2"/>
              <a:endCxn id="78" idx="0"/>
            </p:cNvCxnSpPr>
            <p:nvPr/>
          </p:nvCxnSpPr>
          <p:spPr>
            <a:xfrm rot="629971">
              <a:off x="3922990" y="678199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CF9116A0-4943-CBAE-136A-E377EBE65DFB}"/>
                </a:ext>
              </a:extLst>
            </p:cNvPr>
            <p:cNvCxnSpPr>
              <a:cxnSpLocks/>
              <a:stCxn id="78" idx="1"/>
              <a:endCxn id="81" idx="2"/>
            </p:cNvCxnSpPr>
            <p:nvPr/>
          </p:nvCxnSpPr>
          <p:spPr>
            <a:xfrm rot="629971" flipV="1">
              <a:off x="2796512" y="1207690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A651C9D4-176C-B0EB-DE62-1EB8C5C038CE}"/>
                </a:ext>
              </a:extLst>
            </p:cNvPr>
            <p:cNvSpPr/>
            <p:nvPr/>
          </p:nvSpPr>
          <p:spPr>
            <a:xfrm rot="629971">
              <a:off x="3874377" y="1268689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BA1821EA-BD63-C2B2-9B13-85C0565DCCC1}"/>
                </a:ext>
              </a:extLst>
            </p:cNvPr>
            <p:cNvSpPr/>
            <p:nvPr/>
          </p:nvSpPr>
          <p:spPr>
            <a:xfrm rot="629971">
              <a:off x="3791076" y="1632557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9F803BCE-3039-7AD7-847A-CFFA6173C57A}"/>
                </a:ext>
              </a:extLst>
            </p:cNvPr>
            <p:cNvCxnSpPr>
              <a:cxnSpLocks/>
              <a:stCxn id="81" idx="3"/>
              <a:endCxn id="83" idx="0"/>
            </p:cNvCxnSpPr>
            <p:nvPr/>
          </p:nvCxnSpPr>
          <p:spPr>
            <a:xfrm flipH="1">
              <a:off x="3825414" y="1341687"/>
              <a:ext cx="57159" cy="291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78C7558-F8BC-4FE8-5761-99DB90600A9D}"/>
                </a:ext>
              </a:extLst>
            </p:cNvPr>
            <p:cNvCxnSpPr>
              <a:cxnSpLocks/>
              <a:stCxn id="81" idx="5"/>
              <a:endCxn id="87" idx="0"/>
            </p:cNvCxnSpPr>
            <p:nvPr/>
          </p:nvCxnSpPr>
          <p:spPr>
            <a:xfrm flipH="1">
              <a:off x="3831478" y="1353697"/>
              <a:ext cx="115896" cy="57285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30F05981-DC44-1206-A2C4-35B55B876FDF}"/>
                </a:ext>
              </a:extLst>
            </p:cNvPr>
            <p:cNvSpPr/>
            <p:nvPr/>
          </p:nvSpPr>
          <p:spPr>
            <a:xfrm rot="629971">
              <a:off x="3797141" y="1926061"/>
              <a:ext cx="58090" cy="580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09AC544B-F223-6B2B-969E-F8B004D104F6}"/>
                </a:ext>
              </a:extLst>
            </p:cNvPr>
            <p:cNvSpPr/>
            <p:nvPr/>
          </p:nvSpPr>
          <p:spPr>
            <a:xfrm rot="629971">
              <a:off x="3927603" y="1068992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7" name="直線矢印コネクタ 186">
              <a:extLst>
                <a:ext uri="{FF2B5EF4-FFF2-40B4-BE49-F238E27FC236}">
                  <a16:creationId xmlns:a16="http://schemas.microsoft.com/office/drawing/2014/main" id="{2143EAC2-AFBC-0C04-75F6-5EC0AFBC472C}"/>
                </a:ext>
              </a:extLst>
            </p:cNvPr>
            <p:cNvCxnSpPr>
              <a:cxnSpLocks/>
              <a:stCxn id="81" idx="0"/>
              <a:endCxn id="186" idx="4"/>
            </p:cNvCxnSpPr>
            <p:nvPr/>
          </p:nvCxnSpPr>
          <p:spPr>
            <a:xfrm flipV="1">
              <a:off x="3929471" y="1126597"/>
              <a:ext cx="21884" cy="14287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65BCA3-485D-3C51-7592-C3B0ED2B3C9D}"/>
              </a:ext>
            </a:extLst>
          </p:cNvPr>
          <p:cNvSpPr txBox="1"/>
          <p:nvPr/>
        </p:nvSpPr>
        <p:spPr>
          <a:xfrm>
            <a:off x="8824938" y="3730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26FA7-93C4-8AE6-2958-F411EFD63375}"/>
              </a:ext>
            </a:extLst>
          </p:cNvPr>
          <p:cNvSpPr txBox="1"/>
          <p:nvPr/>
        </p:nvSpPr>
        <p:spPr>
          <a:xfrm>
            <a:off x="8108676" y="966400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地面と平行な消失点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56D298-1292-7106-AC39-988611E651F2}"/>
              </a:ext>
            </a:extLst>
          </p:cNvPr>
          <p:cNvSpPr txBox="1"/>
          <p:nvPr/>
        </p:nvSpPr>
        <p:spPr>
          <a:xfrm>
            <a:off x="6391685" y="3994676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同一地面にある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EE0D55A-B4F5-CBC1-3EA1-1E0FAC89B3AD}"/>
              </a:ext>
            </a:extLst>
          </p:cNvPr>
          <p:cNvSpPr/>
          <p:nvPr/>
        </p:nvSpPr>
        <p:spPr>
          <a:xfrm>
            <a:off x="614723" y="691563"/>
            <a:ext cx="2182265" cy="422622"/>
          </a:xfrm>
          <a:custGeom>
            <a:avLst/>
            <a:gdLst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2265" h="422622">
                <a:moveTo>
                  <a:pt x="0" y="0"/>
                </a:moveTo>
                <a:cubicBezTo>
                  <a:pt x="750474" y="194662"/>
                  <a:pt x="1454843" y="327852"/>
                  <a:pt x="2182265" y="42262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53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矢印: 左 200">
            <a:extLst>
              <a:ext uri="{FF2B5EF4-FFF2-40B4-BE49-F238E27FC236}">
                <a16:creationId xmlns:a16="http://schemas.microsoft.com/office/drawing/2014/main" id="{7D77AD1A-2867-95D9-51ED-04936E25F32F}"/>
              </a:ext>
            </a:extLst>
          </p:cNvPr>
          <p:cNvSpPr/>
          <p:nvPr/>
        </p:nvSpPr>
        <p:spPr>
          <a:xfrm flipH="1">
            <a:off x="6841627" y="5084064"/>
            <a:ext cx="2725063" cy="232284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矢印: 左 201">
            <a:extLst>
              <a:ext uri="{FF2B5EF4-FFF2-40B4-BE49-F238E27FC236}">
                <a16:creationId xmlns:a16="http://schemas.microsoft.com/office/drawing/2014/main" id="{C035801F-5199-0A88-73DC-F61421F4F32F}"/>
              </a:ext>
            </a:extLst>
          </p:cNvPr>
          <p:cNvSpPr/>
          <p:nvPr/>
        </p:nvSpPr>
        <p:spPr>
          <a:xfrm>
            <a:off x="6808892" y="4549206"/>
            <a:ext cx="2725063" cy="232284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矢印: 左 138">
            <a:extLst>
              <a:ext uri="{FF2B5EF4-FFF2-40B4-BE49-F238E27FC236}">
                <a16:creationId xmlns:a16="http://schemas.microsoft.com/office/drawing/2014/main" id="{DB4F967D-EC27-B71F-078F-ADAEA78B3597}"/>
              </a:ext>
            </a:extLst>
          </p:cNvPr>
          <p:cNvSpPr/>
          <p:nvPr/>
        </p:nvSpPr>
        <p:spPr>
          <a:xfrm flipH="1">
            <a:off x="2600325" y="5794671"/>
            <a:ext cx="3377182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矢印: 左 140">
            <a:extLst>
              <a:ext uri="{FF2B5EF4-FFF2-40B4-BE49-F238E27FC236}">
                <a16:creationId xmlns:a16="http://schemas.microsoft.com/office/drawing/2014/main" id="{2DC10089-9B7A-A0DF-3A16-AE0A2879F699}"/>
              </a:ext>
            </a:extLst>
          </p:cNvPr>
          <p:cNvSpPr/>
          <p:nvPr/>
        </p:nvSpPr>
        <p:spPr>
          <a:xfrm flipH="1">
            <a:off x="6841628" y="5798744"/>
            <a:ext cx="2725063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21086AC1-A988-1725-2263-2EDD498940AE}"/>
              </a:ext>
            </a:extLst>
          </p:cNvPr>
          <p:cNvCxnSpPr/>
          <p:nvPr/>
        </p:nvCxnSpPr>
        <p:spPr>
          <a:xfrm flipV="1">
            <a:off x="7828347" y="300436"/>
            <a:ext cx="0" cy="9499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14C7F2D-B689-4628-B7EE-0C65C51F77D0}"/>
              </a:ext>
            </a:extLst>
          </p:cNvPr>
          <p:cNvCxnSpPr>
            <a:cxnSpLocks/>
          </p:cNvCxnSpPr>
          <p:nvPr/>
        </p:nvCxnSpPr>
        <p:spPr>
          <a:xfrm flipV="1">
            <a:off x="7828347" y="1709582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6153DDDF-5B22-7712-6171-F21951E48D7D}"/>
              </a:ext>
            </a:extLst>
          </p:cNvPr>
          <p:cNvCxnSpPr/>
          <p:nvPr/>
        </p:nvCxnSpPr>
        <p:spPr>
          <a:xfrm>
            <a:off x="7835790" y="791717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1DB3F36-690B-3E6B-F84E-C26226723B31}"/>
              </a:ext>
            </a:extLst>
          </p:cNvPr>
          <p:cNvCxnSpPr/>
          <p:nvPr/>
        </p:nvCxnSpPr>
        <p:spPr>
          <a:xfrm>
            <a:off x="7835790" y="2210942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F4A90435-BE2B-C1C4-D423-E9AFF237AA34}"/>
              </a:ext>
            </a:extLst>
          </p:cNvPr>
          <p:cNvGrpSpPr/>
          <p:nvPr/>
        </p:nvGrpSpPr>
        <p:grpSpPr>
          <a:xfrm>
            <a:off x="7811610" y="-5899"/>
            <a:ext cx="1119260" cy="1600904"/>
            <a:chOff x="8471602" y="2330459"/>
            <a:chExt cx="3746094" cy="4245158"/>
          </a:xfrm>
        </p:grpSpPr>
        <p:sp>
          <p:nvSpPr>
            <p:cNvPr id="104" name="二等辺三角形 9">
              <a:extLst>
                <a:ext uri="{FF2B5EF4-FFF2-40B4-BE49-F238E27FC236}">
                  <a16:creationId xmlns:a16="http://schemas.microsoft.com/office/drawing/2014/main" id="{467C0EAE-1CEF-19A8-D6C5-C3DA6F0657AE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96F9884-6BCD-BBDE-74A0-14BB6FE2FD55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FDD6716D-205F-68EB-5F0B-C8CA7811B9DA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855AA711-5E20-66DF-E98A-32FD4C6398BB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301BCA6-E4C4-5992-95F3-C1B00261850C}"/>
              </a:ext>
            </a:extLst>
          </p:cNvPr>
          <p:cNvCxnSpPr/>
          <p:nvPr/>
        </p:nvCxnSpPr>
        <p:spPr>
          <a:xfrm flipV="1">
            <a:off x="8139611" y="969952"/>
            <a:ext cx="1509713" cy="320568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台形 26">
            <a:extLst>
              <a:ext uri="{FF2B5EF4-FFF2-40B4-BE49-F238E27FC236}">
                <a16:creationId xmlns:a16="http://schemas.microsoft.com/office/drawing/2014/main" id="{48E5FD52-A4A6-2C9E-C4EA-BB43CA69C46E}"/>
              </a:ext>
            </a:extLst>
          </p:cNvPr>
          <p:cNvSpPr/>
          <p:nvPr/>
        </p:nvSpPr>
        <p:spPr>
          <a:xfrm>
            <a:off x="3056952" y="1210453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B5210-3D80-5354-FEED-40FA88580130}"/>
              </a:ext>
            </a:extLst>
          </p:cNvPr>
          <p:cNvCxnSpPr>
            <a:cxnSpLocks/>
          </p:cNvCxnSpPr>
          <p:nvPr/>
        </p:nvCxnSpPr>
        <p:spPr>
          <a:xfrm>
            <a:off x="4295775" y="896645"/>
            <a:ext cx="1408209" cy="16843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A1212E-6D7B-8D45-52CB-B9946543EC7E}"/>
              </a:ext>
            </a:extLst>
          </p:cNvPr>
          <p:cNvCxnSpPr>
            <a:cxnSpLocks/>
          </p:cNvCxnSpPr>
          <p:nvPr/>
        </p:nvCxnSpPr>
        <p:spPr>
          <a:xfrm flipH="1">
            <a:off x="2962512" y="875598"/>
            <a:ext cx="1507834" cy="16881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ED1AF9B-6380-AB1B-9338-38D4D49FB8A4}"/>
              </a:ext>
            </a:extLst>
          </p:cNvPr>
          <p:cNvSpPr/>
          <p:nvPr/>
        </p:nvSpPr>
        <p:spPr>
          <a:xfrm>
            <a:off x="3949029" y="133003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F584CC-BA3C-A0A0-7646-451B211BAF48}"/>
              </a:ext>
            </a:extLst>
          </p:cNvPr>
          <p:cNvSpPr/>
          <p:nvPr/>
        </p:nvSpPr>
        <p:spPr>
          <a:xfrm>
            <a:off x="3331747" y="2037728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F62244A-2633-F129-82F5-BFF7082F1CF3}"/>
              </a:ext>
            </a:extLst>
          </p:cNvPr>
          <p:cNvSpPr/>
          <p:nvPr/>
        </p:nvSpPr>
        <p:spPr>
          <a:xfrm>
            <a:off x="4847180" y="1556714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172F81C-E427-AA59-5303-945D9BC6EB6D}"/>
              </a:ext>
            </a:extLst>
          </p:cNvPr>
          <p:cNvSpPr/>
          <p:nvPr/>
        </p:nvSpPr>
        <p:spPr>
          <a:xfrm>
            <a:off x="5408594" y="2226707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ED18095-0B9D-F0FB-317D-00A98EE14D19}"/>
              </a:ext>
            </a:extLst>
          </p:cNvPr>
          <p:cNvSpPr/>
          <p:nvPr/>
        </p:nvSpPr>
        <p:spPr>
          <a:xfrm>
            <a:off x="8444892" y="1164972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501C1FC7-5EFB-068D-FF23-B85C879F10DC}"/>
              </a:ext>
            </a:extLst>
          </p:cNvPr>
          <p:cNvSpPr/>
          <p:nvPr/>
        </p:nvSpPr>
        <p:spPr>
          <a:xfrm>
            <a:off x="9335479" y="98087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38493AD-C202-973B-7F76-E2E4A09671A2}"/>
              </a:ext>
            </a:extLst>
          </p:cNvPr>
          <p:cNvSpPr/>
          <p:nvPr/>
        </p:nvSpPr>
        <p:spPr>
          <a:xfrm>
            <a:off x="8636187" y="1118867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5911FA2-FA6D-103F-381B-74F740788B86}"/>
              </a:ext>
            </a:extLst>
          </p:cNvPr>
          <p:cNvSpPr/>
          <p:nvPr/>
        </p:nvSpPr>
        <p:spPr>
          <a:xfrm>
            <a:off x="9040138" y="1031501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D8BB91F-7797-0D57-ED04-F237EAECDF54}"/>
              </a:ext>
            </a:extLst>
          </p:cNvPr>
          <p:cNvSpPr/>
          <p:nvPr/>
        </p:nvSpPr>
        <p:spPr>
          <a:xfrm>
            <a:off x="4320504" y="939511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59434A2-823B-191E-26CB-03E8DED2750C}"/>
              </a:ext>
            </a:extLst>
          </p:cNvPr>
          <p:cNvSpPr/>
          <p:nvPr/>
        </p:nvSpPr>
        <p:spPr>
          <a:xfrm rot="251014">
            <a:off x="8230418" y="1941050"/>
            <a:ext cx="1419074" cy="60125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D96DAFA-E1A7-48D1-55B0-34C648D9A097}"/>
              </a:ext>
            </a:extLst>
          </p:cNvPr>
          <p:cNvCxnSpPr>
            <a:cxnSpLocks/>
          </p:cNvCxnSpPr>
          <p:nvPr/>
        </p:nvCxnSpPr>
        <p:spPr>
          <a:xfrm rot="251014" flipV="1">
            <a:off x="8252583" y="1937690"/>
            <a:ext cx="1533374" cy="6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E3DB8B2-3B7D-479D-08BF-08F1DD4FAA81}"/>
              </a:ext>
            </a:extLst>
          </p:cNvPr>
          <p:cNvCxnSpPr>
            <a:cxnSpLocks/>
          </p:cNvCxnSpPr>
          <p:nvPr/>
        </p:nvCxnSpPr>
        <p:spPr>
          <a:xfrm rot="251014" flipV="1">
            <a:off x="8208111" y="2545665"/>
            <a:ext cx="1533374" cy="6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4A910F9-247B-D5C7-BDF2-3C9B21A9D9B9}"/>
              </a:ext>
            </a:extLst>
          </p:cNvPr>
          <p:cNvSpPr/>
          <p:nvPr/>
        </p:nvSpPr>
        <p:spPr>
          <a:xfrm rot="251014">
            <a:off x="8424324" y="2462659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AF44E39-9744-BD2D-7717-941287DA0464}"/>
              </a:ext>
            </a:extLst>
          </p:cNvPr>
          <p:cNvSpPr/>
          <p:nvPr/>
        </p:nvSpPr>
        <p:spPr>
          <a:xfrm rot="251014">
            <a:off x="8659530" y="1869342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0AB5ABB-4673-1020-AFAA-7494633DFE16}"/>
              </a:ext>
            </a:extLst>
          </p:cNvPr>
          <p:cNvSpPr/>
          <p:nvPr/>
        </p:nvSpPr>
        <p:spPr>
          <a:xfrm rot="251014">
            <a:off x="9017394" y="2514150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5265427-0769-E003-7660-A082AC540C93}"/>
              </a:ext>
            </a:extLst>
          </p:cNvPr>
          <p:cNvSpPr/>
          <p:nvPr/>
        </p:nvSpPr>
        <p:spPr>
          <a:xfrm rot="251014">
            <a:off x="9356669" y="1924309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359B90-63E1-BC66-2BF8-A149251147E0}"/>
                  </a:ext>
                </a:extLst>
              </p:cNvPr>
              <p:cNvSpPr txBox="1"/>
              <p:nvPr/>
            </p:nvSpPr>
            <p:spPr>
              <a:xfrm>
                <a:off x="9988131" y="1996279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359B90-63E1-BC66-2BF8-A1492511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131" y="1996279"/>
                <a:ext cx="3808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E026F68-54D7-15A8-726C-B7CAFEE4E5B0}"/>
                  </a:ext>
                </a:extLst>
              </p:cNvPr>
              <p:cNvSpPr txBox="1"/>
              <p:nvPr/>
            </p:nvSpPr>
            <p:spPr>
              <a:xfrm>
                <a:off x="10013182" y="60153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E026F68-54D7-15A8-726C-B7CAFEE4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82" y="601531"/>
                <a:ext cx="3808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F9268EF-6EBD-1A2B-D106-A6F507C7098A}"/>
                  </a:ext>
                </a:extLst>
              </p:cNvPr>
              <p:cNvSpPr txBox="1"/>
              <p:nvPr/>
            </p:nvSpPr>
            <p:spPr>
              <a:xfrm>
                <a:off x="7645290" y="1341277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F9268EF-6EBD-1A2B-D106-A6F507C7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290" y="1341277"/>
                <a:ext cx="38420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0AEE08A-7C11-BBF8-3D93-886568C624C5}"/>
                  </a:ext>
                </a:extLst>
              </p:cNvPr>
              <p:cNvSpPr txBox="1"/>
              <p:nvPr/>
            </p:nvSpPr>
            <p:spPr>
              <a:xfrm>
                <a:off x="7628322" y="-19386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0AEE08A-7C11-BBF8-3D93-886568C62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22" y="-19386"/>
                <a:ext cx="3665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E511F2D-C7C6-3EAB-02AD-D9FDC2273864}"/>
              </a:ext>
            </a:extLst>
          </p:cNvPr>
          <p:cNvCxnSpPr>
            <a:cxnSpLocks/>
          </p:cNvCxnSpPr>
          <p:nvPr/>
        </p:nvCxnSpPr>
        <p:spPr>
          <a:xfrm flipV="1">
            <a:off x="6303683" y="1996690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2ED2238-C5A6-C414-AEFB-A41CA1CD548E}"/>
              </a:ext>
            </a:extLst>
          </p:cNvPr>
          <p:cNvCxnSpPr>
            <a:cxnSpLocks/>
          </p:cNvCxnSpPr>
          <p:nvPr/>
        </p:nvCxnSpPr>
        <p:spPr>
          <a:xfrm flipH="1">
            <a:off x="5758815" y="2731542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F2261D0-9A62-2C61-A4AE-4851A8062224}"/>
              </a:ext>
            </a:extLst>
          </p:cNvPr>
          <p:cNvCxnSpPr>
            <a:cxnSpLocks/>
          </p:cNvCxnSpPr>
          <p:nvPr/>
        </p:nvCxnSpPr>
        <p:spPr>
          <a:xfrm flipH="1" flipV="1">
            <a:off x="5974744" y="2255770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/>
              <p:nvPr/>
            </p:nvSpPr>
            <p:spPr>
              <a:xfrm>
                <a:off x="5374575" y="2596958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75" y="2596958"/>
                <a:ext cx="38420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/>
              <p:nvPr/>
            </p:nvSpPr>
            <p:spPr>
              <a:xfrm>
                <a:off x="5626295" y="199988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95" y="1999882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/>
              <p:nvPr/>
            </p:nvSpPr>
            <p:spPr>
              <a:xfrm>
                <a:off x="6144371" y="1602479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371" y="1602479"/>
                <a:ext cx="3665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AA45C57-06A0-1541-23E9-11CA13EDADEF}"/>
              </a:ext>
            </a:extLst>
          </p:cNvPr>
          <p:cNvCxnSpPr>
            <a:cxnSpLocks/>
          </p:cNvCxnSpPr>
          <p:nvPr/>
        </p:nvCxnSpPr>
        <p:spPr>
          <a:xfrm flipV="1">
            <a:off x="4221829" y="554573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5B1A73E-7AAB-2694-5576-8E3AE24BBA78}"/>
              </a:ext>
            </a:extLst>
          </p:cNvPr>
          <p:cNvCxnSpPr>
            <a:cxnSpLocks/>
          </p:cNvCxnSpPr>
          <p:nvPr/>
        </p:nvCxnSpPr>
        <p:spPr>
          <a:xfrm flipV="1">
            <a:off x="2744220" y="1602819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/>
              <p:nvPr/>
            </p:nvSpPr>
            <p:spPr>
              <a:xfrm>
                <a:off x="4012163" y="162189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63" y="162189"/>
                <a:ext cx="3892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/>
              <p:nvPr/>
            </p:nvSpPr>
            <p:spPr>
              <a:xfrm>
                <a:off x="5686861" y="1162694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61" y="1162694"/>
                <a:ext cx="3821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943FA91-4F59-C76C-FB9C-98F023F64921}"/>
              </a:ext>
            </a:extLst>
          </p:cNvPr>
          <p:cNvSpPr/>
          <p:nvPr/>
        </p:nvSpPr>
        <p:spPr>
          <a:xfrm>
            <a:off x="2929807" y="793606"/>
            <a:ext cx="2570997" cy="1667904"/>
          </a:xfrm>
          <a:prstGeom prst="rect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976BB1F-6D5A-D9FA-6811-428A28EBD979}"/>
              </a:ext>
            </a:extLst>
          </p:cNvPr>
          <p:cNvCxnSpPr>
            <a:cxnSpLocks/>
          </p:cNvCxnSpPr>
          <p:nvPr/>
        </p:nvCxnSpPr>
        <p:spPr>
          <a:xfrm>
            <a:off x="2921075" y="805247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C61A81C-A544-3F6C-B2EF-302F5D98E692}"/>
              </a:ext>
            </a:extLst>
          </p:cNvPr>
          <p:cNvCxnSpPr>
            <a:cxnSpLocks/>
          </p:cNvCxnSpPr>
          <p:nvPr/>
        </p:nvCxnSpPr>
        <p:spPr>
          <a:xfrm>
            <a:off x="2921075" y="791717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/>
              <p:nvPr/>
            </p:nvSpPr>
            <p:spPr>
              <a:xfrm>
                <a:off x="3587402" y="531643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02" y="531643"/>
                <a:ext cx="3314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/>
              <p:nvPr/>
            </p:nvSpPr>
            <p:spPr>
              <a:xfrm>
                <a:off x="2855832" y="1152395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32" y="1152395"/>
                <a:ext cx="33772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5D375AEB-22B1-6BAE-76E2-C47E1903623D}"/>
              </a:ext>
            </a:extLst>
          </p:cNvPr>
          <p:cNvGrpSpPr/>
          <p:nvPr/>
        </p:nvGrpSpPr>
        <p:grpSpPr>
          <a:xfrm>
            <a:off x="7830658" y="1428081"/>
            <a:ext cx="1119260" cy="1600904"/>
            <a:chOff x="8471602" y="2330459"/>
            <a:chExt cx="3746094" cy="4245158"/>
          </a:xfrm>
        </p:grpSpPr>
        <p:sp>
          <p:nvSpPr>
            <p:cNvPr id="111" name="二等辺三角形 9">
              <a:extLst>
                <a:ext uri="{FF2B5EF4-FFF2-40B4-BE49-F238E27FC236}">
                  <a16:creationId xmlns:a16="http://schemas.microsoft.com/office/drawing/2014/main" id="{6BA02383-CC53-AC79-90D7-51BB278DE7D0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FE45614-B79A-69B3-8135-E780FAB388DE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83C0FBBC-7E15-6947-B344-05FF1684F683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0ACD09D-B264-B54E-6D31-8414722723B4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0DFEE50-A063-DEDC-1881-18678D76FC8B}"/>
                  </a:ext>
                </a:extLst>
              </p:cNvPr>
              <p:cNvSpPr txBox="1"/>
              <p:nvPr/>
            </p:nvSpPr>
            <p:spPr>
              <a:xfrm>
                <a:off x="6009699" y="3381374"/>
                <a:ext cx="799193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0DFEE50-A063-DEDC-1881-18678D76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99" y="3381374"/>
                <a:ext cx="799193" cy="33813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3619AA2-044F-1A01-E336-5C7682177DBE}"/>
                  </a:ext>
                </a:extLst>
              </p:cNvPr>
              <p:cNvSpPr txBox="1"/>
              <p:nvPr/>
            </p:nvSpPr>
            <p:spPr>
              <a:xfrm>
                <a:off x="1871457" y="3381374"/>
                <a:ext cx="696922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3619AA2-044F-1A01-E336-5C768217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57" y="3381374"/>
                <a:ext cx="696922" cy="33813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2693617-FADC-8E74-D254-12127D639265}"/>
                  </a:ext>
                </a:extLst>
              </p:cNvPr>
              <p:cNvSpPr txBox="1"/>
              <p:nvPr/>
            </p:nvSpPr>
            <p:spPr>
              <a:xfrm>
                <a:off x="9550304" y="3381374"/>
                <a:ext cx="995529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2693617-FADC-8E74-D254-12127D639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304" y="3381374"/>
                <a:ext cx="995529" cy="33813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E74C9F3-C68A-0CD6-76D8-C314CE5B19BC}"/>
                  </a:ext>
                </a:extLst>
              </p:cNvPr>
              <p:cNvSpPr txBox="1"/>
              <p:nvPr/>
            </p:nvSpPr>
            <p:spPr>
              <a:xfrm>
                <a:off x="3231263" y="5813960"/>
                <a:ext cx="2082750" cy="66479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US" altLang="ja-JP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𝑖𝑢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altLang="ja-JP" sz="140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𝑗𝑣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sz="140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E74C9F3-C68A-0CD6-76D8-C314CE5B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63" y="5813960"/>
                <a:ext cx="2082750" cy="6647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79BC4D8-8B7A-72E4-A038-71079B37BA6F}"/>
                  </a:ext>
                </a:extLst>
              </p:cNvPr>
              <p:cNvSpPr txBox="1"/>
              <p:nvPr/>
            </p:nvSpPr>
            <p:spPr>
              <a:xfrm>
                <a:off x="7771679" y="825447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79BC4D8-8B7A-72E4-A038-71079B3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79" y="825447"/>
                <a:ext cx="383758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E74917-D72C-CC2A-F1CE-134F6EC74917}"/>
                  </a:ext>
                </a:extLst>
              </p:cNvPr>
              <p:cNvSpPr txBox="1"/>
              <p:nvPr/>
            </p:nvSpPr>
            <p:spPr>
              <a:xfrm>
                <a:off x="7791228" y="2255770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E74917-D72C-CC2A-F1CE-134F6EC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28" y="2255770"/>
                <a:ext cx="383758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矢印: 左 136">
            <a:extLst>
              <a:ext uri="{FF2B5EF4-FFF2-40B4-BE49-F238E27FC236}">
                <a16:creationId xmlns:a16="http://schemas.microsoft.com/office/drawing/2014/main" id="{C66F5C3F-58CE-064A-9CFE-404D00F146D4}"/>
              </a:ext>
            </a:extLst>
          </p:cNvPr>
          <p:cNvSpPr/>
          <p:nvPr/>
        </p:nvSpPr>
        <p:spPr>
          <a:xfrm>
            <a:off x="2600325" y="3457640"/>
            <a:ext cx="3377182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矢印: 左 137">
            <a:extLst>
              <a:ext uri="{FF2B5EF4-FFF2-40B4-BE49-F238E27FC236}">
                <a16:creationId xmlns:a16="http://schemas.microsoft.com/office/drawing/2014/main" id="{92DEC984-C542-A73F-C6F4-FBE713A672A1}"/>
              </a:ext>
            </a:extLst>
          </p:cNvPr>
          <p:cNvSpPr/>
          <p:nvPr/>
        </p:nvSpPr>
        <p:spPr>
          <a:xfrm>
            <a:off x="6808892" y="3447207"/>
            <a:ext cx="2725063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3284434" y="3502577"/>
                <a:ext cx="2033505" cy="62491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𝑣𝑗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34" y="3502577"/>
                <a:ext cx="2033505" cy="6249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665473A-02E9-4DD5-3DB6-ED66860EE6D4}"/>
                  </a:ext>
                </a:extLst>
              </p:cNvPr>
              <p:cNvSpPr txBox="1"/>
              <p:nvPr/>
            </p:nvSpPr>
            <p:spPr>
              <a:xfrm>
                <a:off x="7493331" y="3384264"/>
                <a:ext cx="1390317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665473A-02E9-4DD5-3DB6-ED66860E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331" y="3384264"/>
                <a:ext cx="1390317" cy="8971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CCE5F63-037C-FE1C-EE99-046DD393300A}"/>
                  </a:ext>
                </a:extLst>
              </p:cNvPr>
              <p:cNvSpPr txBox="1"/>
              <p:nvPr/>
            </p:nvSpPr>
            <p:spPr>
              <a:xfrm>
                <a:off x="7504512" y="5604315"/>
                <a:ext cx="1399293" cy="11151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CCE5F63-037C-FE1C-EE99-046DD393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512" y="5604315"/>
                <a:ext cx="1399293" cy="11151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AEFDE641-1F15-4CA5-DDBD-AF8D2755E7AA}"/>
              </a:ext>
            </a:extLst>
          </p:cNvPr>
          <p:cNvCxnSpPr>
            <a:endCxn id="28" idx="4"/>
          </p:cNvCxnSpPr>
          <p:nvPr/>
        </p:nvCxnSpPr>
        <p:spPr>
          <a:xfrm flipV="1">
            <a:off x="4221829" y="1031721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0773B16-F023-EA22-5B3A-437F775D7C4D}"/>
              </a:ext>
            </a:extLst>
          </p:cNvPr>
          <p:cNvCxnSpPr>
            <a:cxnSpLocks/>
          </p:cNvCxnSpPr>
          <p:nvPr/>
        </p:nvCxnSpPr>
        <p:spPr>
          <a:xfrm flipV="1">
            <a:off x="7830217" y="285750"/>
            <a:ext cx="2405983" cy="5150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1C15B3F8-9A44-050F-A0DF-FA56411F8675}"/>
              </a:ext>
            </a:extLst>
          </p:cNvPr>
          <p:cNvCxnSpPr>
            <a:cxnSpLocks/>
          </p:cNvCxnSpPr>
          <p:nvPr/>
        </p:nvCxnSpPr>
        <p:spPr>
          <a:xfrm>
            <a:off x="7929277" y="1875212"/>
            <a:ext cx="2616803" cy="182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6C0F66C6-25A1-7A56-46F8-5CA9740DADB5}"/>
              </a:ext>
            </a:extLst>
          </p:cNvPr>
          <p:cNvCxnSpPr>
            <a:cxnSpLocks/>
          </p:cNvCxnSpPr>
          <p:nvPr/>
        </p:nvCxnSpPr>
        <p:spPr>
          <a:xfrm>
            <a:off x="7853077" y="2233352"/>
            <a:ext cx="2616803" cy="182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楕円 159">
            <a:extLst>
              <a:ext uri="{FF2B5EF4-FFF2-40B4-BE49-F238E27FC236}">
                <a16:creationId xmlns:a16="http://schemas.microsoft.com/office/drawing/2014/main" id="{8A1C4E87-C477-DD8B-5AE0-B606FEF2A04E}"/>
              </a:ext>
            </a:extLst>
          </p:cNvPr>
          <p:cNvSpPr/>
          <p:nvPr/>
        </p:nvSpPr>
        <p:spPr>
          <a:xfrm>
            <a:off x="8147081" y="2240535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6D59CBB2-BED1-27E3-9445-18ACCCF6A08D}"/>
              </a:ext>
            </a:extLst>
          </p:cNvPr>
          <p:cNvSpPr/>
          <p:nvPr/>
        </p:nvSpPr>
        <p:spPr>
          <a:xfrm>
            <a:off x="8131058" y="706846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04335095-0445-3C69-5323-8F2D2B4E96D2}"/>
                  </a:ext>
                </a:extLst>
              </p:cNvPr>
              <p:cNvSpPr txBox="1"/>
              <p:nvPr/>
            </p:nvSpPr>
            <p:spPr>
              <a:xfrm>
                <a:off x="7290148" y="4392790"/>
                <a:ext cx="1713866" cy="52315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04335095-0445-3C69-5323-8F2D2B4E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8" y="4392790"/>
                <a:ext cx="1713866" cy="523157"/>
              </a:xfrm>
              <a:prstGeom prst="rect">
                <a:avLst/>
              </a:prstGeom>
              <a:blipFill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フリーフォーム: 図形 167">
            <a:extLst>
              <a:ext uri="{FF2B5EF4-FFF2-40B4-BE49-F238E27FC236}">
                <a16:creationId xmlns:a16="http://schemas.microsoft.com/office/drawing/2014/main" id="{02072803-FAE1-59E1-171F-77A8EAE3EEEB}"/>
              </a:ext>
            </a:extLst>
          </p:cNvPr>
          <p:cNvSpPr/>
          <p:nvPr/>
        </p:nvSpPr>
        <p:spPr>
          <a:xfrm>
            <a:off x="9420227" y="466725"/>
            <a:ext cx="44627" cy="323850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フリーフォーム: 図形 168">
            <a:extLst>
              <a:ext uri="{FF2B5EF4-FFF2-40B4-BE49-F238E27FC236}">
                <a16:creationId xmlns:a16="http://schemas.microsoft.com/office/drawing/2014/main" id="{4660D922-26B0-F185-9CC5-538EFABA4DB3}"/>
              </a:ext>
            </a:extLst>
          </p:cNvPr>
          <p:cNvSpPr/>
          <p:nvPr/>
        </p:nvSpPr>
        <p:spPr>
          <a:xfrm flipV="1">
            <a:off x="9674853" y="2212032"/>
            <a:ext cx="45719" cy="152439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リーフォーム: 図形 169">
            <a:extLst>
              <a:ext uri="{FF2B5EF4-FFF2-40B4-BE49-F238E27FC236}">
                <a16:creationId xmlns:a16="http://schemas.microsoft.com/office/drawing/2014/main" id="{EE5F161B-2AB8-4920-978B-2AE0B56739D1}"/>
              </a:ext>
            </a:extLst>
          </p:cNvPr>
          <p:cNvSpPr/>
          <p:nvPr/>
        </p:nvSpPr>
        <p:spPr>
          <a:xfrm>
            <a:off x="10318750" y="1530350"/>
            <a:ext cx="184150" cy="133350"/>
          </a:xfrm>
          <a:custGeom>
            <a:avLst/>
            <a:gdLst>
              <a:gd name="connsiteX0" fmla="*/ 0 w 184150"/>
              <a:gd name="connsiteY0" fmla="*/ 0 h 133350"/>
              <a:gd name="connsiteX1" fmla="*/ 184150 w 184150"/>
              <a:gd name="connsiteY1" fmla="*/ 38100 h 133350"/>
              <a:gd name="connsiteX2" fmla="*/ 38100 w 184150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" h="133350">
                <a:moveTo>
                  <a:pt x="0" y="0"/>
                </a:moveTo>
                <a:lnTo>
                  <a:pt x="184150" y="38100"/>
                </a:lnTo>
                <a:lnTo>
                  <a:pt x="38100" y="13335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B6681965-2A0A-AE4D-3904-19CBB0E649C7}"/>
              </a:ext>
            </a:extLst>
          </p:cNvPr>
          <p:cNvCxnSpPr/>
          <p:nvPr/>
        </p:nvCxnSpPr>
        <p:spPr>
          <a:xfrm>
            <a:off x="8832850" y="531521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25DD4576-B616-0769-1F2D-CA44C649AA62}"/>
              </a:ext>
            </a:extLst>
          </p:cNvPr>
          <p:cNvCxnSpPr/>
          <p:nvPr/>
        </p:nvCxnSpPr>
        <p:spPr>
          <a:xfrm>
            <a:off x="8812131" y="537871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8383F5D9-99FC-1368-BAF1-678DADFF2D0C}"/>
              </a:ext>
            </a:extLst>
          </p:cNvPr>
          <p:cNvCxnSpPr/>
          <p:nvPr/>
        </p:nvCxnSpPr>
        <p:spPr>
          <a:xfrm>
            <a:off x="8842375" y="1069683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126AD6E2-22C5-E465-17CB-2C4B6978BD58}"/>
              </a:ext>
            </a:extLst>
          </p:cNvPr>
          <p:cNvCxnSpPr/>
          <p:nvPr/>
        </p:nvCxnSpPr>
        <p:spPr>
          <a:xfrm>
            <a:off x="8821656" y="1076033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90F71-EA3C-C480-EAF7-7AF9BC3BB750}"/>
              </a:ext>
            </a:extLst>
          </p:cNvPr>
          <p:cNvCxnSpPr/>
          <p:nvPr/>
        </p:nvCxnSpPr>
        <p:spPr>
          <a:xfrm>
            <a:off x="9223375" y="2265070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A6EF89F3-F41F-65AC-42BB-EA0ADFC9D96F}"/>
              </a:ext>
            </a:extLst>
          </p:cNvPr>
          <p:cNvCxnSpPr/>
          <p:nvPr/>
        </p:nvCxnSpPr>
        <p:spPr>
          <a:xfrm>
            <a:off x="9202656" y="2271420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DA17A74A-0FBB-9E8D-AB59-A8420EB4CDF4}"/>
              </a:ext>
            </a:extLst>
          </p:cNvPr>
          <p:cNvCxnSpPr/>
          <p:nvPr/>
        </p:nvCxnSpPr>
        <p:spPr>
          <a:xfrm>
            <a:off x="9099550" y="187454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E542F40F-2842-19D0-7529-CE57252BF5CF}"/>
              </a:ext>
            </a:extLst>
          </p:cNvPr>
          <p:cNvCxnSpPr/>
          <p:nvPr/>
        </p:nvCxnSpPr>
        <p:spPr>
          <a:xfrm>
            <a:off x="9078831" y="188089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3371B0E1-0CE0-D83B-554C-FFAF2204501C}"/>
              </a:ext>
            </a:extLst>
          </p:cNvPr>
          <p:cNvCxnSpPr/>
          <p:nvPr/>
        </p:nvCxnSpPr>
        <p:spPr>
          <a:xfrm>
            <a:off x="9313863" y="250319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2F6F333-2787-1607-FA5E-45BDE1447225}"/>
              </a:ext>
            </a:extLst>
          </p:cNvPr>
          <p:cNvCxnSpPr/>
          <p:nvPr/>
        </p:nvCxnSpPr>
        <p:spPr>
          <a:xfrm>
            <a:off x="9293144" y="250954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24CE936-885F-156D-5832-6AB9C8692700}"/>
                  </a:ext>
                </a:extLst>
              </p:cNvPr>
              <p:cNvSpPr txBox="1"/>
              <p:nvPr/>
            </p:nvSpPr>
            <p:spPr>
              <a:xfrm>
                <a:off x="9472962" y="436962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24CE936-885F-156D-5832-6AB9C869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962" y="436962"/>
                <a:ext cx="396840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460C2CF9-1AF5-ADAB-4ED4-7BD6B21F3868}"/>
                  </a:ext>
                </a:extLst>
              </p:cNvPr>
              <p:cNvSpPr txBox="1"/>
              <p:nvPr/>
            </p:nvSpPr>
            <p:spPr>
              <a:xfrm>
                <a:off x="9693770" y="2106631"/>
                <a:ext cx="3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460C2CF9-1AF5-ADAB-4ED4-7BD6B21F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770" y="2106631"/>
                <a:ext cx="39523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5F92FEF4-0F52-A171-16EF-7A245F9B1D1F}"/>
                  </a:ext>
                </a:extLst>
              </p:cNvPr>
              <p:cNvSpPr txBox="1"/>
              <p:nvPr/>
            </p:nvSpPr>
            <p:spPr>
              <a:xfrm>
                <a:off x="7290148" y="4962020"/>
                <a:ext cx="1945404" cy="52315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,+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kumimoji="1" lang="en-US" altLang="ja-JP" sz="1400" dirty="0"/>
                  <a:t> </a:t>
                </a:r>
                <a:endParaRPr kumimoji="1" lang="ja-JP" altLang="en-US" sz="1400" dirty="0"/>
              </a:p>
            </p:txBody>
          </p:sp>
        </mc:Choice>
        <mc:Fallback xmlns="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5F92FEF4-0F52-A171-16EF-7A245F9B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8" y="4962020"/>
                <a:ext cx="1945404" cy="523157"/>
              </a:xfrm>
              <a:prstGeom prst="rect">
                <a:avLst/>
              </a:prstGeom>
              <a:blipFill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楕円 198">
            <a:extLst>
              <a:ext uri="{FF2B5EF4-FFF2-40B4-BE49-F238E27FC236}">
                <a16:creationId xmlns:a16="http://schemas.microsoft.com/office/drawing/2014/main" id="{1B34BE20-DE89-44D1-455F-F209399F2BEA}"/>
              </a:ext>
            </a:extLst>
          </p:cNvPr>
          <p:cNvSpPr/>
          <p:nvPr/>
        </p:nvSpPr>
        <p:spPr>
          <a:xfrm>
            <a:off x="10272645" y="22957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8A7AB8B2-16F2-4581-C262-3132298266EA}"/>
              </a:ext>
            </a:extLst>
          </p:cNvPr>
          <p:cNvSpPr/>
          <p:nvPr/>
        </p:nvSpPr>
        <p:spPr>
          <a:xfrm>
            <a:off x="10486707" y="2387599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81204DE3-DA72-09A7-C4DE-C7C0BCF1A8C6}"/>
                  </a:ext>
                </a:extLst>
              </p:cNvPr>
              <p:cNvSpPr txBox="1"/>
              <p:nvPr/>
            </p:nvSpPr>
            <p:spPr>
              <a:xfrm>
                <a:off x="7835790" y="3008922"/>
                <a:ext cx="567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81204DE3-DA72-09A7-C4DE-C7C0BCF1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3008922"/>
                <a:ext cx="567335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2700207" y="1188022"/>
                <a:ext cx="216059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207" y="1188022"/>
                <a:ext cx="2160591" cy="307777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/>
              <p:nvPr/>
            </p:nvSpPr>
            <p:spPr>
              <a:xfrm>
                <a:off x="2454572" y="3692063"/>
                <a:ext cx="231185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572" y="3692063"/>
                <a:ext cx="231185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BFC5FE7-1C7C-8B39-7BD5-42905DC33C74}"/>
                  </a:ext>
                </a:extLst>
              </p:cNvPr>
              <p:cNvSpPr txBox="1"/>
              <p:nvPr/>
            </p:nvSpPr>
            <p:spPr>
              <a:xfrm>
                <a:off x="1719057" y="1764902"/>
                <a:ext cx="1751313" cy="1815882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BFC5FE7-1C7C-8B39-7BD5-42905DC33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57" y="1764902"/>
                <a:ext cx="1751313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/>
              <p:nvPr/>
            </p:nvSpPr>
            <p:spPr>
              <a:xfrm>
                <a:off x="6597006" y="1648578"/>
                <a:ext cx="2243178" cy="182447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6" y="1648578"/>
                <a:ext cx="2243178" cy="1824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B212D8-7877-019A-F63C-60DB434A3F67}"/>
                  </a:ext>
                </a:extLst>
              </p:cNvPr>
              <p:cNvSpPr txBox="1"/>
              <p:nvPr/>
            </p:nvSpPr>
            <p:spPr>
              <a:xfrm>
                <a:off x="3535500" y="2558667"/>
                <a:ext cx="80381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B212D8-7877-019A-F63C-60DB434A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00" y="2558667"/>
                <a:ext cx="803810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57463F4-1FC9-F813-F286-0FB3AE733A0D}"/>
                  </a:ext>
                </a:extLst>
              </p:cNvPr>
              <p:cNvSpPr txBox="1"/>
              <p:nvPr/>
            </p:nvSpPr>
            <p:spPr>
              <a:xfrm>
                <a:off x="5104074" y="2497372"/>
                <a:ext cx="134588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57463F4-1FC9-F813-F286-0FB3AE73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74" y="2497372"/>
                <a:ext cx="1345881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/>
              <p:nvPr/>
            </p:nvSpPr>
            <p:spPr>
              <a:xfrm>
                <a:off x="5121374" y="1188021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74" y="1188021"/>
                <a:ext cx="1192699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/>
              <p:nvPr/>
            </p:nvSpPr>
            <p:spPr>
              <a:xfrm>
                <a:off x="5104074" y="3678850"/>
                <a:ext cx="1256946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74" y="3678850"/>
                <a:ext cx="125694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/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/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F20D78-F8EA-251B-5BEC-5A6C98A397A8}"/>
              </a:ext>
            </a:extLst>
          </p:cNvPr>
          <p:cNvCxnSpPr>
            <a:cxnSpLocks/>
          </p:cNvCxnSpPr>
          <p:nvPr/>
        </p:nvCxnSpPr>
        <p:spPr>
          <a:xfrm>
            <a:off x="-1604730" y="3999840"/>
            <a:ext cx="124955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/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/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5BCFBED-45AD-67B4-7F13-81A408E4703E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820048" y="4650010"/>
            <a:ext cx="725515" cy="307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1725ED-B31F-7933-831E-DC30EA0635D3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1545563" y="4670845"/>
            <a:ext cx="599948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/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/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15EC687-CB58-6AF9-B428-885ECA8E13E8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 flipH="1">
            <a:off x="1527706" y="5265564"/>
            <a:ext cx="17857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18BB690-CF33-888E-1C27-9AD837DC2F3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514763" y="5798464"/>
            <a:ext cx="129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CEF885E-0817-446D-F353-C9815E039793}"/>
                  </a:ext>
                </a:extLst>
              </p:cNvPr>
              <p:cNvSpPr txBox="1"/>
              <p:nvPr/>
            </p:nvSpPr>
            <p:spPr>
              <a:xfrm>
                <a:off x="4283015" y="-1008893"/>
                <a:ext cx="1760034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CEF885E-0817-446D-F353-C9815E03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15" y="-1008893"/>
                <a:ext cx="1760034" cy="8971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AD54F2A-D943-F90E-16EC-ABB6E0B848F1}"/>
                  </a:ext>
                </a:extLst>
              </p:cNvPr>
              <p:cNvSpPr txBox="1"/>
              <p:nvPr/>
            </p:nvSpPr>
            <p:spPr>
              <a:xfrm>
                <a:off x="6238315" y="-1008894"/>
                <a:ext cx="1555619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AD54F2A-D943-F90E-16EC-ABB6E0B8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15" y="-1008894"/>
                <a:ext cx="1555619" cy="8971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6ADBE8-8A37-E6E6-0B25-AA0D1C2CA0B8}"/>
                  </a:ext>
                </a:extLst>
              </p:cNvPr>
              <p:cNvSpPr txBox="1"/>
              <p:nvPr/>
            </p:nvSpPr>
            <p:spPr>
              <a:xfrm>
                <a:off x="8208703" y="-1029145"/>
                <a:ext cx="1732975" cy="93916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6ADBE8-8A37-E6E6-0B25-AA0D1C2CA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703" y="-1029145"/>
                <a:ext cx="1732975" cy="9391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CDF53D2-F5FE-3245-316B-8616AD9036F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6043049" y="-560341"/>
            <a:ext cx="19526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A9B1907-D304-1395-6ADC-E95B2A1AFC28}"/>
              </a:ext>
            </a:extLst>
          </p:cNvPr>
          <p:cNvSpPr txBox="1"/>
          <p:nvPr/>
        </p:nvSpPr>
        <p:spPr>
          <a:xfrm>
            <a:off x="1903223" y="97585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点指定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B5694D8-BDB7-A568-79F0-66CADFAED2D9}"/>
              </a:ext>
            </a:extLst>
          </p:cNvPr>
          <p:cNvSpPr txBox="1"/>
          <p:nvPr/>
        </p:nvSpPr>
        <p:spPr>
          <a:xfrm>
            <a:off x="5602340" y="70492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平面方程式係数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7ECC5DA-4CC8-5C3B-C94C-FDEC76C15EE5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6314073" y="1341910"/>
            <a:ext cx="1404522" cy="3066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D452CC4-E955-6849-7D48-38CD728510A8}"/>
              </a:ext>
            </a:extLst>
          </p:cNvPr>
          <p:cNvSpPr txBox="1"/>
          <p:nvPr/>
        </p:nvSpPr>
        <p:spPr>
          <a:xfrm>
            <a:off x="5291832" y="148012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00AF913-3BA2-5781-595C-5B51527B551F}"/>
              </a:ext>
            </a:extLst>
          </p:cNvPr>
          <p:cNvSpPr txBox="1"/>
          <p:nvPr/>
        </p:nvSpPr>
        <p:spPr>
          <a:xfrm>
            <a:off x="7015837" y="3404787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座標変換後の平面方程式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8DD863D2-660E-8C26-C643-9054F7A5B036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7793934" y="-560341"/>
            <a:ext cx="414769" cy="7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534D7D4E-698B-1F93-B0AF-E6F846B0E3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760842" y="622321"/>
            <a:ext cx="956882" cy="5657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3B2039-CBF7-EED9-65B2-7FA74C058FEE}"/>
              </a:ext>
            </a:extLst>
          </p:cNvPr>
          <p:cNvSpPr txBox="1"/>
          <p:nvPr/>
        </p:nvSpPr>
        <p:spPr>
          <a:xfrm>
            <a:off x="3650476" y="488502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直線の方程式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CDD6D173-104C-5E5E-2E51-BE7159FE6BD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2718456" y="4425270"/>
            <a:ext cx="470826" cy="916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712CD40-24E9-F20E-CE45-AC2A8C1041FC}"/>
              </a:ext>
            </a:extLst>
          </p:cNvPr>
          <p:cNvSpPr txBox="1"/>
          <p:nvPr/>
        </p:nvSpPr>
        <p:spPr>
          <a:xfrm>
            <a:off x="2499354" y="6455578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交点の媒介変数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F51BAF3F-6767-A516-13AF-3C21CC7D9CB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52622" y="3986627"/>
            <a:ext cx="4779925" cy="3764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2FC2F3-A08C-DDC1-E106-1C89B96AEAE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130918" y="4579158"/>
            <a:ext cx="1934373" cy="1782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5EC69C8D-D195-3DAB-E312-D6F902893EA0}"/>
              </a:ext>
            </a:extLst>
          </p:cNvPr>
          <p:cNvCxnSpPr>
            <a:cxnSpLocks/>
            <a:stCxn id="34" idx="2"/>
            <a:endCxn id="164" idx="1"/>
          </p:cNvCxnSpPr>
          <p:nvPr/>
        </p:nvCxnSpPr>
        <p:spPr>
          <a:xfrm>
            <a:off x="4065291" y="4579158"/>
            <a:ext cx="1049015" cy="452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8F108F18-1596-5E1F-2065-CB7BE1AFE2A6}"/>
              </a:ext>
            </a:extLst>
          </p:cNvPr>
          <p:cNvSpPr txBox="1"/>
          <p:nvPr/>
        </p:nvSpPr>
        <p:spPr>
          <a:xfrm>
            <a:off x="11326426" y="6052763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ワールド座標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/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/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/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blipFill>
                <a:blip r:embed="rId2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/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4CA5D7E-A12A-791D-66DF-B4A9527AECB3}"/>
              </a:ext>
            </a:extLst>
          </p:cNvPr>
          <p:cNvCxnSpPr>
            <a:cxnSpLocks/>
            <a:stCxn id="164" idx="1"/>
            <a:endCxn id="171" idx="0"/>
          </p:cNvCxnSpPr>
          <p:nvPr/>
        </p:nvCxnSpPr>
        <p:spPr>
          <a:xfrm flipH="1">
            <a:off x="4308339" y="5031541"/>
            <a:ext cx="805967" cy="505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238ECE3-9934-BA76-A6C9-A12076030568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5067649" y="5786132"/>
            <a:ext cx="492092" cy="12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6EB625E-B1D7-938E-8F16-9120651D55EF}"/>
              </a:ext>
            </a:extLst>
          </p:cNvPr>
          <p:cNvCxnSpPr>
            <a:cxnSpLocks/>
            <a:stCxn id="34" idx="3"/>
            <a:endCxn id="187" idx="1"/>
          </p:cNvCxnSpPr>
          <p:nvPr/>
        </p:nvCxnSpPr>
        <p:spPr>
          <a:xfrm flipV="1">
            <a:off x="4941300" y="4373266"/>
            <a:ext cx="618441" cy="520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/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blipFill>
                <a:blip r:embed="rId24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39802EE6-2623-955E-1B73-F094A4944F21}"/>
              </a:ext>
            </a:extLst>
          </p:cNvPr>
          <p:cNvCxnSpPr>
            <a:cxnSpLocks/>
            <a:stCxn id="173" idx="0"/>
            <a:endCxn id="187" idx="2"/>
          </p:cNvCxnSpPr>
          <p:nvPr/>
        </p:nvCxnSpPr>
        <p:spPr>
          <a:xfrm flipV="1">
            <a:off x="6552770" y="4639974"/>
            <a:ext cx="550439" cy="8761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/>
              <p:nvPr/>
            </p:nvSpPr>
            <p:spPr>
              <a:xfrm>
                <a:off x="9711411" y="821970"/>
                <a:ext cx="1374222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411" y="821970"/>
                <a:ext cx="137422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849173-4541-F37A-35C5-10A9A858CD13}"/>
              </a:ext>
            </a:extLst>
          </p:cNvPr>
          <p:cNvSpPr txBox="1"/>
          <p:nvPr/>
        </p:nvSpPr>
        <p:spPr>
          <a:xfrm>
            <a:off x="7117171" y="4639974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カメラ座標系でのポイント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/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FC7589-F36A-F3F3-33E9-EAD9A400F619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170515" y="5313060"/>
            <a:ext cx="382255" cy="2030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/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blipFill>
                <a:blip r:embed="rId2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/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/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blipFill>
                <a:blip r:embed="rId2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/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blipFill>
                <a:blip r:embed="rId3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/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/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D07073A-7928-5E0C-B63C-F7AFF7BCEDF2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4516752" y="6828595"/>
            <a:ext cx="654070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64F6736-9DFC-CF26-C70F-7A2D331B6722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5170822" y="6828595"/>
            <a:ext cx="643517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4DCE6B0-C956-1554-F012-1AC670D5ABF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5170822" y="7423314"/>
            <a:ext cx="12278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815BBEC-ECC1-9203-A5C1-E6964F4581D1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5160957" y="7956214"/>
            <a:ext cx="221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AA66B37F-5693-D775-4E74-6814D2B909FC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V="1">
            <a:off x="5867432" y="8232319"/>
            <a:ext cx="514338" cy="2817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690E09C-1B39-DF94-0327-BFFF519F6D43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>
            <a:off x="6381770" y="6674707"/>
            <a:ext cx="347001" cy="7486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/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6FA4589-F9ED-5917-931E-674CE5C25ABC}"/>
              </a:ext>
            </a:extLst>
          </p:cNvPr>
          <p:cNvCxnSpPr>
            <a:cxnSpLocks/>
            <a:stCxn id="15" idx="3"/>
            <a:endCxn id="122" idx="0"/>
          </p:cNvCxnSpPr>
          <p:nvPr/>
        </p:nvCxnSpPr>
        <p:spPr>
          <a:xfrm>
            <a:off x="8565416" y="6752278"/>
            <a:ext cx="1120916" cy="113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/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DA662F9-7F6F-6C43-B0F5-DEE8A3762A60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 flipV="1">
            <a:off x="8119362" y="8171244"/>
            <a:ext cx="744501" cy="610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/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FC34E812-C6C3-93AB-7458-53B019024C54}"/>
              </a:ext>
            </a:extLst>
          </p:cNvPr>
          <p:cNvCxnSpPr>
            <a:cxnSpLocks/>
            <a:stCxn id="15" idx="3"/>
            <a:endCxn id="117" idx="1"/>
          </p:cNvCxnSpPr>
          <p:nvPr/>
        </p:nvCxnSpPr>
        <p:spPr>
          <a:xfrm flipV="1">
            <a:off x="8565416" y="6561537"/>
            <a:ext cx="679889" cy="1907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243B67C0-A0C1-B7C7-F166-01CE68F84FDC}"/>
              </a:ext>
            </a:extLst>
          </p:cNvPr>
          <p:cNvCxnSpPr>
            <a:cxnSpLocks/>
            <a:stCxn id="122" idx="0"/>
            <a:endCxn id="137" idx="2"/>
          </p:cNvCxnSpPr>
          <p:nvPr/>
        </p:nvCxnSpPr>
        <p:spPr>
          <a:xfrm flipV="1">
            <a:off x="9686332" y="7527902"/>
            <a:ext cx="1516570" cy="361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/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8B96E7-0341-132B-6B5B-A968484FFAF5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>
            <a:off x="10071845" y="6715425"/>
            <a:ext cx="1131057" cy="249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2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2577390" y="1734187"/>
                <a:ext cx="216059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90" y="1734187"/>
                <a:ext cx="216059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/>
              <p:nvPr/>
            </p:nvSpPr>
            <p:spPr>
              <a:xfrm>
                <a:off x="2501760" y="3272305"/>
                <a:ext cx="231185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60" y="3272305"/>
                <a:ext cx="231185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/>
              <p:nvPr/>
            </p:nvSpPr>
            <p:spPr>
              <a:xfrm>
                <a:off x="6012300" y="1751201"/>
                <a:ext cx="2243178" cy="182447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00" y="1751201"/>
                <a:ext cx="2243178" cy="1824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/>
              <p:nvPr/>
            </p:nvSpPr>
            <p:spPr>
              <a:xfrm>
                <a:off x="4751750" y="1086496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50" y="1086496"/>
                <a:ext cx="11926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/>
              <p:nvPr/>
            </p:nvSpPr>
            <p:spPr>
              <a:xfrm>
                <a:off x="3086634" y="3577840"/>
                <a:ext cx="1256946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34" y="3577840"/>
                <a:ext cx="12569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/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/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F20D78-F8EA-251B-5BEC-5A6C98A397A8}"/>
              </a:ext>
            </a:extLst>
          </p:cNvPr>
          <p:cNvCxnSpPr>
            <a:cxnSpLocks/>
          </p:cNvCxnSpPr>
          <p:nvPr/>
        </p:nvCxnSpPr>
        <p:spPr>
          <a:xfrm>
            <a:off x="21153" y="3999840"/>
            <a:ext cx="124955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/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/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5BCFBED-45AD-67B4-7F13-81A408E4703E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820048" y="4650010"/>
            <a:ext cx="725515" cy="307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1725ED-B31F-7933-831E-DC30EA0635D3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1545563" y="4670845"/>
            <a:ext cx="599948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/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/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15EC687-CB58-6AF9-B428-885ECA8E13E8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 flipH="1">
            <a:off x="1527706" y="5265564"/>
            <a:ext cx="17857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18BB690-CF33-888E-1C27-9AD837DC2F3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514763" y="5798464"/>
            <a:ext cx="129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A9B1907-D304-1395-6ADC-E95B2A1AFC28}"/>
              </a:ext>
            </a:extLst>
          </p:cNvPr>
          <p:cNvSpPr txBox="1"/>
          <p:nvPr/>
        </p:nvSpPr>
        <p:spPr>
          <a:xfrm>
            <a:off x="1772664" y="57026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点指定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B5694D8-BDB7-A568-79F0-66CADFAED2D9}"/>
              </a:ext>
            </a:extLst>
          </p:cNvPr>
          <p:cNvSpPr txBox="1"/>
          <p:nvPr/>
        </p:nvSpPr>
        <p:spPr>
          <a:xfrm>
            <a:off x="5602340" y="70492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平面方程式係数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7ECC5DA-4CC8-5C3B-C94C-FDEC76C15EE5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5944449" y="1240385"/>
            <a:ext cx="1189440" cy="5108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D452CC4-E955-6849-7D48-38CD728510A8}"/>
              </a:ext>
            </a:extLst>
          </p:cNvPr>
          <p:cNvSpPr txBox="1"/>
          <p:nvPr/>
        </p:nvSpPr>
        <p:spPr>
          <a:xfrm>
            <a:off x="4922208" y="1378595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00AF913-3BA2-5781-595C-5B51527B551F}"/>
              </a:ext>
            </a:extLst>
          </p:cNvPr>
          <p:cNvSpPr txBox="1"/>
          <p:nvPr/>
        </p:nvSpPr>
        <p:spPr>
          <a:xfrm>
            <a:off x="6431131" y="3507410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座標変換後の平面方程式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534D7D4E-698B-1F93-B0AF-E6F846B0E30F}"/>
              </a:ext>
            </a:extLst>
          </p:cNvPr>
          <p:cNvCxnSpPr>
            <a:cxnSpLocks/>
            <a:stCxn id="157" idx="3"/>
            <a:endCxn id="14" idx="0"/>
          </p:cNvCxnSpPr>
          <p:nvPr/>
        </p:nvCxnSpPr>
        <p:spPr>
          <a:xfrm>
            <a:off x="4710023" y="560362"/>
            <a:ext cx="638077" cy="526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3B2039-CBF7-EED9-65B2-7FA74C058FEE}"/>
              </a:ext>
            </a:extLst>
          </p:cNvPr>
          <p:cNvSpPr txBox="1"/>
          <p:nvPr/>
        </p:nvSpPr>
        <p:spPr>
          <a:xfrm>
            <a:off x="3650476" y="488502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直線の方程式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CDD6D173-104C-5E5E-2E51-BE7159FE6BD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2718456" y="4425270"/>
            <a:ext cx="470826" cy="916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712CD40-24E9-F20E-CE45-AC2A8C1041FC}"/>
              </a:ext>
            </a:extLst>
          </p:cNvPr>
          <p:cNvSpPr txBox="1"/>
          <p:nvPr/>
        </p:nvSpPr>
        <p:spPr>
          <a:xfrm>
            <a:off x="2499354" y="6455578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交点の媒介変数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F51BAF3F-6767-A516-13AF-3C21CC7D9CBA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820048" y="3885617"/>
            <a:ext cx="2895059" cy="4566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2FC2F3-A08C-DDC1-E106-1C89B96AEAE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130918" y="4579158"/>
            <a:ext cx="1934373" cy="1782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5EC69C8D-D195-3DAB-E312-D6F902893EA0}"/>
              </a:ext>
            </a:extLst>
          </p:cNvPr>
          <p:cNvCxnSpPr>
            <a:cxnSpLocks/>
            <a:stCxn id="34" idx="2"/>
            <a:endCxn id="164" idx="1"/>
          </p:cNvCxnSpPr>
          <p:nvPr/>
        </p:nvCxnSpPr>
        <p:spPr>
          <a:xfrm>
            <a:off x="4065291" y="4579158"/>
            <a:ext cx="1049015" cy="452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8F108F18-1596-5E1F-2065-CB7BE1AFE2A6}"/>
              </a:ext>
            </a:extLst>
          </p:cNvPr>
          <p:cNvSpPr txBox="1"/>
          <p:nvPr/>
        </p:nvSpPr>
        <p:spPr>
          <a:xfrm>
            <a:off x="11326426" y="6052763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ワールド座標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/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/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/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blipFill>
                <a:blip r:embed="rId2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/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4CA5D7E-A12A-791D-66DF-B4A9527AECB3}"/>
              </a:ext>
            </a:extLst>
          </p:cNvPr>
          <p:cNvCxnSpPr>
            <a:cxnSpLocks/>
            <a:stCxn id="164" idx="1"/>
            <a:endCxn id="171" idx="0"/>
          </p:cNvCxnSpPr>
          <p:nvPr/>
        </p:nvCxnSpPr>
        <p:spPr>
          <a:xfrm flipH="1">
            <a:off x="4308339" y="5031541"/>
            <a:ext cx="805967" cy="505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238ECE3-9934-BA76-A6C9-A12076030568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5067649" y="5786132"/>
            <a:ext cx="492092" cy="12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6EB625E-B1D7-938E-8F16-9120651D55EF}"/>
              </a:ext>
            </a:extLst>
          </p:cNvPr>
          <p:cNvCxnSpPr>
            <a:cxnSpLocks/>
            <a:stCxn id="34" idx="3"/>
            <a:endCxn id="187" idx="1"/>
          </p:cNvCxnSpPr>
          <p:nvPr/>
        </p:nvCxnSpPr>
        <p:spPr>
          <a:xfrm flipV="1">
            <a:off x="4941300" y="4373266"/>
            <a:ext cx="618441" cy="520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/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blipFill>
                <a:blip r:embed="rId24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39802EE6-2623-955E-1B73-F094A4944F21}"/>
              </a:ext>
            </a:extLst>
          </p:cNvPr>
          <p:cNvCxnSpPr>
            <a:cxnSpLocks/>
            <a:stCxn id="173" idx="0"/>
            <a:endCxn id="187" idx="2"/>
          </p:cNvCxnSpPr>
          <p:nvPr/>
        </p:nvCxnSpPr>
        <p:spPr>
          <a:xfrm flipV="1">
            <a:off x="6552770" y="4639974"/>
            <a:ext cx="550439" cy="8761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/>
              <p:nvPr/>
            </p:nvSpPr>
            <p:spPr>
              <a:xfrm>
                <a:off x="2970574" y="2392168"/>
                <a:ext cx="1374222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74" y="2392168"/>
                <a:ext cx="137422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849173-4541-F37A-35C5-10A9A858CD13}"/>
              </a:ext>
            </a:extLst>
          </p:cNvPr>
          <p:cNvSpPr txBox="1"/>
          <p:nvPr/>
        </p:nvSpPr>
        <p:spPr>
          <a:xfrm>
            <a:off x="7117171" y="4639974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カメラ座標系でのポイント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/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FC7589-F36A-F3F3-33E9-EAD9A400F619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170515" y="5313060"/>
            <a:ext cx="382255" cy="2030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/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blipFill>
                <a:blip r:embed="rId2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/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/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blipFill>
                <a:blip r:embed="rId2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/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blipFill>
                <a:blip r:embed="rId3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/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/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D07073A-7928-5E0C-B63C-F7AFF7BCEDF2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4516752" y="6828595"/>
            <a:ext cx="654070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64F6736-9DFC-CF26-C70F-7A2D331B6722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5170822" y="6828595"/>
            <a:ext cx="643517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4DCE6B0-C956-1554-F012-1AC670D5ABF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5170822" y="7423314"/>
            <a:ext cx="12278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815BBEC-ECC1-9203-A5C1-E6964F4581D1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5160957" y="7956214"/>
            <a:ext cx="221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AA66B37F-5693-D775-4E74-6814D2B909FC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V="1">
            <a:off x="5867432" y="8232319"/>
            <a:ext cx="514338" cy="2817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690E09C-1B39-DF94-0327-BFFF519F6D43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>
            <a:off x="6381770" y="6674707"/>
            <a:ext cx="347001" cy="7486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/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6FA4589-F9ED-5917-931E-674CE5C25ABC}"/>
              </a:ext>
            </a:extLst>
          </p:cNvPr>
          <p:cNvCxnSpPr>
            <a:cxnSpLocks/>
            <a:stCxn id="15" idx="3"/>
            <a:endCxn id="122" idx="0"/>
          </p:cNvCxnSpPr>
          <p:nvPr/>
        </p:nvCxnSpPr>
        <p:spPr>
          <a:xfrm>
            <a:off x="8565416" y="6752278"/>
            <a:ext cx="1120916" cy="113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/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DA662F9-7F6F-6C43-B0F5-DEE8A3762A60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 flipV="1">
            <a:off x="8119362" y="8171244"/>
            <a:ext cx="744501" cy="610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/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FC34E812-C6C3-93AB-7458-53B019024C54}"/>
              </a:ext>
            </a:extLst>
          </p:cNvPr>
          <p:cNvCxnSpPr>
            <a:cxnSpLocks/>
            <a:stCxn id="15" idx="3"/>
            <a:endCxn id="117" idx="1"/>
          </p:cNvCxnSpPr>
          <p:nvPr/>
        </p:nvCxnSpPr>
        <p:spPr>
          <a:xfrm flipV="1">
            <a:off x="8565416" y="6561537"/>
            <a:ext cx="679889" cy="1907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243B67C0-A0C1-B7C7-F166-01CE68F84FDC}"/>
              </a:ext>
            </a:extLst>
          </p:cNvPr>
          <p:cNvCxnSpPr>
            <a:cxnSpLocks/>
            <a:stCxn id="122" idx="0"/>
            <a:endCxn id="137" idx="2"/>
          </p:cNvCxnSpPr>
          <p:nvPr/>
        </p:nvCxnSpPr>
        <p:spPr>
          <a:xfrm flipV="1">
            <a:off x="9686332" y="7527902"/>
            <a:ext cx="1516570" cy="361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/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8B96E7-0341-132B-6B5B-A968484FFAF5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>
            <a:off x="10071845" y="6715425"/>
            <a:ext cx="1131057" cy="249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580BA24-1D87-9CD1-A136-5B87703BD52B}"/>
              </a:ext>
            </a:extLst>
          </p:cNvPr>
          <p:cNvCxnSpPr>
            <a:cxnSpLocks/>
            <a:stCxn id="119" idx="2"/>
            <a:endCxn id="3" idx="0"/>
          </p:cNvCxnSpPr>
          <p:nvPr/>
        </p:nvCxnSpPr>
        <p:spPr>
          <a:xfrm flipH="1">
            <a:off x="3657685" y="2041964"/>
            <a:ext cx="1" cy="350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5EA6D2B-5B97-B5C7-033E-4C615306A43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657685" y="2915388"/>
            <a:ext cx="0" cy="3569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C867F5C4-EFBD-7694-E571-E0EBF12C69BF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164741" y="1457898"/>
            <a:ext cx="1695711" cy="110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8F707C-5C4D-F678-FFFA-973A09F70584}"/>
              </a:ext>
            </a:extLst>
          </p:cNvPr>
          <p:cNvSpPr/>
          <p:nvPr/>
        </p:nvSpPr>
        <p:spPr>
          <a:xfrm rot="18423893">
            <a:off x="9375535" y="1424228"/>
            <a:ext cx="214884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D2F2FC3-53A6-B5F5-1495-B29BC39CB9CC}"/>
              </a:ext>
            </a:extLst>
          </p:cNvPr>
          <p:cNvCxnSpPr>
            <a:cxnSpLocks/>
            <a:stCxn id="209" idx="7"/>
            <a:endCxn id="220" idx="4"/>
          </p:cNvCxnSpPr>
          <p:nvPr/>
        </p:nvCxnSpPr>
        <p:spPr>
          <a:xfrm flipV="1">
            <a:off x="10697968" y="2139216"/>
            <a:ext cx="483320" cy="9214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DB9F895-C20C-8B6C-B17E-D3D616CA47E3}"/>
              </a:ext>
            </a:extLst>
          </p:cNvPr>
          <p:cNvCxnSpPr>
            <a:cxnSpLocks/>
            <a:stCxn id="149" idx="6"/>
            <a:endCxn id="220" idx="2"/>
          </p:cNvCxnSpPr>
          <p:nvPr/>
        </p:nvCxnSpPr>
        <p:spPr>
          <a:xfrm>
            <a:off x="8412236" y="534710"/>
            <a:ext cx="2741602" cy="15770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C9F4EFE-6D5E-CECA-562B-11175A7E99E6}"/>
              </a:ext>
            </a:extLst>
          </p:cNvPr>
          <p:cNvCxnSpPr>
            <a:cxnSpLocks/>
            <a:stCxn id="149" idx="6"/>
            <a:endCxn id="209" idx="1"/>
          </p:cNvCxnSpPr>
          <p:nvPr/>
        </p:nvCxnSpPr>
        <p:spPr>
          <a:xfrm>
            <a:off x="8412236" y="534710"/>
            <a:ext cx="2246912" cy="25260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4B1321E-FE69-2370-D587-D271F464CC7E}"/>
              </a:ext>
            </a:extLst>
          </p:cNvPr>
          <p:cNvCxnSpPr>
            <a:cxnSpLocks/>
            <a:stCxn id="149" idx="6"/>
            <a:endCxn id="200" idx="2"/>
          </p:cNvCxnSpPr>
          <p:nvPr/>
        </p:nvCxnSpPr>
        <p:spPr>
          <a:xfrm>
            <a:off x="8412236" y="534710"/>
            <a:ext cx="1267322" cy="29670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83998C5-92AB-D391-2EFB-EABE32C42DB5}"/>
              </a:ext>
            </a:extLst>
          </p:cNvPr>
          <p:cNvCxnSpPr>
            <a:cxnSpLocks/>
            <a:stCxn id="160" idx="6"/>
            <a:endCxn id="209" idx="1"/>
          </p:cNvCxnSpPr>
          <p:nvPr/>
        </p:nvCxnSpPr>
        <p:spPr>
          <a:xfrm>
            <a:off x="6164741" y="1457898"/>
            <a:ext cx="4494407" cy="1602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759B2A9-A8C0-9046-55BB-447150EB843E}"/>
              </a:ext>
            </a:extLst>
          </p:cNvPr>
          <p:cNvCxnSpPr>
            <a:cxnSpLocks/>
            <a:stCxn id="160" idx="6"/>
            <a:endCxn id="200" idx="2"/>
          </p:cNvCxnSpPr>
          <p:nvPr/>
        </p:nvCxnSpPr>
        <p:spPr>
          <a:xfrm>
            <a:off x="6164741" y="1457898"/>
            <a:ext cx="3514817" cy="20438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D8AF0D6-4F47-9E8E-7A77-2C01979503DE}"/>
              </a:ext>
            </a:extLst>
          </p:cNvPr>
          <p:cNvCxnSpPr>
            <a:cxnSpLocks/>
            <a:stCxn id="160" idx="6"/>
            <a:endCxn id="220" idx="2"/>
          </p:cNvCxnSpPr>
          <p:nvPr/>
        </p:nvCxnSpPr>
        <p:spPr>
          <a:xfrm>
            <a:off x="6164741" y="1457898"/>
            <a:ext cx="4989097" cy="6538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7A5E3D07-8C60-CBFC-3A0D-D06165313041}"/>
              </a:ext>
            </a:extLst>
          </p:cNvPr>
          <p:cNvCxnSpPr>
            <a:cxnSpLocks/>
            <a:stCxn id="149" idx="6"/>
            <a:endCxn id="291" idx="2"/>
          </p:cNvCxnSpPr>
          <p:nvPr/>
        </p:nvCxnSpPr>
        <p:spPr>
          <a:xfrm>
            <a:off x="8412236" y="534710"/>
            <a:ext cx="1872457" cy="1330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40D621C-56E9-700C-A607-79FAC2CE96A9}"/>
              </a:ext>
            </a:extLst>
          </p:cNvPr>
          <p:cNvGrpSpPr/>
          <p:nvPr/>
        </p:nvGrpSpPr>
        <p:grpSpPr>
          <a:xfrm rot="20352305">
            <a:off x="8256861" y="235655"/>
            <a:ext cx="1478060" cy="1175200"/>
            <a:chOff x="5801281" y="760151"/>
            <a:chExt cx="1478060" cy="117520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EC09848-0509-20CF-A1BA-44C0892B5704}"/>
                </a:ext>
              </a:extLst>
            </p:cNvPr>
            <p:cNvSpPr/>
            <p:nvPr/>
          </p:nvSpPr>
          <p:spPr>
            <a:xfrm rot="19206124">
              <a:off x="5801281" y="760151"/>
              <a:ext cx="1162372" cy="117520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>
              <a:solidFill>
                <a:srgbClr val="00B0F0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3628F88-294F-C250-B52A-2103800BF182}"/>
                </a:ext>
              </a:extLst>
            </p:cNvPr>
            <p:cNvCxnSpPr>
              <a:cxnSpLocks/>
            </p:cNvCxnSpPr>
            <p:nvPr/>
          </p:nvCxnSpPr>
          <p:spPr>
            <a:xfrm>
              <a:off x="7045857" y="910148"/>
              <a:ext cx="233484" cy="33594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矢印コネクタ 366">
              <a:extLst>
                <a:ext uri="{FF2B5EF4-FFF2-40B4-BE49-F238E27FC236}">
                  <a16:creationId xmlns:a16="http://schemas.microsoft.com/office/drawing/2014/main" id="{89CF1B70-6716-A451-FB57-AE3577AB596A}"/>
                </a:ext>
              </a:extLst>
            </p:cNvPr>
            <p:cNvCxnSpPr>
              <a:cxnSpLocks/>
            </p:cNvCxnSpPr>
            <p:nvPr/>
          </p:nvCxnSpPr>
          <p:spPr>
            <a:xfrm rot="1247695">
              <a:off x="6045320" y="905441"/>
              <a:ext cx="325622" cy="22300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6549362-B9F6-4E65-78E2-50356099CB93}"/>
              </a:ext>
            </a:extLst>
          </p:cNvPr>
          <p:cNvGrpSpPr/>
          <p:nvPr/>
        </p:nvGrpSpPr>
        <p:grpSpPr>
          <a:xfrm rot="19708569">
            <a:off x="6297358" y="1222954"/>
            <a:ext cx="1478060" cy="1178248"/>
            <a:chOff x="5801281" y="757103"/>
            <a:chExt cx="1478060" cy="1178248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E53F854-E5E8-5D87-6A57-EEC92D2867AD}"/>
                </a:ext>
              </a:extLst>
            </p:cNvPr>
            <p:cNvSpPr/>
            <p:nvPr/>
          </p:nvSpPr>
          <p:spPr>
            <a:xfrm rot="19206124">
              <a:off x="5801281" y="760151"/>
              <a:ext cx="1162372" cy="11752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92D050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B2F1BB7-0A2B-7048-C44F-F7462D1BB4BB}"/>
                </a:ext>
              </a:extLst>
            </p:cNvPr>
            <p:cNvCxnSpPr>
              <a:cxnSpLocks/>
            </p:cNvCxnSpPr>
            <p:nvPr/>
          </p:nvCxnSpPr>
          <p:spPr>
            <a:xfrm>
              <a:off x="7045857" y="910148"/>
              <a:ext cx="233484" cy="33594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矢印コネクタ 371">
              <a:extLst>
                <a:ext uri="{FF2B5EF4-FFF2-40B4-BE49-F238E27FC236}">
                  <a16:creationId xmlns:a16="http://schemas.microsoft.com/office/drawing/2014/main" id="{4FAA4B10-42F3-53E1-2766-DAFD679DA3D6}"/>
                </a:ext>
              </a:extLst>
            </p:cNvPr>
            <p:cNvCxnSpPr>
              <a:cxnSpLocks/>
            </p:cNvCxnSpPr>
            <p:nvPr/>
          </p:nvCxnSpPr>
          <p:spPr>
            <a:xfrm rot="1891431">
              <a:off x="5851025" y="757103"/>
              <a:ext cx="698947" cy="30647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C81B4E6-641B-58EA-BBD2-560C23952A43}"/>
              </a:ext>
            </a:extLst>
          </p:cNvPr>
          <p:cNvCxnSpPr>
            <a:cxnSpLocks/>
            <a:stCxn id="209" idx="3"/>
            <a:endCxn id="200" idx="7"/>
          </p:cNvCxnSpPr>
          <p:nvPr/>
        </p:nvCxnSpPr>
        <p:spPr>
          <a:xfrm flipH="1">
            <a:off x="9726418" y="3099532"/>
            <a:ext cx="932730" cy="3828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7B105258-CDAB-CA12-18B9-2EACEBE66445}"/>
              </a:ext>
            </a:extLst>
          </p:cNvPr>
          <p:cNvSpPr/>
          <p:nvPr/>
        </p:nvSpPr>
        <p:spPr>
          <a:xfrm>
            <a:off x="8357336" y="50726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E66C5F06-BAEC-008F-6AB3-88C29890E67E}"/>
              </a:ext>
            </a:extLst>
          </p:cNvPr>
          <p:cNvSpPr/>
          <p:nvPr/>
        </p:nvSpPr>
        <p:spPr>
          <a:xfrm>
            <a:off x="6109841" y="143044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51811539-CAB1-067A-B5BE-672AB6E7E32D}"/>
              </a:ext>
            </a:extLst>
          </p:cNvPr>
          <p:cNvCxnSpPr>
            <a:cxnSpLocks/>
            <a:stCxn id="184" idx="7"/>
            <a:endCxn id="189" idx="4"/>
          </p:cNvCxnSpPr>
          <p:nvPr/>
        </p:nvCxnSpPr>
        <p:spPr>
          <a:xfrm flipV="1">
            <a:off x="7064196" y="1592368"/>
            <a:ext cx="21557" cy="1646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878B372-1FDE-3531-943C-130B9C655E81}"/>
              </a:ext>
            </a:extLst>
          </p:cNvPr>
          <p:cNvCxnSpPr>
            <a:cxnSpLocks/>
            <a:stCxn id="184" idx="3"/>
            <a:endCxn id="195" idx="6"/>
          </p:cNvCxnSpPr>
          <p:nvPr/>
        </p:nvCxnSpPr>
        <p:spPr>
          <a:xfrm flipH="1">
            <a:off x="6902635" y="1795828"/>
            <a:ext cx="122741" cy="6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6AFAF19D-BCBA-ACC6-7B09-5208407E2317}"/>
              </a:ext>
            </a:extLst>
          </p:cNvPr>
          <p:cNvCxnSpPr>
            <a:cxnSpLocks/>
            <a:stCxn id="167" idx="0"/>
            <a:endCxn id="172" idx="4"/>
          </p:cNvCxnSpPr>
          <p:nvPr/>
        </p:nvCxnSpPr>
        <p:spPr>
          <a:xfrm flipV="1">
            <a:off x="8878368" y="863897"/>
            <a:ext cx="54900" cy="1626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FA29C9-3A52-6C8B-D242-D56A5C23BBAF}"/>
              </a:ext>
            </a:extLst>
          </p:cNvPr>
          <p:cNvCxnSpPr>
            <a:cxnSpLocks/>
            <a:stCxn id="167" idx="2"/>
            <a:endCxn id="179" idx="6"/>
          </p:cNvCxnSpPr>
          <p:nvPr/>
        </p:nvCxnSpPr>
        <p:spPr>
          <a:xfrm flipH="1">
            <a:off x="8688579" y="1053949"/>
            <a:ext cx="162339" cy="853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楕円 166">
            <a:extLst>
              <a:ext uri="{FF2B5EF4-FFF2-40B4-BE49-F238E27FC236}">
                <a16:creationId xmlns:a16="http://schemas.microsoft.com/office/drawing/2014/main" id="{DBFD1227-6E44-6A0A-CB7E-D693F15F3798}"/>
              </a:ext>
            </a:extLst>
          </p:cNvPr>
          <p:cNvSpPr/>
          <p:nvPr/>
        </p:nvSpPr>
        <p:spPr>
          <a:xfrm>
            <a:off x="8850918" y="1026499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7B7E322C-C0F6-3052-5EB0-D4651E8DE2EF}"/>
              </a:ext>
            </a:extLst>
          </p:cNvPr>
          <p:cNvSpPr/>
          <p:nvPr/>
        </p:nvSpPr>
        <p:spPr>
          <a:xfrm>
            <a:off x="8905818" y="808997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411CC041-5841-4679-0B4E-8365B4267445}"/>
              </a:ext>
            </a:extLst>
          </p:cNvPr>
          <p:cNvSpPr/>
          <p:nvPr/>
        </p:nvSpPr>
        <p:spPr>
          <a:xfrm>
            <a:off x="8633679" y="1111801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97A0BC35-5473-6693-6338-D7FA13536F2D}"/>
              </a:ext>
            </a:extLst>
          </p:cNvPr>
          <p:cNvSpPr/>
          <p:nvPr/>
        </p:nvSpPr>
        <p:spPr>
          <a:xfrm>
            <a:off x="7017336" y="174896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043860CA-75B0-DA9E-8584-557A169E52F0}"/>
              </a:ext>
            </a:extLst>
          </p:cNvPr>
          <p:cNvSpPr/>
          <p:nvPr/>
        </p:nvSpPr>
        <p:spPr>
          <a:xfrm>
            <a:off x="7058303" y="153746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5CCEE981-6E28-09B0-AB78-9449389D25D7}"/>
              </a:ext>
            </a:extLst>
          </p:cNvPr>
          <p:cNvSpPr/>
          <p:nvPr/>
        </p:nvSpPr>
        <p:spPr>
          <a:xfrm>
            <a:off x="6847735" y="1836875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8A87B312-114B-0C59-027B-CC60F1B1BBBB}"/>
              </a:ext>
            </a:extLst>
          </p:cNvPr>
          <p:cNvSpPr/>
          <p:nvPr/>
        </p:nvSpPr>
        <p:spPr>
          <a:xfrm>
            <a:off x="9679558" y="3474317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AC95FD41-B169-1CFF-E6B9-069D807F8900}"/>
              </a:ext>
            </a:extLst>
          </p:cNvPr>
          <p:cNvSpPr/>
          <p:nvPr/>
        </p:nvSpPr>
        <p:spPr>
          <a:xfrm>
            <a:off x="10651108" y="3052672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5A7E2EF9-9120-713B-B84D-77AAE0C775F6}"/>
              </a:ext>
            </a:extLst>
          </p:cNvPr>
          <p:cNvSpPr/>
          <p:nvPr/>
        </p:nvSpPr>
        <p:spPr>
          <a:xfrm>
            <a:off x="11153838" y="2084316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1C2C964C-D0D6-AA2F-4EC8-AA27E823A703}"/>
              </a:ext>
            </a:extLst>
          </p:cNvPr>
          <p:cNvCxnSpPr>
            <a:cxnSpLocks/>
          </p:cNvCxnSpPr>
          <p:nvPr/>
        </p:nvCxnSpPr>
        <p:spPr>
          <a:xfrm rot="20700000">
            <a:off x="11619721" y="1635895"/>
            <a:ext cx="233484" cy="3359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078D796A-4DEA-84F0-B70F-3847636B9FB5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164741" y="1457898"/>
            <a:ext cx="860635" cy="3069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>
            <a:extLst>
              <a:ext uri="{FF2B5EF4-FFF2-40B4-BE49-F238E27FC236}">
                <a16:creationId xmlns:a16="http://schemas.microsoft.com/office/drawing/2014/main" id="{5063459D-C58A-0669-7777-3CB38B0C75EC}"/>
              </a:ext>
            </a:extLst>
          </p:cNvPr>
          <p:cNvCxnSpPr>
            <a:cxnSpLocks/>
            <a:stCxn id="160" idx="6"/>
            <a:endCxn id="195" idx="2"/>
          </p:cNvCxnSpPr>
          <p:nvPr/>
        </p:nvCxnSpPr>
        <p:spPr>
          <a:xfrm>
            <a:off x="6164741" y="1457898"/>
            <a:ext cx="682994" cy="406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DF9EAD6-1725-933D-A18F-41569271E7CA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164741" y="1457898"/>
            <a:ext cx="893562" cy="117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FCC19B82-8710-DD7A-811B-0A75FBBD44E5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412236" y="534710"/>
            <a:ext cx="498872" cy="2869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>
            <a:extLst>
              <a:ext uri="{FF2B5EF4-FFF2-40B4-BE49-F238E27FC236}">
                <a16:creationId xmlns:a16="http://schemas.microsoft.com/office/drawing/2014/main" id="{37C1DEAB-6FF6-3C3C-F157-C7D03B34EDD2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412236" y="534710"/>
            <a:ext cx="453532" cy="5098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A4F87B59-EB89-380C-31E7-9009B5750262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412236" y="534710"/>
            <a:ext cx="246258" cy="5765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>
            <a:extLst>
              <a:ext uri="{FF2B5EF4-FFF2-40B4-BE49-F238E27FC236}">
                <a16:creationId xmlns:a16="http://schemas.microsoft.com/office/drawing/2014/main" id="{AC7D59DF-E454-6D04-7BAF-2F0448A8128E}"/>
              </a:ext>
            </a:extLst>
          </p:cNvPr>
          <p:cNvSpPr/>
          <p:nvPr/>
        </p:nvSpPr>
        <p:spPr>
          <a:xfrm>
            <a:off x="7065909" y="1431556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楕円 290">
            <a:extLst>
              <a:ext uri="{FF2B5EF4-FFF2-40B4-BE49-F238E27FC236}">
                <a16:creationId xmlns:a16="http://schemas.microsoft.com/office/drawing/2014/main" id="{CF521F9E-FA4F-EE7C-5891-9B98BF981791}"/>
              </a:ext>
            </a:extLst>
          </p:cNvPr>
          <p:cNvSpPr/>
          <p:nvPr/>
        </p:nvSpPr>
        <p:spPr>
          <a:xfrm>
            <a:off x="10284693" y="520561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34D7C749-96BF-6C7D-467E-5980FC2F097B}"/>
              </a:ext>
            </a:extLst>
          </p:cNvPr>
          <p:cNvSpPr/>
          <p:nvPr/>
        </p:nvSpPr>
        <p:spPr>
          <a:xfrm>
            <a:off x="8979457" y="51391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B775F4E-F265-3A51-D272-DF435BF64230}"/>
              </a:ext>
            </a:extLst>
          </p:cNvPr>
          <p:cNvCxnSpPr>
            <a:cxnSpLocks/>
            <a:stCxn id="160" idx="6"/>
            <a:endCxn id="290" idx="2"/>
          </p:cNvCxnSpPr>
          <p:nvPr/>
        </p:nvCxnSpPr>
        <p:spPr>
          <a:xfrm>
            <a:off x="6164741" y="1457898"/>
            <a:ext cx="901168" cy="1108"/>
          </a:xfrm>
          <a:prstGeom prst="straightConnector1">
            <a:avLst/>
          </a:prstGeom>
          <a:ln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>
            <a:extLst>
              <a:ext uri="{FF2B5EF4-FFF2-40B4-BE49-F238E27FC236}">
                <a16:creationId xmlns:a16="http://schemas.microsoft.com/office/drawing/2014/main" id="{B5FAF67A-F8B7-8CBC-40CB-5CA201C2C2BC}"/>
              </a:ext>
            </a:extLst>
          </p:cNvPr>
          <p:cNvCxnSpPr>
            <a:cxnSpLocks/>
            <a:stCxn id="149" idx="6"/>
            <a:endCxn id="294" idx="2"/>
          </p:cNvCxnSpPr>
          <p:nvPr/>
        </p:nvCxnSpPr>
        <p:spPr>
          <a:xfrm>
            <a:off x="8412236" y="534710"/>
            <a:ext cx="567221" cy="6650"/>
          </a:xfrm>
          <a:prstGeom prst="straightConnector1">
            <a:avLst/>
          </a:prstGeom>
          <a:ln>
            <a:solidFill>
              <a:schemeClr val="accent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642D37B1-8455-CC19-93FF-ABDB91F50F21}"/>
                  </a:ext>
                </a:extLst>
              </p:cNvPr>
              <p:cNvSpPr txBox="1"/>
              <p:nvPr/>
            </p:nvSpPr>
            <p:spPr>
              <a:xfrm>
                <a:off x="9378720" y="151056"/>
                <a:ext cx="3488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642D37B1-8455-CC19-93FF-ABDB91F5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20" y="151056"/>
                <a:ext cx="348877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59493E8E-7872-F458-20A0-CDAECC653A08}"/>
                  </a:ext>
                </a:extLst>
              </p:cNvPr>
              <p:cNvSpPr txBox="1"/>
              <p:nvPr/>
            </p:nvSpPr>
            <p:spPr>
              <a:xfrm>
                <a:off x="7335607" y="1032119"/>
                <a:ext cx="3521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59493E8E-7872-F458-20A0-CDAECC65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07" y="1032119"/>
                <a:ext cx="35214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EFC11E49-3C33-3196-5BD2-8DF5C31752DF}"/>
                  </a:ext>
                </a:extLst>
              </p:cNvPr>
              <p:cNvSpPr txBox="1"/>
              <p:nvPr/>
            </p:nvSpPr>
            <p:spPr>
              <a:xfrm>
                <a:off x="11677444" y="1623731"/>
                <a:ext cx="3330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EFC11E49-3C33-3196-5BD2-8DF5C317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444" y="1623731"/>
                <a:ext cx="3330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4C19372C-039F-3AD1-D85F-F6F0CB4C18A6}"/>
                  </a:ext>
                </a:extLst>
              </p:cNvPr>
              <p:cNvSpPr txBox="1"/>
              <p:nvPr/>
            </p:nvSpPr>
            <p:spPr>
              <a:xfrm>
                <a:off x="8087472" y="252300"/>
                <a:ext cx="3472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4C19372C-039F-3AD1-D85F-F6F0CB4C1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2" y="252300"/>
                <a:ext cx="34727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086E075A-B7E2-5A16-1511-CCB0FDE57D4D}"/>
                  </a:ext>
                </a:extLst>
              </p:cNvPr>
              <p:cNvSpPr txBox="1"/>
              <p:nvPr/>
            </p:nvSpPr>
            <p:spPr>
              <a:xfrm>
                <a:off x="5828016" y="1182563"/>
                <a:ext cx="350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086E075A-B7E2-5A16-1511-CCB0FDE5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16" y="1182563"/>
                <a:ext cx="35054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C7CD66F0-3367-53C8-5F9F-220949981ADB}"/>
                  </a:ext>
                </a:extLst>
              </p:cNvPr>
              <p:cNvSpPr txBox="1"/>
              <p:nvPr/>
            </p:nvSpPr>
            <p:spPr>
              <a:xfrm>
                <a:off x="11127126" y="1888631"/>
                <a:ext cx="3527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C7CD66F0-3367-53C8-5F9F-22094998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126" y="1888631"/>
                <a:ext cx="35272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11B3800A-8040-D1A1-CF83-AF361AF0E98E}"/>
                  </a:ext>
                </a:extLst>
              </p:cNvPr>
              <p:cNvSpPr txBox="1"/>
              <p:nvPr/>
            </p:nvSpPr>
            <p:spPr>
              <a:xfrm>
                <a:off x="10447013" y="3049346"/>
                <a:ext cx="3558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11B3800A-8040-D1A1-CF83-AF361AF0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013" y="3049346"/>
                <a:ext cx="355867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84A8016A-014B-15E4-29B0-ADE8BDB6A0A0}"/>
                  </a:ext>
                </a:extLst>
              </p:cNvPr>
              <p:cNvSpPr txBox="1"/>
              <p:nvPr/>
            </p:nvSpPr>
            <p:spPr>
              <a:xfrm>
                <a:off x="9448325" y="3459624"/>
                <a:ext cx="3558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84A8016A-014B-15E4-29B0-ADE8BDB6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325" y="3459624"/>
                <a:ext cx="35586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B0C215DF-641F-830D-4FE8-F4C8DDA4FF92}"/>
                  </a:ext>
                </a:extLst>
              </p:cNvPr>
              <p:cNvSpPr txBox="1"/>
              <p:nvPr/>
            </p:nvSpPr>
            <p:spPr>
              <a:xfrm>
                <a:off x="8878368" y="640868"/>
                <a:ext cx="4600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B0C215DF-641F-830D-4FE8-F4C8DDA4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368" y="640868"/>
                <a:ext cx="460062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019083AB-50D4-EFF2-78F8-13F5CE6E9693}"/>
                  </a:ext>
                </a:extLst>
              </p:cNvPr>
              <p:cNvSpPr txBox="1"/>
              <p:nvPr/>
            </p:nvSpPr>
            <p:spPr>
              <a:xfrm>
                <a:off x="8714292" y="1017131"/>
                <a:ext cx="4600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019083AB-50D4-EFF2-78F8-13F5CE6E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292" y="1017131"/>
                <a:ext cx="460062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11043D7C-8979-8FBC-F4B6-F833DD302A69}"/>
                  </a:ext>
                </a:extLst>
              </p:cNvPr>
              <p:cNvSpPr txBox="1"/>
              <p:nvPr/>
            </p:nvSpPr>
            <p:spPr>
              <a:xfrm>
                <a:off x="8296999" y="1068192"/>
                <a:ext cx="4600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11043D7C-8979-8FBC-F4B6-F833DD302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999" y="1068192"/>
                <a:ext cx="460062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B90ED5F5-FC2D-CAA4-2065-8FDF70F53555}"/>
                  </a:ext>
                </a:extLst>
              </p:cNvPr>
              <p:cNvSpPr txBox="1"/>
              <p:nvPr/>
            </p:nvSpPr>
            <p:spPr>
              <a:xfrm>
                <a:off x="9099054" y="305898"/>
                <a:ext cx="4600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B90ED5F5-FC2D-CAA4-2065-8FDF70F53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054" y="305898"/>
                <a:ext cx="460062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BB3B3A3E-4843-EFFB-9ADF-BB30BD72AB40}"/>
                  </a:ext>
                </a:extLst>
              </p:cNvPr>
              <p:cNvSpPr txBox="1"/>
              <p:nvPr/>
            </p:nvSpPr>
            <p:spPr>
              <a:xfrm>
                <a:off x="7050796" y="1495052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BB3B3A3E-4843-EFFB-9ADF-BB30BD72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96" y="1495052"/>
                <a:ext cx="460061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A560218A-0CD0-A978-D5A5-F8EC5F3A83C2}"/>
                  </a:ext>
                </a:extLst>
              </p:cNvPr>
              <p:cNvSpPr txBox="1"/>
              <p:nvPr/>
            </p:nvSpPr>
            <p:spPr>
              <a:xfrm>
                <a:off x="6919949" y="1739177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A560218A-0CD0-A978-D5A5-F8EC5F3A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949" y="1739177"/>
                <a:ext cx="460061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D197F829-BF8F-F789-23AE-7033267F885F}"/>
                  </a:ext>
                </a:extLst>
              </p:cNvPr>
              <p:cNvSpPr txBox="1"/>
              <p:nvPr/>
            </p:nvSpPr>
            <p:spPr>
              <a:xfrm>
                <a:off x="6605848" y="1893896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D197F829-BF8F-F789-23AE-7033267F8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48" y="1893896"/>
                <a:ext cx="460061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85CA466-6CC6-E006-E12D-E4748B36CEEF}"/>
                  </a:ext>
                </a:extLst>
              </p:cNvPr>
              <p:cNvSpPr txBox="1"/>
              <p:nvPr/>
            </p:nvSpPr>
            <p:spPr>
              <a:xfrm>
                <a:off x="7086965" y="1235572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85CA466-6CC6-E006-E12D-E4748B36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965" y="1235572"/>
                <a:ext cx="460061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F9A8B022-4C37-FB43-0511-A8C10696371B}"/>
                  </a:ext>
                </a:extLst>
              </p:cNvPr>
              <p:cNvSpPr txBox="1"/>
              <p:nvPr/>
            </p:nvSpPr>
            <p:spPr>
              <a:xfrm>
                <a:off x="619746" y="836306"/>
                <a:ext cx="981743" cy="2683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F9A8B022-4C37-FB43-0511-A8C10696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46" y="836306"/>
                <a:ext cx="981743" cy="2683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直線矢印コネクタ 325">
            <a:extLst>
              <a:ext uri="{FF2B5EF4-FFF2-40B4-BE49-F238E27FC236}">
                <a16:creationId xmlns:a16="http://schemas.microsoft.com/office/drawing/2014/main" id="{FBEF0C64-6191-DAF5-0CBD-6736EE599F7B}"/>
              </a:ext>
            </a:extLst>
          </p:cNvPr>
          <p:cNvCxnSpPr/>
          <p:nvPr/>
        </p:nvCxnSpPr>
        <p:spPr>
          <a:xfrm flipV="1">
            <a:off x="7504293" y="3016557"/>
            <a:ext cx="0" cy="5949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>
            <a:extLst>
              <a:ext uri="{FF2B5EF4-FFF2-40B4-BE49-F238E27FC236}">
                <a16:creationId xmlns:a16="http://schemas.microsoft.com/office/drawing/2014/main" id="{B3039E7A-A23A-AFBE-3188-2DBC89B3B4E4}"/>
              </a:ext>
            </a:extLst>
          </p:cNvPr>
          <p:cNvCxnSpPr>
            <a:cxnSpLocks/>
          </p:cNvCxnSpPr>
          <p:nvPr/>
        </p:nvCxnSpPr>
        <p:spPr>
          <a:xfrm>
            <a:off x="7497388" y="3611494"/>
            <a:ext cx="7121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矢印コネクタ 329">
            <a:extLst>
              <a:ext uri="{FF2B5EF4-FFF2-40B4-BE49-F238E27FC236}">
                <a16:creationId xmlns:a16="http://schemas.microsoft.com/office/drawing/2014/main" id="{841C85A7-F474-CFD3-6CC5-89C9430ED7C3}"/>
              </a:ext>
            </a:extLst>
          </p:cNvPr>
          <p:cNvCxnSpPr>
            <a:cxnSpLocks/>
            <a:endCxn id="334" idx="1"/>
          </p:cNvCxnSpPr>
          <p:nvPr/>
        </p:nvCxnSpPr>
        <p:spPr>
          <a:xfrm flipV="1">
            <a:off x="7497388" y="3047282"/>
            <a:ext cx="653928" cy="5642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テキスト ボックス 332">
                <a:extLst>
                  <a:ext uri="{FF2B5EF4-FFF2-40B4-BE49-F238E27FC236}">
                    <a16:creationId xmlns:a16="http://schemas.microsoft.com/office/drawing/2014/main" id="{74683E72-691E-F849-C6CE-A06B0A687E1E}"/>
                  </a:ext>
                </a:extLst>
              </p:cNvPr>
              <p:cNvSpPr txBox="1"/>
              <p:nvPr/>
            </p:nvSpPr>
            <p:spPr>
              <a:xfrm>
                <a:off x="8155675" y="3455422"/>
                <a:ext cx="2993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33" name="テキスト ボックス 332">
                <a:extLst>
                  <a:ext uri="{FF2B5EF4-FFF2-40B4-BE49-F238E27FC236}">
                    <a16:creationId xmlns:a16="http://schemas.microsoft.com/office/drawing/2014/main" id="{74683E72-691E-F849-C6CE-A06B0A68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675" y="3455422"/>
                <a:ext cx="299376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0F9C5FF7-D56E-4BCF-409A-5B558ED14AC1}"/>
                  </a:ext>
                </a:extLst>
              </p:cNvPr>
              <p:cNvSpPr txBox="1"/>
              <p:nvPr/>
            </p:nvSpPr>
            <p:spPr>
              <a:xfrm>
                <a:off x="8151316" y="2920324"/>
                <a:ext cx="3007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0F9C5FF7-D56E-4BCF-409A-5B558ED14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316" y="2920324"/>
                <a:ext cx="300788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EC47B790-C46C-465C-0877-EDAE6E235410}"/>
                  </a:ext>
                </a:extLst>
              </p:cNvPr>
              <p:cNvSpPr txBox="1"/>
              <p:nvPr/>
            </p:nvSpPr>
            <p:spPr>
              <a:xfrm>
                <a:off x="7478410" y="2879073"/>
                <a:ext cx="29116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EC47B790-C46C-465C-0877-EDAE6E23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10" y="2879073"/>
                <a:ext cx="29116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円弧 335">
            <a:extLst>
              <a:ext uri="{FF2B5EF4-FFF2-40B4-BE49-F238E27FC236}">
                <a16:creationId xmlns:a16="http://schemas.microsoft.com/office/drawing/2014/main" id="{A7BA6484-09B1-6859-8774-377C4E814FDE}"/>
              </a:ext>
            </a:extLst>
          </p:cNvPr>
          <p:cNvSpPr/>
          <p:nvPr/>
        </p:nvSpPr>
        <p:spPr>
          <a:xfrm flipH="1">
            <a:off x="7730666" y="3399479"/>
            <a:ext cx="117049" cy="440816"/>
          </a:xfrm>
          <a:prstGeom prst="arc">
            <a:avLst>
              <a:gd name="adj1" fmla="val 13908053"/>
              <a:gd name="adj2" fmla="val 454104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円弧 336">
            <a:extLst>
              <a:ext uri="{FF2B5EF4-FFF2-40B4-BE49-F238E27FC236}">
                <a16:creationId xmlns:a16="http://schemas.microsoft.com/office/drawing/2014/main" id="{2995D72F-36E2-BF42-A384-5B351364CFDE}"/>
              </a:ext>
            </a:extLst>
          </p:cNvPr>
          <p:cNvSpPr/>
          <p:nvPr/>
        </p:nvSpPr>
        <p:spPr>
          <a:xfrm flipH="1" flipV="1">
            <a:off x="7879300" y="3098214"/>
            <a:ext cx="198558" cy="201004"/>
          </a:xfrm>
          <a:prstGeom prst="arc">
            <a:avLst>
              <a:gd name="adj1" fmla="val 10664232"/>
              <a:gd name="adj2" fmla="val 611262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円弧 337">
            <a:extLst>
              <a:ext uri="{FF2B5EF4-FFF2-40B4-BE49-F238E27FC236}">
                <a16:creationId xmlns:a16="http://schemas.microsoft.com/office/drawing/2014/main" id="{D84EE0E2-FB09-D4D4-DF74-24372E06F8CB}"/>
              </a:ext>
            </a:extLst>
          </p:cNvPr>
          <p:cNvSpPr/>
          <p:nvPr/>
        </p:nvSpPr>
        <p:spPr>
          <a:xfrm rot="5400000" flipH="1">
            <a:off x="7458667" y="2963995"/>
            <a:ext cx="98311" cy="457214"/>
          </a:xfrm>
          <a:prstGeom prst="arc">
            <a:avLst>
              <a:gd name="adj1" fmla="val 16175603"/>
              <a:gd name="adj2" fmla="val 84818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9CBAD44B-C888-DD70-D1A1-3154BC31D172}"/>
                  </a:ext>
                </a:extLst>
              </p:cNvPr>
              <p:cNvSpPr txBox="1"/>
              <p:nvPr/>
            </p:nvSpPr>
            <p:spPr>
              <a:xfrm>
                <a:off x="6732109" y="3020960"/>
                <a:ext cx="6142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𝑦𝑎𝑤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9CBAD44B-C888-DD70-D1A1-3154BC31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109" y="3020960"/>
                <a:ext cx="614206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テキスト ボックス 339">
                <a:extLst>
                  <a:ext uri="{FF2B5EF4-FFF2-40B4-BE49-F238E27FC236}">
                    <a16:creationId xmlns:a16="http://schemas.microsoft.com/office/drawing/2014/main" id="{0AE22873-4343-0B61-1739-56D6A9F6CB05}"/>
                  </a:ext>
                </a:extLst>
              </p:cNvPr>
              <p:cNvSpPr txBox="1"/>
              <p:nvPr/>
            </p:nvSpPr>
            <p:spPr>
              <a:xfrm>
                <a:off x="8013231" y="3068392"/>
                <a:ext cx="68679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40" name="テキスト ボックス 339">
                <a:extLst>
                  <a:ext uri="{FF2B5EF4-FFF2-40B4-BE49-F238E27FC236}">
                    <a16:creationId xmlns:a16="http://schemas.microsoft.com/office/drawing/2014/main" id="{0AE22873-4343-0B61-1739-56D6A9F6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31" y="3068392"/>
                <a:ext cx="686791" cy="253916"/>
              </a:xfrm>
              <a:prstGeom prst="rect">
                <a:avLst/>
              </a:prstGeom>
              <a:blipFill>
                <a:blip r:embed="rId2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テキスト ボックス 341">
                <a:extLst>
                  <a:ext uri="{FF2B5EF4-FFF2-40B4-BE49-F238E27FC236}">
                    <a16:creationId xmlns:a16="http://schemas.microsoft.com/office/drawing/2014/main" id="{06F35461-8E1B-CC88-3EC1-1407399274A3}"/>
                  </a:ext>
                </a:extLst>
              </p:cNvPr>
              <p:cNvSpPr txBox="1"/>
              <p:nvPr/>
            </p:nvSpPr>
            <p:spPr>
              <a:xfrm>
                <a:off x="7677453" y="3610581"/>
                <a:ext cx="604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42" name="テキスト ボックス 341">
                <a:extLst>
                  <a:ext uri="{FF2B5EF4-FFF2-40B4-BE49-F238E27FC236}">
                    <a16:creationId xmlns:a16="http://schemas.microsoft.com/office/drawing/2014/main" id="{06F35461-8E1B-CC88-3EC1-14073992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453" y="3610581"/>
                <a:ext cx="604524" cy="253916"/>
              </a:xfrm>
              <a:prstGeom prst="rect">
                <a:avLst/>
              </a:prstGeom>
              <a:blipFill>
                <a:blip r:embed="rId2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A1F0D8A-2B09-9075-6C89-D9EA6F4484FF}"/>
              </a:ext>
            </a:extLst>
          </p:cNvPr>
          <p:cNvCxnSpPr>
            <a:cxnSpLocks/>
            <a:endCxn id="338" idx="0"/>
          </p:cNvCxnSpPr>
          <p:nvPr/>
        </p:nvCxnSpPr>
        <p:spPr>
          <a:xfrm>
            <a:off x="7503831" y="3194224"/>
            <a:ext cx="2324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628BB5B-406B-8815-44AE-998D33D1A0DC}"/>
              </a:ext>
            </a:extLst>
          </p:cNvPr>
          <p:cNvCxnSpPr>
            <a:cxnSpLocks/>
            <a:endCxn id="337" idx="0"/>
          </p:cNvCxnSpPr>
          <p:nvPr/>
        </p:nvCxnSpPr>
        <p:spPr>
          <a:xfrm>
            <a:off x="7978579" y="3192602"/>
            <a:ext cx="99203" cy="21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C586DA44-C44B-4B09-DB8A-8D4A4D157118}"/>
              </a:ext>
            </a:extLst>
          </p:cNvPr>
          <p:cNvCxnSpPr>
            <a:cxnSpLocks/>
            <a:endCxn id="336" idx="0"/>
          </p:cNvCxnSpPr>
          <p:nvPr/>
        </p:nvCxnSpPr>
        <p:spPr>
          <a:xfrm flipV="1">
            <a:off x="7786907" y="3549417"/>
            <a:ext cx="57736" cy="611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テキスト ボックス 363">
                <a:extLst>
                  <a:ext uri="{FF2B5EF4-FFF2-40B4-BE49-F238E27FC236}">
                    <a16:creationId xmlns:a16="http://schemas.microsoft.com/office/drawing/2014/main" id="{0E31B848-53CA-FB81-1125-74A8F713C2B3}"/>
                  </a:ext>
                </a:extLst>
              </p:cNvPr>
              <p:cNvSpPr txBox="1"/>
              <p:nvPr/>
            </p:nvSpPr>
            <p:spPr>
              <a:xfrm>
                <a:off x="256886" y="3241573"/>
                <a:ext cx="1353127" cy="255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64" name="テキスト ボックス 363">
                <a:extLst>
                  <a:ext uri="{FF2B5EF4-FFF2-40B4-BE49-F238E27FC236}">
                    <a16:creationId xmlns:a16="http://schemas.microsoft.com/office/drawing/2014/main" id="{0E31B848-53CA-FB81-1125-74A8F713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6" y="3241573"/>
                <a:ext cx="1353127" cy="25596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テキスト ボックス 364">
                <a:extLst>
                  <a:ext uri="{FF2B5EF4-FFF2-40B4-BE49-F238E27FC236}">
                    <a16:creationId xmlns:a16="http://schemas.microsoft.com/office/drawing/2014/main" id="{38836A6E-A080-7B21-48E9-2B32EA999CF9}"/>
                  </a:ext>
                </a:extLst>
              </p:cNvPr>
              <p:cNvSpPr txBox="1"/>
              <p:nvPr/>
            </p:nvSpPr>
            <p:spPr>
              <a:xfrm>
                <a:off x="256886" y="4557363"/>
                <a:ext cx="1339982" cy="256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65" name="テキスト ボックス 364">
                <a:extLst>
                  <a:ext uri="{FF2B5EF4-FFF2-40B4-BE49-F238E27FC236}">
                    <a16:creationId xmlns:a16="http://schemas.microsoft.com/office/drawing/2014/main" id="{38836A6E-A080-7B21-48E9-2B32EA99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6" y="4557363"/>
                <a:ext cx="1339982" cy="25622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テキスト ボックス 365">
                <a:extLst>
                  <a:ext uri="{FF2B5EF4-FFF2-40B4-BE49-F238E27FC236}">
                    <a16:creationId xmlns:a16="http://schemas.microsoft.com/office/drawing/2014/main" id="{C46142DA-183D-B2BB-3A19-022490F83424}"/>
                  </a:ext>
                </a:extLst>
              </p:cNvPr>
              <p:cNvSpPr txBox="1"/>
              <p:nvPr/>
            </p:nvSpPr>
            <p:spPr>
              <a:xfrm>
                <a:off x="8340740" y="626985"/>
                <a:ext cx="4567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66" name="テキスト ボックス 365">
                <a:extLst>
                  <a:ext uri="{FF2B5EF4-FFF2-40B4-BE49-F238E27FC236}">
                    <a16:creationId xmlns:a16="http://schemas.microsoft.com/office/drawing/2014/main" id="{C46142DA-183D-B2BB-3A19-022490F8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740" y="626985"/>
                <a:ext cx="456792" cy="2539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楕円 369">
            <a:extLst>
              <a:ext uri="{FF2B5EF4-FFF2-40B4-BE49-F238E27FC236}">
                <a16:creationId xmlns:a16="http://schemas.microsoft.com/office/drawing/2014/main" id="{40FD51D7-6DE1-0317-8D3B-947F8F3F8883}"/>
              </a:ext>
            </a:extLst>
          </p:cNvPr>
          <p:cNvSpPr/>
          <p:nvPr/>
        </p:nvSpPr>
        <p:spPr>
          <a:xfrm>
            <a:off x="8719107" y="739335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7" name="楕円 376">
            <a:extLst>
              <a:ext uri="{FF2B5EF4-FFF2-40B4-BE49-F238E27FC236}">
                <a16:creationId xmlns:a16="http://schemas.microsoft.com/office/drawing/2014/main" id="{1A8D1F0B-B57A-24C1-0739-3BCD21C7DDE2}"/>
              </a:ext>
            </a:extLst>
          </p:cNvPr>
          <p:cNvSpPr/>
          <p:nvPr/>
        </p:nvSpPr>
        <p:spPr>
          <a:xfrm>
            <a:off x="6850910" y="174480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テキスト ボックス 377">
                <a:extLst>
                  <a:ext uri="{FF2B5EF4-FFF2-40B4-BE49-F238E27FC236}">
                    <a16:creationId xmlns:a16="http://schemas.microsoft.com/office/drawing/2014/main" id="{C66022DA-E8C3-1116-12B4-611362F28CB6}"/>
                  </a:ext>
                </a:extLst>
              </p:cNvPr>
              <p:cNvSpPr txBox="1"/>
              <p:nvPr/>
            </p:nvSpPr>
            <p:spPr>
              <a:xfrm>
                <a:off x="6391992" y="1624134"/>
                <a:ext cx="4567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78" name="テキスト ボックス 377">
                <a:extLst>
                  <a:ext uri="{FF2B5EF4-FFF2-40B4-BE49-F238E27FC236}">
                    <a16:creationId xmlns:a16="http://schemas.microsoft.com/office/drawing/2014/main" id="{C66022DA-E8C3-1116-12B4-611362F2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92" y="1624134"/>
                <a:ext cx="456792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テキスト ボックス 378">
                <a:extLst>
                  <a:ext uri="{FF2B5EF4-FFF2-40B4-BE49-F238E27FC236}">
                    <a16:creationId xmlns:a16="http://schemas.microsoft.com/office/drawing/2014/main" id="{E816808E-B36B-C8C5-D75C-D0D4D5B2771D}"/>
                  </a:ext>
                </a:extLst>
              </p:cNvPr>
              <p:cNvSpPr txBox="1"/>
              <p:nvPr/>
            </p:nvSpPr>
            <p:spPr>
              <a:xfrm>
                <a:off x="2035944" y="3257186"/>
                <a:ext cx="1225464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79" name="テキスト ボックス 378">
                <a:extLst>
                  <a:ext uri="{FF2B5EF4-FFF2-40B4-BE49-F238E27FC236}">
                    <a16:creationId xmlns:a16="http://schemas.microsoft.com/office/drawing/2014/main" id="{E816808E-B36B-C8C5-D75C-D0D4D5B2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944" y="3257186"/>
                <a:ext cx="1225464" cy="253916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テキスト ボックス 379">
                <a:extLst>
                  <a:ext uri="{FF2B5EF4-FFF2-40B4-BE49-F238E27FC236}">
                    <a16:creationId xmlns:a16="http://schemas.microsoft.com/office/drawing/2014/main" id="{7BE44821-7210-11D0-AE88-584248469C08}"/>
                  </a:ext>
                </a:extLst>
              </p:cNvPr>
              <p:cNvSpPr txBox="1"/>
              <p:nvPr/>
            </p:nvSpPr>
            <p:spPr>
              <a:xfrm>
                <a:off x="2035944" y="4566098"/>
                <a:ext cx="1233350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0" name="テキスト ボックス 379">
                <a:extLst>
                  <a:ext uri="{FF2B5EF4-FFF2-40B4-BE49-F238E27FC236}">
                    <a16:creationId xmlns:a16="http://schemas.microsoft.com/office/drawing/2014/main" id="{7BE44821-7210-11D0-AE88-58424846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944" y="4566098"/>
                <a:ext cx="1233350" cy="253916"/>
              </a:xfrm>
              <a:prstGeom prst="rect">
                <a:avLst/>
              </a:prstGeom>
              <a:blipFill>
                <a:blip r:embed="rId3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テキスト ボックス 382">
                <a:extLst>
                  <a:ext uri="{FF2B5EF4-FFF2-40B4-BE49-F238E27FC236}">
                    <a16:creationId xmlns:a16="http://schemas.microsoft.com/office/drawing/2014/main" id="{0C1CEFDF-344D-4DC7-B656-4A39F8584C4C}"/>
                  </a:ext>
                </a:extLst>
              </p:cNvPr>
              <p:cNvSpPr txBox="1"/>
              <p:nvPr/>
            </p:nvSpPr>
            <p:spPr>
              <a:xfrm>
                <a:off x="527827" y="3523168"/>
                <a:ext cx="1372235" cy="255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3" name="テキスト ボックス 382">
                <a:extLst>
                  <a:ext uri="{FF2B5EF4-FFF2-40B4-BE49-F238E27FC236}">
                    <a16:creationId xmlns:a16="http://schemas.microsoft.com/office/drawing/2014/main" id="{0C1CEFDF-344D-4DC7-B656-4A39F8584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7" y="3523168"/>
                <a:ext cx="1372235" cy="25596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テキスト ボックス 383">
                <a:extLst>
                  <a:ext uri="{FF2B5EF4-FFF2-40B4-BE49-F238E27FC236}">
                    <a16:creationId xmlns:a16="http://schemas.microsoft.com/office/drawing/2014/main" id="{EC6071FB-4805-BAFC-3240-928840C25D78}"/>
                  </a:ext>
                </a:extLst>
              </p:cNvPr>
              <p:cNvSpPr txBox="1"/>
              <p:nvPr/>
            </p:nvSpPr>
            <p:spPr>
              <a:xfrm>
                <a:off x="512216" y="4843190"/>
                <a:ext cx="1359090" cy="256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4" name="テキスト ボックス 383">
                <a:extLst>
                  <a:ext uri="{FF2B5EF4-FFF2-40B4-BE49-F238E27FC236}">
                    <a16:creationId xmlns:a16="http://schemas.microsoft.com/office/drawing/2014/main" id="{EC6071FB-4805-BAFC-3240-928840C2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6" y="4843190"/>
                <a:ext cx="1359090" cy="25622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274E846F-F48C-F451-EEAC-A3B14EC844B6}"/>
                  </a:ext>
                </a:extLst>
              </p:cNvPr>
              <p:cNvSpPr txBox="1"/>
              <p:nvPr/>
            </p:nvSpPr>
            <p:spPr>
              <a:xfrm>
                <a:off x="527827" y="3804763"/>
                <a:ext cx="1359090" cy="255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274E846F-F48C-F451-EEAC-A3B14EC8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7" y="3804763"/>
                <a:ext cx="1359090" cy="25596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テキスト ボックス 385">
                <a:extLst>
                  <a:ext uri="{FF2B5EF4-FFF2-40B4-BE49-F238E27FC236}">
                    <a16:creationId xmlns:a16="http://schemas.microsoft.com/office/drawing/2014/main" id="{6952BA8B-AC75-DD58-09A4-715BB1169333}"/>
                  </a:ext>
                </a:extLst>
              </p:cNvPr>
              <p:cNvSpPr txBox="1"/>
              <p:nvPr/>
            </p:nvSpPr>
            <p:spPr>
              <a:xfrm>
                <a:off x="512216" y="5124785"/>
                <a:ext cx="1359090" cy="256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6" name="テキスト ボックス 385">
                <a:extLst>
                  <a:ext uri="{FF2B5EF4-FFF2-40B4-BE49-F238E27FC236}">
                    <a16:creationId xmlns:a16="http://schemas.microsoft.com/office/drawing/2014/main" id="{6952BA8B-AC75-DD58-09A4-715BB116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6" y="5124785"/>
                <a:ext cx="1359090" cy="25622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77EE62A2-BC9D-4028-F21E-AEFE57B83FAF}"/>
                  </a:ext>
                </a:extLst>
              </p:cNvPr>
              <p:cNvSpPr txBox="1"/>
              <p:nvPr/>
            </p:nvSpPr>
            <p:spPr>
              <a:xfrm>
                <a:off x="527827" y="4086358"/>
                <a:ext cx="1359090" cy="255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77EE62A2-BC9D-4028-F21E-AEFE57B8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7" y="4086358"/>
                <a:ext cx="1359090" cy="25596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テキスト ボックス 387">
                <a:extLst>
                  <a:ext uri="{FF2B5EF4-FFF2-40B4-BE49-F238E27FC236}">
                    <a16:creationId xmlns:a16="http://schemas.microsoft.com/office/drawing/2014/main" id="{1D8A7B8C-C0FC-3CE5-24F6-BBD78C28FAB7}"/>
                  </a:ext>
                </a:extLst>
              </p:cNvPr>
              <p:cNvSpPr txBox="1"/>
              <p:nvPr/>
            </p:nvSpPr>
            <p:spPr>
              <a:xfrm>
                <a:off x="512216" y="5406380"/>
                <a:ext cx="1359090" cy="256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8" name="テキスト ボックス 387">
                <a:extLst>
                  <a:ext uri="{FF2B5EF4-FFF2-40B4-BE49-F238E27FC236}">
                    <a16:creationId xmlns:a16="http://schemas.microsoft.com/office/drawing/2014/main" id="{1D8A7B8C-C0FC-3CE5-24F6-BBD78C28F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6" y="5406380"/>
                <a:ext cx="1359090" cy="25622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テキスト ボックス 388">
                <a:extLst>
                  <a:ext uri="{FF2B5EF4-FFF2-40B4-BE49-F238E27FC236}">
                    <a16:creationId xmlns:a16="http://schemas.microsoft.com/office/drawing/2014/main" id="{A919D2DD-7036-E901-1420-AE086742D256}"/>
                  </a:ext>
                </a:extLst>
              </p:cNvPr>
              <p:cNvSpPr txBox="1"/>
              <p:nvPr/>
            </p:nvSpPr>
            <p:spPr>
              <a:xfrm>
                <a:off x="619746" y="1175830"/>
                <a:ext cx="1184812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9" name="テキスト ボックス 388">
                <a:extLst>
                  <a:ext uri="{FF2B5EF4-FFF2-40B4-BE49-F238E27FC236}">
                    <a16:creationId xmlns:a16="http://schemas.microsoft.com/office/drawing/2014/main" id="{A919D2DD-7036-E901-1420-AE086742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46" y="1175830"/>
                <a:ext cx="1184812" cy="253916"/>
              </a:xfrm>
              <a:prstGeom prst="rect">
                <a:avLst/>
              </a:prstGeom>
              <a:blipFill>
                <a:blip r:embed="rId3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0" name="テキスト ボックス 389">
                <a:extLst>
                  <a:ext uri="{FF2B5EF4-FFF2-40B4-BE49-F238E27FC236}">
                    <a16:creationId xmlns:a16="http://schemas.microsoft.com/office/drawing/2014/main" id="{BD859096-63A4-3C71-F589-67F42F6735B1}"/>
                  </a:ext>
                </a:extLst>
              </p:cNvPr>
              <p:cNvSpPr txBox="1"/>
              <p:nvPr/>
            </p:nvSpPr>
            <p:spPr>
              <a:xfrm>
                <a:off x="619746" y="1452922"/>
                <a:ext cx="1159485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0" name="テキスト ボックス 389">
                <a:extLst>
                  <a:ext uri="{FF2B5EF4-FFF2-40B4-BE49-F238E27FC236}">
                    <a16:creationId xmlns:a16="http://schemas.microsoft.com/office/drawing/2014/main" id="{BD859096-63A4-3C71-F589-67F42F673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46" y="1452922"/>
                <a:ext cx="1159485" cy="253916"/>
              </a:xfrm>
              <a:prstGeom prst="rect">
                <a:avLst/>
              </a:prstGeom>
              <a:blipFill>
                <a:blip r:embed="rId3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FB583AF6-2204-90CA-96EF-1942E9CCA77A}"/>
                  </a:ext>
                </a:extLst>
              </p:cNvPr>
              <p:cNvSpPr txBox="1"/>
              <p:nvPr/>
            </p:nvSpPr>
            <p:spPr>
              <a:xfrm>
                <a:off x="1864346" y="1175830"/>
                <a:ext cx="122475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FB583AF6-2204-90CA-96EF-1942E9CC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46" y="1175830"/>
                <a:ext cx="1224759" cy="253916"/>
              </a:xfrm>
              <a:prstGeom prst="rect">
                <a:avLst/>
              </a:prstGeom>
              <a:blipFill>
                <a:blip r:embed="rId3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14719329-53C3-50F6-5F0F-422565948CE1}"/>
                  </a:ext>
                </a:extLst>
              </p:cNvPr>
              <p:cNvSpPr txBox="1"/>
              <p:nvPr/>
            </p:nvSpPr>
            <p:spPr>
              <a:xfrm>
                <a:off x="1864346" y="1452922"/>
                <a:ext cx="1201034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14719329-53C3-50F6-5F0F-42256594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46" y="1452922"/>
                <a:ext cx="1201034" cy="253916"/>
              </a:xfrm>
              <a:prstGeom prst="rect">
                <a:avLst/>
              </a:prstGeom>
              <a:blipFill>
                <a:blip r:embed="rId4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011F6A5A-FC9F-D97D-91C2-CED711ADEBD4}"/>
                  </a:ext>
                </a:extLst>
              </p:cNvPr>
              <p:cNvSpPr txBox="1"/>
              <p:nvPr/>
            </p:nvSpPr>
            <p:spPr>
              <a:xfrm>
                <a:off x="330684" y="238917"/>
                <a:ext cx="1849352" cy="5521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05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011F6A5A-FC9F-D97D-91C2-CED711AD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4" y="238917"/>
                <a:ext cx="1849352" cy="55213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67235595-E26D-71EC-902D-59F8504D8143}"/>
                  </a:ext>
                </a:extLst>
              </p:cNvPr>
              <p:cNvSpPr txBox="1"/>
              <p:nvPr/>
            </p:nvSpPr>
            <p:spPr>
              <a:xfrm>
                <a:off x="2257731" y="238917"/>
                <a:ext cx="1893724" cy="605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67235595-E26D-71EC-902D-59F8504D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31" y="238917"/>
                <a:ext cx="1893724" cy="60593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テキスト ボックス 394">
                <a:extLst>
                  <a:ext uri="{FF2B5EF4-FFF2-40B4-BE49-F238E27FC236}">
                    <a16:creationId xmlns:a16="http://schemas.microsoft.com/office/drawing/2014/main" id="{9BC1A2A5-F01F-BBB0-69FE-6C94A8AD0DD0}"/>
                  </a:ext>
                </a:extLst>
              </p:cNvPr>
              <p:cNvSpPr txBox="1"/>
              <p:nvPr/>
            </p:nvSpPr>
            <p:spPr>
              <a:xfrm>
                <a:off x="4287943" y="238917"/>
                <a:ext cx="1900841" cy="605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5" name="テキスト ボックス 394">
                <a:extLst>
                  <a:ext uri="{FF2B5EF4-FFF2-40B4-BE49-F238E27FC236}">
                    <a16:creationId xmlns:a16="http://schemas.microsoft.com/office/drawing/2014/main" id="{9BC1A2A5-F01F-BBB0-69FE-6C94A8AD0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43" y="238917"/>
                <a:ext cx="1900841" cy="60593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テキスト ボックス 395">
                <a:extLst>
                  <a:ext uri="{FF2B5EF4-FFF2-40B4-BE49-F238E27FC236}">
                    <a16:creationId xmlns:a16="http://schemas.microsoft.com/office/drawing/2014/main" id="{BB89C7EB-2EF0-A680-77B6-470D0F8E80F3}"/>
                  </a:ext>
                </a:extLst>
              </p:cNvPr>
              <p:cNvSpPr txBox="1"/>
              <p:nvPr/>
            </p:nvSpPr>
            <p:spPr>
              <a:xfrm>
                <a:off x="326580" y="2217999"/>
                <a:ext cx="1422954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𝑆𝑘𝑖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6" name="テキスト ボックス 395">
                <a:extLst>
                  <a:ext uri="{FF2B5EF4-FFF2-40B4-BE49-F238E27FC236}">
                    <a16:creationId xmlns:a16="http://schemas.microsoft.com/office/drawing/2014/main" id="{BB89C7EB-2EF0-A680-77B6-470D0F8E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80" y="2217999"/>
                <a:ext cx="1422954" cy="25391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テキスト ボックス 396">
                <a:extLst>
                  <a:ext uri="{FF2B5EF4-FFF2-40B4-BE49-F238E27FC236}">
                    <a16:creationId xmlns:a16="http://schemas.microsoft.com/office/drawing/2014/main" id="{F6231A3A-6DFA-C533-1E55-804BB912EDEE}"/>
                  </a:ext>
                </a:extLst>
              </p:cNvPr>
              <p:cNvSpPr txBox="1"/>
              <p:nvPr/>
            </p:nvSpPr>
            <p:spPr>
              <a:xfrm>
                <a:off x="530228" y="2510640"/>
                <a:ext cx="1408271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7" name="テキスト ボックス 396">
                <a:extLst>
                  <a:ext uri="{FF2B5EF4-FFF2-40B4-BE49-F238E27FC236}">
                    <a16:creationId xmlns:a16="http://schemas.microsoft.com/office/drawing/2014/main" id="{F6231A3A-6DFA-C533-1E55-804BB912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8" y="2510640"/>
                <a:ext cx="1408271" cy="25391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テキスト ボックス 397">
                <a:extLst>
                  <a:ext uri="{FF2B5EF4-FFF2-40B4-BE49-F238E27FC236}">
                    <a16:creationId xmlns:a16="http://schemas.microsoft.com/office/drawing/2014/main" id="{11CE61A7-9B95-B592-ECC6-AAEE73C536B8}"/>
                  </a:ext>
                </a:extLst>
              </p:cNvPr>
              <p:cNvSpPr txBox="1"/>
              <p:nvPr/>
            </p:nvSpPr>
            <p:spPr>
              <a:xfrm>
                <a:off x="533919" y="2793366"/>
                <a:ext cx="137447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8" name="テキスト ボックス 397">
                <a:extLst>
                  <a:ext uri="{FF2B5EF4-FFF2-40B4-BE49-F238E27FC236}">
                    <a16:creationId xmlns:a16="http://schemas.microsoft.com/office/drawing/2014/main" id="{11CE61A7-9B95-B592-ECC6-AAEE73C53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19" y="2793366"/>
                <a:ext cx="1374479" cy="25391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テキスト ボックス 398">
                <a:extLst>
                  <a:ext uri="{FF2B5EF4-FFF2-40B4-BE49-F238E27FC236}">
                    <a16:creationId xmlns:a16="http://schemas.microsoft.com/office/drawing/2014/main" id="{675EB2AC-FD44-80A4-9B08-6CD5559B0657}"/>
                  </a:ext>
                </a:extLst>
              </p:cNvPr>
              <p:cNvSpPr txBox="1"/>
              <p:nvPr/>
            </p:nvSpPr>
            <p:spPr>
              <a:xfrm>
                <a:off x="5947603" y="5455637"/>
                <a:ext cx="1453410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99" name="テキスト ボックス 398">
                <a:extLst>
                  <a:ext uri="{FF2B5EF4-FFF2-40B4-BE49-F238E27FC236}">
                    <a16:creationId xmlns:a16="http://schemas.microsoft.com/office/drawing/2014/main" id="{675EB2AC-FD44-80A4-9B08-6CD5559B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03" y="5455637"/>
                <a:ext cx="1453410" cy="30777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テキスト ボックス 399">
                <a:extLst>
                  <a:ext uri="{FF2B5EF4-FFF2-40B4-BE49-F238E27FC236}">
                    <a16:creationId xmlns:a16="http://schemas.microsoft.com/office/drawing/2014/main" id="{A342117B-388B-1475-4E2C-0E26CB50BAE8}"/>
                  </a:ext>
                </a:extLst>
              </p:cNvPr>
              <p:cNvSpPr txBox="1"/>
              <p:nvPr/>
            </p:nvSpPr>
            <p:spPr>
              <a:xfrm>
                <a:off x="5947603" y="6177011"/>
                <a:ext cx="1559145" cy="4970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Δz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00" name="テキスト ボックス 399">
                <a:extLst>
                  <a:ext uri="{FF2B5EF4-FFF2-40B4-BE49-F238E27FC236}">
                    <a16:creationId xmlns:a16="http://schemas.microsoft.com/office/drawing/2014/main" id="{A342117B-388B-1475-4E2C-0E26CB50B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03" y="6177011"/>
                <a:ext cx="1559145" cy="497059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テキスト ボックス 400">
                <a:extLst>
                  <a:ext uri="{FF2B5EF4-FFF2-40B4-BE49-F238E27FC236}">
                    <a16:creationId xmlns:a16="http://schemas.microsoft.com/office/drawing/2014/main" id="{660A5001-6D26-9D81-29A0-D67F58CA8201}"/>
                  </a:ext>
                </a:extLst>
              </p:cNvPr>
              <p:cNvSpPr txBox="1"/>
              <p:nvPr/>
            </p:nvSpPr>
            <p:spPr>
              <a:xfrm>
                <a:off x="5947603" y="5803558"/>
                <a:ext cx="1147365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≡(0,0,0)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01" name="テキスト ボックス 400">
                <a:extLst>
                  <a:ext uri="{FF2B5EF4-FFF2-40B4-BE49-F238E27FC236}">
                    <a16:creationId xmlns:a16="http://schemas.microsoft.com/office/drawing/2014/main" id="{660A5001-6D26-9D81-29A0-D67F58CA8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03" y="5803558"/>
                <a:ext cx="1147365" cy="307777"/>
              </a:xfrm>
              <a:prstGeom prst="rect">
                <a:avLst/>
              </a:prstGeom>
              <a:blipFill>
                <a:blip r:embed="rId4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7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984</Words>
  <Application>Microsoft Office PowerPoint</Application>
  <PresentationFormat>ワイド画面</PresentationFormat>
  <Paragraphs>215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BIZ UDPゴシック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YOSHIMITSU MURAHASHI (村橋 善光)</dc:creator>
  <cp:lastModifiedBy>村橋 善光</cp:lastModifiedBy>
  <cp:revision>31</cp:revision>
  <dcterms:created xsi:type="dcterms:W3CDTF">2022-09-20T02:32:55Z</dcterms:created>
  <dcterms:modified xsi:type="dcterms:W3CDTF">2022-09-27T23:48:47Z</dcterms:modified>
</cp:coreProperties>
</file>