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000000"/>
    <a:srgbClr val="FFF2CC"/>
    <a:srgbClr val="FFD966"/>
    <a:srgbClr val="FFCCFF"/>
    <a:srgbClr val="D0CEC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125" d="100"/>
          <a:sy n="125" d="100"/>
        </p:scale>
        <p:origin x="30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820C1-11AD-4EA5-90E5-FF1DBEA9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C7D53-ABE7-4886-9AC5-BA742CF3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44D2-9009-403F-803E-5375BF9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21B57-5A9D-4911-8E4D-F05B7C9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3C381-F67C-4011-8A68-112D477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3DFB-1617-4397-BBA6-86F77A4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53E246-A298-4F6E-9FE3-2698F5C4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E9824-B021-4A05-AAB4-82539AA1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762A2-A57B-47CC-9E03-3611CA1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9E292-7419-40EE-ABE1-79AA703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03945-8235-4553-A293-99F2EC00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A863FA-3EA8-4E28-AF49-24D98E2A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1A30F-5781-458A-842D-18C94B2F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773E7-1E0C-43E7-B349-C2BF4D0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0F421-301F-43D3-8B86-D218D51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AAD3-8283-4FEA-B509-4D5FD194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41B12-6931-4669-982B-F3558D85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99B0-FA84-47C3-A011-E564EFA2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A7585-5664-44E8-8B3C-97FCDE1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0045B-4DE4-4ECC-8896-487E78F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5C538-4B51-4DF1-BD93-38B59C7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DA877-0284-44B8-A31D-7492482D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57BA2-DFDD-4151-9073-038C290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39B2-27FC-4D06-BB01-3329F4B9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E13D8-E4BC-4BF7-BF7B-749F6BA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489DA-45A4-4ECB-A327-0FBDB41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C155-66B9-439B-B3C2-CF74CDC81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139D6F-418C-4C44-B16A-B16477FC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3B14E-EE78-4751-A4D4-97FD109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315BE-D707-4FF6-81A7-341027B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5BE82-543E-480C-ACFC-A521C9E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7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29333-58CE-4BDC-91CC-D1BFC1D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91F25B-2A34-49D0-95CC-CBA57E3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B39D0-5DD8-423D-A447-5F5535FF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ED1206-1C56-4423-93C2-C63A608B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A9BAF-E704-4247-A0B0-2849FCD7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C3F90-C1C7-44D3-8C26-CA9DB6A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B0DBE-02F1-4031-9A7C-ADF717C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393D4-9D00-4B77-B4FD-0DE67C7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6887-5539-464F-8513-E24FA418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FA773-B558-49F5-9290-B67BBC0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F1581-777E-4307-AFD2-8F38B2F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47F0C-7C2E-4064-89D2-687D0A7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5AEEB-0ACA-4DFD-A22F-42655812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846B2-AF26-4CF9-A951-EDECBEB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A9151-2641-46D3-8F06-0D6ED53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B593-A04B-4CF5-8740-362271B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A1F3-2D0F-4B98-A18F-DE18D4B5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5B973B-BDA0-4BA0-A291-31CC26BC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06748-612C-4BB4-9A91-1E4AB27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641E3-95B3-44D0-B143-BEB35A8F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3700-1C38-4F57-A927-9B9B2493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4B979-F49C-4E4A-80CA-BE2ABFF4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8C300-4C2C-4F7A-82B8-8B465FF98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CD2CC9-749B-4FEE-A8C1-BD95BC640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DAE7B0-1AAE-499E-A652-9797E6C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81989-EC0D-419C-89ED-17AF733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4B6B5-5B77-4BE8-B9BD-862E97AF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0661BA-C7C4-4AA6-9F6E-17AA45AE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AC07E7-AF88-411C-AFCD-B39DAE27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8B934-75DD-4B62-99F9-A754D805F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914-65A9-41D7-9A7B-2DA3F22735E8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86B07-904D-46ED-A5ED-E8965554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44838-B37D-4141-9560-CE91A73C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20.png"/><Relationship Id="rId26" Type="http://schemas.openxmlformats.org/officeDocument/2006/relationships/image" Target="../media/image52.png"/><Relationship Id="rId3" Type="http://schemas.openxmlformats.org/officeDocument/2006/relationships/image" Target="../media/image35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11.png"/><Relationship Id="rId25" Type="http://schemas.openxmlformats.org/officeDocument/2006/relationships/image" Target="../media/image51.png"/><Relationship Id="rId33" Type="http://schemas.openxmlformats.org/officeDocument/2006/relationships/image" Target="../media/image67.png"/><Relationship Id="rId2" Type="http://schemas.openxmlformats.org/officeDocument/2006/relationships/image" Target="../media/image34.png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1.png"/><Relationship Id="rId31" Type="http://schemas.openxmlformats.org/officeDocument/2006/relationships/image" Target="../media/image65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Relationship Id="rId8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26" Type="http://schemas.openxmlformats.org/officeDocument/2006/relationships/image" Target="../media/image52.png"/><Relationship Id="rId3" Type="http://schemas.openxmlformats.org/officeDocument/2006/relationships/image" Target="../media/image72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5" Type="http://schemas.openxmlformats.org/officeDocument/2006/relationships/image" Target="../media/image76.png"/><Relationship Id="rId33" Type="http://schemas.openxmlformats.org/officeDocument/2006/relationships/image" Target="../media/image67.png"/><Relationship Id="rId2" Type="http://schemas.openxmlformats.org/officeDocument/2006/relationships/image" Target="../media/image71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5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74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31" Type="http://schemas.openxmlformats.org/officeDocument/2006/relationships/image" Target="../media/image65.png"/><Relationship Id="rId4" Type="http://schemas.openxmlformats.org/officeDocument/2006/relationships/image" Target="../media/image73.png"/><Relationship Id="rId9" Type="http://schemas.openxmlformats.org/officeDocument/2006/relationships/image" Target="../media/image43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5.png"/><Relationship Id="rId21" Type="http://schemas.openxmlformats.org/officeDocument/2006/relationships/image" Target="../media/image99.png"/><Relationship Id="rId42" Type="http://schemas.openxmlformats.org/officeDocument/2006/relationships/image" Target="../media/image124.png"/><Relationship Id="rId47" Type="http://schemas.openxmlformats.org/officeDocument/2006/relationships/image" Target="../media/image129.png"/><Relationship Id="rId63" Type="http://schemas.openxmlformats.org/officeDocument/2006/relationships/image" Target="../media/image141.png"/><Relationship Id="rId68" Type="http://schemas.openxmlformats.org/officeDocument/2006/relationships/image" Target="../media/image147.png"/><Relationship Id="rId84" Type="http://schemas.openxmlformats.org/officeDocument/2006/relationships/image" Target="../media/image163.png"/><Relationship Id="rId16" Type="http://schemas.openxmlformats.org/officeDocument/2006/relationships/image" Target="../media/image94.png"/><Relationship Id="rId11" Type="http://schemas.openxmlformats.org/officeDocument/2006/relationships/image" Target="../media/image88.png"/><Relationship Id="rId32" Type="http://schemas.openxmlformats.org/officeDocument/2006/relationships/image" Target="../media/image113.png"/><Relationship Id="rId58" Type="http://schemas.openxmlformats.org/officeDocument/2006/relationships/image" Target="../media/image135.png"/><Relationship Id="rId74" Type="http://schemas.openxmlformats.org/officeDocument/2006/relationships/image" Target="../media/image154.png"/><Relationship Id="rId79" Type="http://schemas.openxmlformats.org/officeDocument/2006/relationships/image" Target="../media/image159.png"/><Relationship Id="rId5" Type="http://schemas.openxmlformats.org/officeDocument/2006/relationships/image" Target="../media/image82.png"/><Relationship Id="rId61" Type="http://schemas.openxmlformats.org/officeDocument/2006/relationships/image" Target="../media/image137.png"/><Relationship Id="rId19" Type="http://schemas.openxmlformats.org/officeDocument/2006/relationships/image" Target="../media/image97.png"/><Relationship Id="rId14" Type="http://schemas.openxmlformats.org/officeDocument/2006/relationships/image" Target="../media/image92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6.png"/><Relationship Id="rId43" Type="http://schemas.openxmlformats.org/officeDocument/2006/relationships/image" Target="../media/image125.png"/><Relationship Id="rId48" Type="http://schemas.openxmlformats.org/officeDocument/2006/relationships/image" Target="../media/image131.png"/><Relationship Id="rId56" Type="http://schemas.openxmlformats.org/officeDocument/2006/relationships/image" Target="../media/image139.png"/><Relationship Id="rId64" Type="http://schemas.openxmlformats.org/officeDocument/2006/relationships/image" Target="../media/image142.png"/><Relationship Id="rId69" Type="http://schemas.openxmlformats.org/officeDocument/2006/relationships/image" Target="../media/image148.png"/><Relationship Id="rId77" Type="http://schemas.openxmlformats.org/officeDocument/2006/relationships/image" Target="../media/image157.png"/><Relationship Id="rId8" Type="http://schemas.openxmlformats.org/officeDocument/2006/relationships/image" Target="../media/image85.png"/><Relationship Id="rId51" Type="http://schemas.openxmlformats.org/officeDocument/2006/relationships/image" Target="../media/image132.png"/><Relationship Id="rId72" Type="http://schemas.openxmlformats.org/officeDocument/2006/relationships/image" Target="../media/image152.png"/><Relationship Id="rId80" Type="http://schemas.openxmlformats.org/officeDocument/2006/relationships/image" Target="../media/image161.png"/><Relationship Id="rId85" Type="http://schemas.openxmlformats.org/officeDocument/2006/relationships/image" Target="../media/image165.png"/><Relationship Id="rId3" Type="http://schemas.openxmlformats.org/officeDocument/2006/relationships/image" Target="../media/image79.png"/><Relationship Id="rId12" Type="http://schemas.openxmlformats.org/officeDocument/2006/relationships/image" Target="../media/image89.png"/><Relationship Id="rId17" Type="http://schemas.openxmlformats.org/officeDocument/2006/relationships/image" Target="../media/image95.png"/><Relationship Id="rId25" Type="http://schemas.openxmlformats.org/officeDocument/2006/relationships/image" Target="../media/image104.png"/><Relationship Id="rId33" Type="http://schemas.openxmlformats.org/officeDocument/2006/relationships/image" Target="../media/image114.png"/><Relationship Id="rId46" Type="http://schemas.openxmlformats.org/officeDocument/2006/relationships/image" Target="../media/image128.png"/><Relationship Id="rId59" Type="http://schemas.openxmlformats.org/officeDocument/2006/relationships/image" Target="../media/image143.png"/><Relationship Id="rId67" Type="http://schemas.openxmlformats.org/officeDocument/2006/relationships/image" Target="../media/image146.png"/><Relationship Id="rId20" Type="http://schemas.openxmlformats.org/officeDocument/2006/relationships/image" Target="../media/image98.png"/><Relationship Id="rId41" Type="http://schemas.openxmlformats.org/officeDocument/2006/relationships/image" Target="../media/image123.png"/><Relationship Id="rId62" Type="http://schemas.openxmlformats.org/officeDocument/2006/relationships/image" Target="../media/image138.png"/><Relationship Id="rId70" Type="http://schemas.openxmlformats.org/officeDocument/2006/relationships/image" Target="../media/image149.png"/><Relationship Id="rId75" Type="http://schemas.openxmlformats.org/officeDocument/2006/relationships/image" Target="../media/image155.png"/><Relationship Id="rId83" Type="http://schemas.openxmlformats.org/officeDocument/2006/relationships/image" Target="../media/image164.png"/><Relationship Id="rId88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7.png"/><Relationship Id="rId49" Type="http://schemas.openxmlformats.org/officeDocument/2006/relationships/image" Target="../media/image118.png"/><Relationship Id="rId57" Type="http://schemas.openxmlformats.org/officeDocument/2006/relationships/image" Target="../media/image134.png"/><Relationship Id="rId10" Type="http://schemas.openxmlformats.org/officeDocument/2006/relationships/image" Target="../media/image87.png"/><Relationship Id="rId31" Type="http://schemas.openxmlformats.org/officeDocument/2006/relationships/image" Target="../media/image112.png"/><Relationship Id="rId44" Type="http://schemas.openxmlformats.org/officeDocument/2006/relationships/image" Target="../media/image126.png"/><Relationship Id="rId52" Type="http://schemas.openxmlformats.org/officeDocument/2006/relationships/image" Target="../media/image133.png"/><Relationship Id="rId60" Type="http://schemas.openxmlformats.org/officeDocument/2006/relationships/image" Target="../media/image136.png"/><Relationship Id="rId65" Type="http://schemas.openxmlformats.org/officeDocument/2006/relationships/image" Target="../media/image144.png"/><Relationship Id="rId73" Type="http://schemas.openxmlformats.org/officeDocument/2006/relationships/image" Target="../media/image153.png"/><Relationship Id="rId78" Type="http://schemas.openxmlformats.org/officeDocument/2006/relationships/image" Target="../media/image158.png"/><Relationship Id="rId81" Type="http://schemas.openxmlformats.org/officeDocument/2006/relationships/image" Target="../media/image162.png"/><Relationship Id="rId86" Type="http://schemas.openxmlformats.org/officeDocument/2006/relationships/image" Target="../media/image16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9" Type="http://schemas.openxmlformats.org/officeDocument/2006/relationships/image" Target="../media/image121.png"/><Relationship Id="rId34" Type="http://schemas.openxmlformats.org/officeDocument/2006/relationships/image" Target="../media/image115.png"/><Relationship Id="rId50" Type="http://schemas.openxmlformats.org/officeDocument/2006/relationships/image" Target="../media/image119.png"/><Relationship Id="rId76" Type="http://schemas.openxmlformats.org/officeDocument/2006/relationships/image" Target="../media/image156.png"/><Relationship Id="rId7" Type="http://schemas.openxmlformats.org/officeDocument/2006/relationships/image" Target="../media/image84.png"/><Relationship Id="rId71" Type="http://schemas.openxmlformats.org/officeDocument/2006/relationships/image" Target="../media/image151.png"/><Relationship Id="rId2" Type="http://schemas.openxmlformats.org/officeDocument/2006/relationships/image" Target="../media/image78.png"/><Relationship Id="rId29" Type="http://schemas.openxmlformats.org/officeDocument/2006/relationships/image" Target="../media/image108.png"/><Relationship Id="rId24" Type="http://schemas.openxmlformats.org/officeDocument/2006/relationships/image" Target="../media/image103.png"/><Relationship Id="rId40" Type="http://schemas.openxmlformats.org/officeDocument/2006/relationships/image" Target="../media/image122.png"/><Relationship Id="rId45" Type="http://schemas.openxmlformats.org/officeDocument/2006/relationships/image" Target="../media/image127.png"/><Relationship Id="rId66" Type="http://schemas.openxmlformats.org/officeDocument/2006/relationships/image" Target="../media/image145.png"/><Relationship Id="rId87" Type="http://schemas.openxmlformats.org/officeDocument/2006/relationships/image" Target="../media/image16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5.png"/><Relationship Id="rId21" Type="http://schemas.openxmlformats.org/officeDocument/2006/relationships/image" Target="../media/image99.png"/><Relationship Id="rId42" Type="http://schemas.openxmlformats.org/officeDocument/2006/relationships/image" Target="../media/image124.png"/><Relationship Id="rId47" Type="http://schemas.openxmlformats.org/officeDocument/2006/relationships/image" Target="../media/image184.png"/><Relationship Id="rId63" Type="http://schemas.openxmlformats.org/officeDocument/2006/relationships/image" Target="../media/image162.png"/><Relationship Id="rId68" Type="http://schemas.openxmlformats.org/officeDocument/2006/relationships/image" Target="../media/image199.png"/><Relationship Id="rId7" Type="http://schemas.openxmlformats.org/officeDocument/2006/relationships/image" Target="../media/image84.png"/><Relationship Id="rId71" Type="http://schemas.openxmlformats.org/officeDocument/2006/relationships/image" Target="../media/image203.png"/><Relationship Id="rId2" Type="http://schemas.openxmlformats.org/officeDocument/2006/relationships/image" Target="../media/image78.png"/><Relationship Id="rId16" Type="http://schemas.openxmlformats.org/officeDocument/2006/relationships/image" Target="../media/image94.png"/><Relationship Id="rId29" Type="http://schemas.openxmlformats.org/officeDocument/2006/relationships/image" Target="../media/image172.png"/><Relationship Id="rId11" Type="http://schemas.openxmlformats.org/officeDocument/2006/relationships/image" Target="../media/image88.png"/><Relationship Id="rId24" Type="http://schemas.openxmlformats.org/officeDocument/2006/relationships/image" Target="../media/image103.png"/><Relationship Id="rId32" Type="http://schemas.openxmlformats.org/officeDocument/2006/relationships/image" Target="../media/image175.png"/><Relationship Id="rId40" Type="http://schemas.openxmlformats.org/officeDocument/2006/relationships/image" Target="../media/image122.png"/><Relationship Id="rId45" Type="http://schemas.openxmlformats.org/officeDocument/2006/relationships/image" Target="../media/image182.png"/><Relationship Id="rId58" Type="http://schemas.openxmlformats.org/officeDocument/2006/relationships/image" Target="../media/image191.png"/><Relationship Id="rId66" Type="http://schemas.openxmlformats.org/officeDocument/2006/relationships/image" Target="../media/image197.png"/><Relationship Id="rId74" Type="http://schemas.openxmlformats.org/officeDocument/2006/relationships/image" Target="../media/image206.png"/><Relationship Id="rId5" Type="http://schemas.openxmlformats.org/officeDocument/2006/relationships/image" Target="../media/image82.png"/><Relationship Id="rId61" Type="http://schemas.openxmlformats.org/officeDocument/2006/relationships/image" Target="../media/image194.png"/><Relationship Id="rId19" Type="http://schemas.openxmlformats.org/officeDocument/2006/relationships/image" Target="../media/image97.png"/><Relationship Id="rId14" Type="http://schemas.openxmlformats.org/officeDocument/2006/relationships/image" Target="../media/image92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73.png"/><Relationship Id="rId35" Type="http://schemas.openxmlformats.org/officeDocument/2006/relationships/image" Target="../media/image178.png"/><Relationship Id="rId43" Type="http://schemas.openxmlformats.org/officeDocument/2006/relationships/image" Target="../media/image179.png"/><Relationship Id="rId48" Type="http://schemas.openxmlformats.org/officeDocument/2006/relationships/image" Target="../media/image185.png"/><Relationship Id="rId56" Type="http://schemas.openxmlformats.org/officeDocument/2006/relationships/image" Target="../media/image139.png"/><Relationship Id="rId64" Type="http://schemas.openxmlformats.org/officeDocument/2006/relationships/image" Target="../media/image195.png"/><Relationship Id="rId69" Type="http://schemas.openxmlformats.org/officeDocument/2006/relationships/image" Target="../media/image201.png"/><Relationship Id="rId77" Type="http://schemas.openxmlformats.org/officeDocument/2006/relationships/image" Target="../media/image209.png"/><Relationship Id="rId8" Type="http://schemas.openxmlformats.org/officeDocument/2006/relationships/image" Target="../media/image85.png"/><Relationship Id="rId51" Type="http://schemas.openxmlformats.org/officeDocument/2006/relationships/image" Target="../media/image188.png"/><Relationship Id="rId72" Type="http://schemas.openxmlformats.org/officeDocument/2006/relationships/image" Target="../media/image204.png"/><Relationship Id="rId3" Type="http://schemas.openxmlformats.org/officeDocument/2006/relationships/image" Target="../media/image79.png"/><Relationship Id="rId12" Type="http://schemas.openxmlformats.org/officeDocument/2006/relationships/image" Target="../media/image89.png"/><Relationship Id="rId17" Type="http://schemas.openxmlformats.org/officeDocument/2006/relationships/image" Target="../media/image95.png"/><Relationship Id="rId25" Type="http://schemas.openxmlformats.org/officeDocument/2006/relationships/image" Target="../media/image169.png"/><Relationship Id="rId33" Type="http://schemas.openxmlformats.org/officeDocument/2006/relationships/image" Target="../media/image176.png"/><Relationship Id="rId46" Type="http://schemas.openxmlformats.org/officeDocument/2006/relationships/image" Target="../media/image183.png"/><Relationship Id="rId59" Type="http://schemas.openxmlformats.org/officeDocument/2006/relationships/image" Target="../media/image192.png"/><Relationship Id="rId67" Type="http://schemas.openxmlformats.org/officeDocument/2006/relationships/image" Target="../media/image198.png"/><Relationship Id="rId20" Type="http://schemas.openxmlformats.org/officeDocument/2006/relationships/image" Target="../media/image98.png"/><Relationship Id="rId41" Type="http://schemas.openxmlformats.org/officeDocument/2006/relationships/image" Target="../media/image123.png"/><Relationship Id="rId62" Type="http://schemas.openxmlformats.org/officeDocument/2006/relationships/image" Target="../media/image161.png"/><Relationship Id="rId70" Type="http://schemas.openxmlformats.org/officeDocument/2006/relationships/image" Target="../media/image202.png"/><Relationship Id="rId75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2.png"/><Relationship Id="rId28" Type="http://schemas.openxmlformats.org/officeDocument/2006/relationships/image" Target="../media/image171.png"/><Relationship Id="rId49" Type="http://schemas.openxmlformats.org/officeDocument/2006/relationships/image" Target="../media/image186.png"/><Relationship Id="rId57" Type="http://schemas.openxmlformats.org/officeDocument/2006/relationships/image" Target="../media/image189.png"/><Relationship Id="rId10" Type="http://schemas.openxmlformats.org/officeDocument/2006/relationships/image" Target="../media/image87.png"/><Relationship Id="rId31" Type="http://schemas.openxmlformats.org/officeDocument/2006/relationships/image" Target="../media/image174.png"/><Relationship Id="rId44" Type="http://schemas.openxmlformats.org/officeDocument/2006/relationships/image" Target="../media/image181.png"/><Relationship Id="rId60" Type="http://schemas.openxmlformats.org/officeDocument/2006/relationships/image" Target="../media/image193.png"/><Relationship Id="rId65" Type="http://schemas.openxmlformats.org/officeDocument/2006/relationships/image" Target="../media/image196.png"/><Relationship Id="rId73" Type="http://schemas.openxmlformats.org/officeDocument/2006/relationships/image" Target="../media/image205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4" Type="http://schemas.openxmlformats.org/officeDocument/2006/relationships/image" Target="../media/image177.png"/><Relationship Id="rId50" Type="http://schemas.openxmlformats.org/officeDocument/2006/relationships/image" Target="../media/image187.png"/><Relationship Id="rId76" Type="http://schemas.openxmlformats.org/officeDocument/2006/relationships/image" Target="../media/image2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034D03D-2F79-C9A1-5E4E-F875ACF313A9}"/>
              </a:ext>
            </a:extLst>
          </p:cNvPr>
          <p:cNvSpPr/>
          <p:nvPr/>
        </p:nvSpPr>
        <p:spPr>
          <a:xfrm>
            <a:off x="8309528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73733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197615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64289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200088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398406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343919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365512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190221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42460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61019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60145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60145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190221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台形 26">
            <a:extLst>
              <a:ext uri="{FF2B5EF4-FFF2-40B4-BE49-F238E27FC236}">
                <a16:creationId xmlns:a16="http://schemas.microsoft.com/office/drawing/2014/main" id="{65217EC3-1723-91B2-4A4C-0B93F83292E0}"/>
              </a:ext>
            </a:extLst>
          </p:cNvPr>
          <p:cNvSpPr/>
          <p:nvPr/>
        </p:nvSpPr>
        <p:spPr>
          <a:xfrm>
            <a:off x="455495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">
                <a:srgbClr val="00B0F0">
                  <a:alpha val="50000"/>
                </a:srgbClr>
              </a:gs>
              <a:gs pos="50000">
                <a:srgbClr val="00B0F0">
                  <a:alpha val="50000"/>
                </a:srgbClr>
              </a:gs>
              <a:gs pos="8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100295A-7304-F9CE-58A9-805EB4C6FB7B}"/>
              </a:ext>
            </a:extLst>
          </p:cNvPr>
          <p:cNvCxnSpPr>
            <a:cxnSpLocks/>
          </p:cNvCxnSpPr>
          <p:nvPr/>
        </p:nvCxnSpPr>
        <p:spPr>
          <a:xfrm>
            <a:off x="579377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F866D8-453D-2125-6316-B581350CD037}"/>
              </a:ext>
            </a:extLst>
          </p:cNvPr>
          <p:cNvCxnSpPr>
            <a:cxnSpLocks/>
          </p:cNvCxnSpPr>
          <p:nvPr/>
        </p:nvCxnSpPr>
        <p:spPr>
          <a:xfrm flipH="1">
            <a:off x="446051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90F5E79-64A9-B4C8-6C71-DB373E90876E}"/>
              </a:ext>
            </a:extLst>
          </p:cNvPr>
          <p:cNvSpPr/>
          <p:nvPr/>
        </p:nvSpPr>
        <p:spPr>
          <a:xfrm>
            <a:off x="581850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441D19-C76D-D130-96B3-70980AE06CB3}"/>
              </a:ext>
            </a:extLst>
          </p:cNvPr>
          <p:cNvCxnSpPr>
            <a:cxnSpLocks/>
          </p:cNvCxnSpPr>
          <p:nvPr/>
        </p:nvCxnSpPr>
        <p:spPr>
          <a:xfrm flipV="1">
            <a:off x="780168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470E9B3-94CD-9104-FF4F-0D00C47DB1DA}"/>
              </a:ext>
            </a:extLst>
          </p:cNvPr>
          <p:cNvCxnSpPr>
            <a:cxnSpLocks/>
          </p:cNvCxnSpPr>
          <p:nvPr/>
        </p:nvCxnSpPr>
        <p:spPr>
          <a:xfrm flipH="1">
            <a:off x="725681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04AD32-BF20-C65F-D6F9-E3846B98E36F}"/>
              </a:ext>
            </a:extLst>
          </p:cNvPr>
          <p:cNvCxnSpPr>
            <a:cxnSpLocks/>
          </p:cNvCxnSpPr>
          <p:nvPr/>
        </p:nvCxnSpPr>
        <p:spPr>
          <a:xfrm flipH="1" flipV="1">
            <a:off x="747274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/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/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/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1105A-D2CD-4D29-A884-6C2023E002BA}"/>
              </a:ext>
            </a:extLst>
          </p:cNvPr>
          <p:cNvCxnSpPr>
            <a:cxnSpLocks/>
          </p:cNvCxnSpPr>
          <p:nvPr/>
        </p:nvCxnSpPr>
        <p:spPr>
          <a:xfrm flipV="1">
            <a:off x="571983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6D91CDC-6561-7009-516B-B47C8AE5C9F6}"/>
              </a:ext>
            </a:extLst>
          </p:cNvPr>
          <p:cNvCxnSpPr>
            <a:cxnSpLocks/>
          </p:cNvCxnSpPr>
          <p:nvPr/>
        </p:nvCxnSpPr>
        <p:spPr>
          <a:xfrm flipV="1">
            <a:off x="424222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/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/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F93550-0C61-063D-D7B5-E0DF4564403C}"/>
              </a:ext>
            </a:extLst>
          </p:cNvPr>
          <p:cNvSpPr/>
          <p:nvPr/>
        </p:nvSpPr>
        <p:spPr>
          <a:xfrm>
            <a:off x="442781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1C4A73-A905-14C8-C618-58487301D4FB}"/>
              </a:ext>
            </a:extLst>
          </p:cNvPr>
          <p:cNvCxnSpPr>
            <a:cxnSpLocks/>
          </p:cNvCxnSpPr>
          <p:nvPr/>
        </p:nvCxnSpPr>
        <p:spPr>
          <a:xfrm>
            <a:off x="441907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8C46A93-4FDA-8CFD-5F05-86A863B44AF3}"/>
              </a:ext>
            </a:extLst>
          </p:cNvPr>
          <p:cNvCxnSpPr>
            <a:cxnSpLocks/>
          </p:cNvCxnSpPr>
          <p:nvPr/>
        </p:nvCxnSpPr>
        <p:spPr>
          <a:xfrm>
            <a:off x="441907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/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/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FD4950D-B928-2C00-7D73-04781FC8F584}"/>
              </a:ext>
            </a:extLst>
          </p:cNvPr>
          <p:cNvCxnSpPr>
            <a:endCxn id="9" idx="4"/>
          </p:cNvCxnSpPr>
          <p:nvPr/>
        </p:nvCxnSpPr>
        <p:spPr>
          <a:xfrm flipV="1">
            <a:off x="571983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1598797" y="204591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969961" y="2719343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2397776" y="2045919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2940344" y="2719343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D1FDF2-1BB3-36FE-5D3A-7681A5505E8E}"/>
              </a:ext>
            </a:extLst>
          </p:cNvPr>
          <p:cNvSpPr/>
          <p:nvPr/>
        </p:nvSpPr>
        <p:spPr>
          <a:xfrm>
            <a:off x="5519843" y="19134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2C30F1-ECAD-930E-F48A-1D42E15795E5}"/>
              </a:ext>
            </a:extLst>
          </p:cNvPr>
          <p:cNvSpPr/>
          <p:nvPr/>
        </p:nvSpPr>
        <p:spPr>
          <a:xfrm>
            <a:off x="5059796" y="242744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CE14127-B521-D5B5-7809-BF438AEC54A5}"/>
              </a:ext>
            </a:extLst>
          </p:cNvPr>
          <p:cNvSpPr/>
          <p:nvPr/>
        </p:nvSpPr>
        <p:spPr>
          <a:xfrm>
            <a:off x="6107831" y="189499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29EEDB-FA63-A1AB-E46B-2046CC0B9E94}"/>
              </a:ext>
            </a:extLst>
          </p:cNvPr>
          <p:cNvSpPr/>
          <p:nvPr/>
        </p:nvSpPr>
        <p:spPr>
          <a:xfrm>
            <a:off x="6536175" y="24274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>
            <a:extLst>
              <a:ext uri="{FF2B5EF4-FFF2-40B4-BE49-F238E27FC236}">
                <a16:creationId xmlns:a16="http://schemas.microsoft.com/office/drawing/2014/main" id="{AA4428FA-A569-A5A0-2FAF-127B6A1E2356}"/>
              </a:ext>
            </a:extLst>
          </p:cNvPr>
          <p:cNvSpPr/>
          <p:nvPr/>
        </p:nvSpPr>
        <p:spPr>
          <a:xfrm>
            <a:off x="505959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乗算記号 49">
            <a:extLst>
              <a:ext uri="{FF2B5EF4-FFF2-40B4-BE49-F238E27FC236}">
                <a16:creationId xmlns:a16="http://schemas.microsoft.com/office/drawing/2014/main" id="{C67195D3-7166-6F19-104F-66ECE73BFB92}"/>
              </a:ext>
            </a:extLst>
          </p:cNvPr>
          <p:cNvSpPr/>
          <p:nvPr/>
        </p:nvSpPr>
        <p:spPr>
          <a:xfrm>
            <a:off x="3049134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C1882CB-D448-74F3-91CF-E4FD211FE219}"/>
              </a:ext>
            </a:extLst>
          </p:cNvPr>
          <p:cNvSpPr/>
          <p:nvPr/>
        </p:nvSpPr>
        <p:spPr>
          <a:xfrm>
            <a:off x="4724990" y="1494814"/>
            <a:ext cx="1985093" cy="125501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乗算記号 51">
            <a:extLst>
              <a:ext uri="{FF2B5EF4-FFF2-40B4-BE49-F238E27FC236}">
                <a16:creationId xmlns:a16="http://schemas.microsoft.com/office/drawing/2014/main" id="{86B31961-C54D-CC08-273C-D249C49CE88D}"/>
              </a:ext>
            </a:extLst>
          </p:cNvPr>
          <p:cNvSpPr/>
          <p:nvPr/>
        </p:nvSpPr>
        <p:spPr>
          <a:xfrm>
            <a:off x="4646159" y="26366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乗算記号 52">
            <a:extLst>
              <a:ext uri="{FF2B5EF4-FFF2-40B4-BE49-F238E27FC236}">
                <a16:creationId xmlns:a16="http://schemas.microsoft.com/office/drawing/2014/main" id="{1C6FFEE8-1E02-7CF8-BED3-FE7C5D049F1E}"/>
              </a:ext>
            </a:extLst>
          </p:cNvPr>
          <p:cNvSpPr/>
          <p:nvPr/>
        </p:nvSpPr>
        <p:spPr>
          <a:xfrm>
            <a:off x="6592434" y="26430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FDD3BEB-7434-8910-959E-FF2E32E8D198}"/>
              </a:ext>
            </a:extLst>
          </p:cNvPr>
          <p:cNvCxnSpPr>
            <a:cxnSpLocks/>
          </p:cNvCxnSpPr>
          <p:nvPr/>
        </p:nvCxnSpPr>
        <p:spPr>
          <a:xfrm flipV="1">
            <a:off x="651195" y="403037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C3C7997-3BE4-A57D-D9DC-4616CC24C3AA}"/>
              </a:ext>
            </a:extLst>
          </p:cNvPr>
          <p:cNvCxnSpPr/>
          <p:nvPr/>
        </p:nvCxnSpPr>
        <p:spPr>
          <a:xfrm>
            <a:off x="658638" y="4531735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/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/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楕円 91">
            <a:extLst>
              <a:ext uri="{FF2B5EF4-FFF2-40B4-BE49-F238E27FC236}">
                <a16:creationId xmlns:a16="http://schemas.microsoft.com/office/drawing/2014/main" id="{8DFE1E36-8902-5445-836A-C3ABCBFB4B30}"/>
              </a:ext>
            </a:extLst>
          </p:cNvPr>
          <p:cNvSpPr/>
          <p:nvPr/>
        </p:nvSpPr>
        <p:spPr>
          <a:xfrm>
            <a:off x="3066207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5C67AB35-65F0-6220-7A57-6A4605D70121}"/>
              </a:ext>
            </a:extLst>
          </p:cNvPr>
          <p:cNvSpPr/>
          <p:nvPr/>
        </p:nvSpPr>
        <p:spPr>
          <a:xfrm flipV="1">
            <a:off x="2497701" y="4532824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A5ECC7F-A629-2E52-B3A3-4030C0099454}"/>
              </a:ext>
            </a:extLst>
          </p:cNvPr>
          <p:cNvGrpSpPr/>
          <p:nvPr/>
        </p:nvGrpSpPr>
        <p:grpSpPr>
          <a:xfrm rot="371101">
            <a:off x="597779" y="4303457"/>
            <a:ext cx="2473635" cy="754363"/>
            <a:chOff x="2939499" y="3282184"/>
            <a:chExt cx="2473635" cy="754363"/>
          </a:xfrm>
        </p:grpSpPr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DC4C1D5-23E7-13A8-3F76-1411F4FAA96B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992692" y="3527621"/>
              <a:ext cx="2420442" cy="2584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043EA28-9679-13CC-4512-DEC93596187B}"/>
                </a:ext>
              </a:extLst>
            </p:cNvPr>
            <p:cNvGrpSpPr/>
            <p:nvPr/>
          </p:nvGrpSpPr>
          <p:grpSpPr>
            <a:xfrm>
              <a:off x="2939499" y="3282184"/>
              <a:ext cx="1852458" cy="754363"/>
              <a:chOff x="2939499" y="3282184"/>
              <a:chExt cx="1852458" cy="754363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1428B2E-3D29-B710-CE55-127FA23CB5C3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8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80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59726905-7AE3-A394-6704-B8CB84CA06CC}"/>
                  </a:ext>
                </a:extLst>
              </p:cNvPr>
              <p:cNvGrpSpPr/>
              <p:nvPr/>
            </p:nvGrpSpPr>
            <p:grpSpPr>
              <a:xfrm>
                <a:off x="2939499" y="3282184"/>
                <a:ext cx="1824000" cy="698817"/>
                <a:chOff x="3307840" y="3282184"/>
                <a:chExt cx="1455658" cy="698817"/>
              </a:xfrm>
            </p:grpSpPr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B454C0D1-D639-BBFC-B784-50A4D7B94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3307840" y="3282184"/>
                  <a:ext cx="1451409" cy="19709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AE862BBE-AE89-F8AB-A838-6175F0391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83" y="3979396"/>
                  <a:ext cx="1390615" cy="1605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0F2AF99B-EF09-459C-D08B-F06877F557E3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FA8740D2-D174-2FF1-8AD4-B863B78B521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2F9D19B-B847-68D7-DEF9-DF932FFA769A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DDCE19C-D3F5-AA61-AFAC-73D6F7CC3936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4CC65EF-4086-2374-1659-9FEC6A1C0EB5}"/>
              </a:ext>
            </a:extLst>
          </p:cNvPr>
          <p:cNvGrpSpPr/>
          <p:nvPr/>
        </p:nvGrpSpPr>
        <p:grpSpPr>
          <a:xfrm>
            <a:off x="647597" y="3745953"/>
            <a:ext cx="1119260" cy="1600904"/>
            <a:chOff x="8471602" y="2330459"/>
            <a:chExt cx="3746094" cy="4245158"/>
          </a:xfrm>
        </p:grpSpPr>
        <p:sp>
          <p:nvSpPr>
            <p:cNvPr id="71" name="二等辺三角形 9">
              <a:extLst>
                <a:ext uri="{FF2B5EF4-FFF2-40B4-BE49-F238E27FC236}">
                  <a16:creationId xmlns:a16="http://schemas.microsoft.com/office/drawing/2014/main" id="{5FC0FD2E-8011-1710-13A4-37F602907168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0A2CE7A-9467-AC1D-F5E7-0D4AB89D080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F49D0DC-3105-0ABE-01BF-568EB2BA1DD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CF96C9F-7075-4C07-2DC5-501842B69889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B0B8856B-708F-806B-25E3-25D4E3528079}"/>
              </a:ext>
            </a:extLst>
          </p:cNvPr>
          <p:cNvSpPr/>
          <p:nvPr/>
        </p:nvSpPr>
        <p:spPr>
          <a:xfrm>
            <a:off x="1012340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記号 142">
            <a:extLst>
              <a:ext uri="{FF2B5EF4-FFF2-40B4-BE49-F238E27FC236}">
                <a16:creationId xmlns:a16="http://schemas.microsoft.com/office/drawing/2014/main" id="{24C5839B-0236-95B3-3A2A-083A78CB3C8B}"/>
              </a:ext>
            </a:extLst>
          </p:cNvPr>
          <p:cNvSpPr/>
          <p:nvPr/>
        </p:nvSpPr>
        <p:spPr>
          <a:xfrm>
            <a:off x="1014195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6C749373-5F5C-9EC3-341B-DF164444FE0E}"/>
              </a:ext>
            </a:extLst>
          </p:cNvPr>
          <p:cNvSpPr/>
          <p:nvPr/>
        </p:nvSpPr>
        <p:spPr>
          <a:xfrm>
            <a:off x="970634" y="4572249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/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8B229CD8-BC81-5906-327B-E770F3FF4BFE}"/>
              </a:ext>
            </a:extLst>
          </p:cNvPr>
          <p:cNvCxnSpPr>
            <a:cxnSpLocks/>
          </p:cNvCxnSpPr>
          <p:nvPr/>
        </p:nvCxnSpPr>
        <p:spPr>
          <a:xfrm flipV="1">
            <a:off x="4427810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944EB886-9338-43C4-04E2-F5E58133F36A}"/>
              </a:ext>
            </a:extLst>
          </p:cNvPr>
          <p:cNvCxnSpPr>
            <a:cxnSpLocks/>
          </p:cNvCxnSpPr>
          <p:nvPr/>
        </p:nvCxnSpPr>
        <p:spPr>
          <a:xfrm>
            <a:off x="4422453" y="4492191"/>
            <a:ext cx="28555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/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/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楕円 151">
            <a:extLst>
              <a:ext uri="{FF2B5EF4-FFF2-40B4-BE49-F238E27FC236}">
                <a16:creationId xmlns:a16="http://schemas.microsoft.com/office/drawing/2014/main" id="{D6430F88-315B-3A97-22F4-43A7765CA9B4}"/>
              </a:ext>
            </a:extLst>
          </p:cNvPr>
          <p:cNvSpPr/>
          <p:nvPr/>
        </p:nvSpPr>
        <p:spPr>
          <a:xfrm>
            <a:off x="7482902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0324DD9C-55CF-C9C0-B31B-14896216CBF8}"/>
              </a:ext>
            </a:extLst>
          </p:cNvPr>
          <p:cNvSpPr/>
          <p:nvPr/>
        </p:nvSpPr>
        <p:spPr>
          <a:xfrm flipV="1">
            <a:off x="6404493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57E2DBA1-C63D-66DA-D455-D62FD938EC82}"/>
              </a:ext>
            </a:extLst>
          </p:cNvPr>
          <p:cNvGrpSpPr/>
          <p:nvPr/>
        </p:nvGrpSpPr>
        <p:grpSpPr>
          <a:xfrm rot="371101">
            <a:off x="4327939" y="4229175"/>
            <a:ext cx="3157901" cy="869571"/>
            <a:chOff x="2253172" y="3245104"/>
            <a:chExt cx="3157901" cy="869571"/>
          </a:xfrm>
        </p:grpSpPr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5A725268-B815-0D1F-3190-D14F94F4AF2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265113" y="3489475"/>
              <a:ext cx="3145960" cy="33585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CEDB813-5DB8-772C-0A10-0AFAE6BBEF4D}"/>
                </a:ext>
              </a:extLst>
            </p:cNvPr>
            <p:cNvGrpSpPr/>
            <p:nvPr/>
          </p:nvGrpSpPr>
          <p:grpSpPr>
            <a:xfrm>
              <a:off x="2253172" y="3245104"/>
              <a:ext cx="2538785" cy="869571"/>
              <a:chOff x="2253172" y="3245104"/>
              <a:chExt cx="2538785" cy="869571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CD235442-04EE-67ED-1A5D-48C6BB14498F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2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98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D3908941-61EC-A83E-5684-FCBFC273BD7E}"/>
                  </a:ext>
                </a:extLst>
              </p:cNvPr>
              <p:cNvGrpSpPr/>
              <p:nvPr/>
            </p:nvGrpSpPr>
            <p:grpSpPr>
              <a:xfrm>
                <a:off x="2253172" y="3245104"/>
                <a:ext cx="2503018" cy="869571"/>
                <a:chOff x="2760111" y="3245104"/>
                <a:chExt cx="1997554" cy="869571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E8A4C8BB-F641-6297-B249-E0C3923AC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0111" y="3245104"/>
                  <a:ext cx="1997539" cy="27125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9BE14140-B111-30F5-A2E7-8E668FEEF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5231" y="3844118"/>
                  <a:ext cx="1992434" cy="27055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BB869C08-9D56-996E-6C0A-05D1F9DAEE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C4C2B64-5D3C-AEEB-2D06-EC4FDA8B59BD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975487F9-AFFE-E245-7763-435217E69185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2D59556A-C67F-A747-67B1-C99285DF435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23CCCC18-D796-CB2C-1153-070B7BA82A8D}"/>
              </a:ext>
            </a:extLst>
          </p:cNvPr>
          <p:cNvGrpSpPr/>
          <p:nvPr/>
        </p:nvGrpSpPr>
        <p:grpSpPr>
          <a:xfrm>
            <a:off x="4424212" y="3692613"/>
            <a:ext cx="1119260" cy="1600904"/>
            <a:chOff x="8471602" y="2330459"/>
            <a:chExt cx="3746094" cy="4245158"/>
          </a:xfrm>
        </p:grpSpPr>
        <p:sp>
          <p:nvSpPr>
            <p:cNvPr id="174" name="二等辺三角形 9">
              <a:extLst>
                <a:ext uri="{FF2B5EF4-FFF2-40B4-BE49-F238E27FC236}">
                  <a16:creationId xmlns:a16="http://schemas.microsoft.com/office/drawing/2014/main" id="{DC8AC955-1E83-7357-FB7E-59EC08B98B0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51A399D4-DF69-D837-06FB-3E60CD324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D700CD79-0063-6D58-D0AA-0A84F16FFFA1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D42C9CC-B721-A2D2-5C7C-B47CB44BC7FF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" name="乗算記号 177">
            <a:extLst>
              <a:ext uri="{FF2B5EF4-FFF2-40B4-BE49-F238E27FC236}">
                <a16:creationId xmlns:a16="http://schemas.microsoft.com/office/drawing/2014/main" id="{92F51835-5161-0EA6-B135-C28D4E6A7983}"/>
              </a:ext>
            </a:extLst>
          </p:cNvPr>
          <p:cNvSpPr/>
          <p:nvPr/>
        </p:nvSpPr>
        <p:spPr>
          <a:xfrm>
            <a:off x="5429035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9" name="乗算記号 178">
            <a:extLst>
              <a:ext uri="{FF2B5EF4-FFF2-40B4-BE49-F238E27FC236}">
                <a16:creationId xmlns:a16="http://schemas.microsoft.com/office/drawing/2014/main" id="{4C522B4A-5F86-1538-B14D-0D6DDD898125}"/>
              </a:ext>
            </a:extLst>
          </p:cNvPr>
          <p:cNvSpPr/>
          <p:nvPr/>
        </p:nvSpPr>
        <p:spPr>
          <a:xfrm>
            <a:off x="5430890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40742A29-435D-7860-BBBD-FB323E2079AA}"/>
              </a:ext>
            </a:extLst>
          </p:cNvPr>
          <p:cNvSpPr/>
          <p:nvPr/>
        </p:nvSpPr>
        <p:spPr>
          <a:xfrm>
            <a:off x="4761869" y="4510101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/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乗算記号 204">
            <a:extLst>
              <a:ext uri="{FF2B5EF4-FFF2-40B4-BE49-F238E27FC236}">
                <a16:creationId xmlns:a16="http://schemas.microsoft.com/office/drawing/2014/main" id="{BB4455B8-2519-9DEE-1EDE-CEA532F3AFEA}"/>
              </a:ext>
            </a:extLst>
          </p:cNvPr>
          <p:cNvSpPr/>
          <p:nvPr/>
        </p:nvSpPr>
        <p:spPr>
          <a:xfrm>
            <a:off x="4832991" y="403611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乗算記号 205">
            <a:extLst>
              <a:ext uri="{FF2B5EF4-FFF2-40B4-BE49-F238E27FC236}">
                <a16:creationId xmlns:a16="http://schemas.microsoft.com/office/drawing/2014/main" id="{9DFB9FE2-5E66-1D69-AEFF-3B44C66D6B48}"/>
              </a:ext>
            </a:extLst>
          </p:cNvPr>
          <p:cNvSpPr/>
          <p:nvPr/>
        </p:nvSpPr>
        <p:spPr>
          <a:xfrm>
            <a:off x="4791820" y="470019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乗算記号 206">
            <a:extLst>
              <a:ext uri="{FF2B5EF4-FFF2-40B4-BE49-F238E27FC236}">
                <a16:creationId xmlns:a16="http://schemas.microsoft.com/office/drawing/2014/main" id="{ED409810-CA8B-AC6C-25C8-74465C544B20}"/>
              </a:ext>
            </a:extLst>
          </p:cNvPr>
          <p:cNvSpPr/>
          <p:nvPr/>
        </p:nvSpPr>
        <p:spPr>
          <a:xfrm>
            <a:off x="4315959" y="297955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乗算記号 207">
            <a:extLst>
              <a:ext uri="{FF2B5EF4-FFF2-40B4-BE49-F238E27FC236}">
                <a16:creationId xmlns:a16="http://schemas.microsoft.com/office/drawing/2014/main" id="{5C7F6E4E-AA6E-189E-80B4-078CEE22C2A0}"/>
              </a:ext>
            </a:extLst>
          </p:cNvPr>
          <p:cNvSpPr/>
          <p:nvPr/>
        </p:nvSpPr>
        <p:spPr>
          <a:xfrm>
            <a:off x="6884534" y="301130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台形 26">
            <a:extLst>
              <a:ext uri="{FF2B5EF4-FFF2-40B4-BE49-F238E27FC236}">
                <a16:creationId xmlns:a16="http://schemas.microsoft.com/office/drawing/2014/main" id="{FCFB8B5F-879A-2515-B42E-9D5396C899A9}"/>
              </a:ext>
            </a:extLst>
          </p:cNvPr>
          <p:cNvSpPr/>
          <p:nvPr/>
        </p:nvSpPr>
        <p:spPr>
          <a:xfrm>
            <a:off x="8436673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4000">
                <a:srgbClr val="00B0F0">
                  <a:alpha val="50000"/>
                </a:srgbClr>
              </a:gs>
              <a:gs pos="35000">
                <a:srgbClr val="00B0F0">
                  <a:alpha val="50000"/>
                </a:srgbClr>
              </a:gs>
              <a:gs pos="55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899EAF2-180C-AD1E-E33A-1C8E38A30E9E}"/>
              </a:ext>
            </a:extLst>
          </p:cNvPr>
          <p:cNvCxnSpPr>
            <a:cxnSpLocks/>
          </p:cNvCxnSpPr>
          <p:nvPr/>
        </p:nvCxnSpPr>
        <p:spPr>
          <a:xfrm>
            <a:off x="9675496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DEB9E51-9501-4877-960D-C3CF8E0093EB}"/>
              </a:ext>
            </a:extLst>
          </p:cNvPr>
          <p:cNvCxnSpPr>
            <a:cxnSpLocks/>
          </p:cNvCxnSpPr>
          <p:nvPr/>
        </p:nvCxnSpPr>
        <p:spPr>
          <a:xfrm flipH="1">
            <a:off x="8342233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FF2E991D-3358-B50D-C69C-E3D7E9E5B4EE}"/>
              </a:ext>
            </a:extLst>
          </p:cNvPr>
          <p:cNvSpPr/>
          <p:nvPr/>
        </p:nvSpPr>
        <p:spPr>
          <a:xfrm>
            <a:off x="9700225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937B48F3-1C10-5ADC-6AE8-D3B213DBB937}"/>
              </a:ext>
            </a:extLst>
          </p:cNvPr>
          <p:cNvCxnSpPr>
            <a:cxnSpLocks/>
          </p:cNvCxnSpPr>
          <p:nvPr/>
        </p:nvCxnSpPr>
        <p:spPr>
          <a:xfrm flipV="1">
            <a:off x="11683404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A45A05FD-D29C-BD37-3350-D49B755117A4}"/>
              </a:ext>
            </a:extLst>
          </p:cNvPr>
          <p:cNvCxnSpPr>
            <a:cxnSpLocks/>
          </p:cNvCxnSpPr>
          <p:nvPr/>
        </p:nvCxnSpPr>
        <p:spPr>
          <a:xfrm flipH="1">
            <a:off x="11138536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F62A7B99-8AF7-8030-19CD-38812F91B577}"/>
              </a:ext>
            </a:extLst>
          </p:cNvPr>
          <p:cNvCxnSpPr>
            <a:cxnSpLocks/>
          </p:cNvCxnSpPr>
          <p:nvPr/>
        </p:nvCxnSpPr>
        <p:spPr>
          <a:xfrm flipH="1" flipV="1">
            <a:off x="11354465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/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/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/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54118218-B722-5335-D03D-BDC70309964F}"/>
              </a:ext>
            </a:extLst>
          </p:cNvPr>
          <p:cNvCxnSpPr>
            <a:cxnSpLocks/>
          </p:cNvCxnSpPr>
          <p:nvPr/>
        </p:nvCxnSpPr>
        <p:spPr>
          <a:xfrm flipV="1">
            <a:off x="9601550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C3A1B416-602B-D1DF-4A62-E0D6ED0E3284}"/>
              </a:ext>
            </a:extLst>
          </p:cNvPr>
          <p:cNvCxnSpPr>
            <a:cxnSpLocks/>
          </p:cNvCxnSpPr>
          <p:nvPr/>
        </p:nvCxnSpPr>
        <p:spPr>
          <a:xfrm flipV="1">
            <a:off x="8123941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/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/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A9B6025-6A5D-8E19-9C9F-6035020D95DE}"/>
              </a:ext>
            </a:extLst>
          </p:cNvPr>
          <p:cNvSpPr/>
          <p:nvPr/>
        </p:nvSpPr>
        <p:spPr>
          <a:xfrm>
            <a:off x="8557260" y="1477557"/>
            <a:ext cx="2118360" cy="139225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FC00216F-6872-861E-24DC-350FFBAA7F56}"/>
              </a:ext>
            </a:extLst>
          </p:cNvPr>
          <p:cNvCxnSpPr>
            <a:cxnSpLocks/>
          </p:cNvCxnSpPr>
          <p:nvPr/>
        </p:nvCxnSpPr>
        <p:spPr>
          <a:xfrm>
            <a:off x="8300796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1D450A48-5F0D-466B-01BF-A7D7092E5081}"/>
              </a:ext>
            </a:extLst>
          </p:cNvPr>
          <p:cNvCxnSpPr>
            <a:cxnSpLocks/>
          </p:cNvCxnSpPr>
          <p:nvPr/>
        </p:nvCxnSpPr>
        <p:spPr>
          <a:xfrm>
            <a:off x="8300796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/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/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70A771B-0C65-BD8E-3CC0-D7EC641EC749}"/>
              </a:ext>
            </a:extLst>
          </p:cNvPr>
          <p:cNvCxnSpPr>
            <a:endCxn id="212" idx="4"/>
          </p:cNvCxnSpPr>
          <p:nvPr/>
        </p:nvCxnSpPr>
        <p:spPr>
          <a:xfrm flipV="1">
            <a:off x="9601550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200D67E3-9798-6EF2-28E3-DB91695950DD}"/>
              </a:ext>
            </a:extLst>
          </p:cNvPr>
          <p:cNvSpPr/>
          <p:nvPr/>
        </p:nvSpPr>
        <p:spPr>
          <a:xfrm>
            <a:off x="9471411" y="18499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D8049EEB-2169-37A7-FE5E-C99F1D9A7079}"/>
              </a:ext>
            </a:extLst>
          </p:cNvPr>
          <p:cNvSpPr/>
          <p:nvPr/>
        </p:nvSpPr>
        <p:spPr>
          <a:xfrm>
            <a:off x="9119314" y="224329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F7E2CE37-5EEB-050A-6A16-7D43E69EF474}"/>
              </a:ext>
            </a:extLst>
          </p:cNvPr>
          <p:cNvSpPr/>
          <p:nvPr/>
        </p:nvSpPr>
        <p:spPr>
          <a:xfrm>
            <a:off x="9938749" y="185054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765F5CE7-22E2-C106-1287-4AAF86650600}"/>
              </a:ext>
            </a:extLst>
          </p:cNvPr>
          <p:cNvSpPr/>
          <p:nvPr/>
        </p:nvSpPr>
        <p:spPr>
          <a:xfrm>
            <a:off x="10259143" y="22496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2FF6F1B6-4235-5BA1-DCE5-5DC7532A938E}"/>
              </a:ext>
            </a:extLst>
          </p:cNvPr>
          <p:cNvSpPr/>
          <p:nvPr/>
        </p:nvSpPr>
        <p:spPr>
          <a:xfrm>
            <a:off x="8839200" y="1538517"/>
            <a:ext cx="1615440" cy="1038796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4" name="乗算記号 233">
            <a:extLst>
              <a:ext uri="{FF2B5EF4-FFF2-40B4-BE49-F238E27FC236}">
                <a16:creationId xmlns:a16="http://schemas.microsoft.com/office/drawing/2014/main" id="{5FAC2CAE-6CA2-6535-EAF6-6F6982F20272}"/>
              </a:ext>
            </a:extLst>
          </p:cNvPr>
          <p:cNvSpPr/>
          <p:nvPr/>
        </p:nvSpPr>
        <p:spPr>
          <a:xfrm>
            <a:off x="8720584" y="2457065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35" name="乗算記号 234">
            <a:extLst>
              <a:ext uri="{FF2B5EF4-FFF2-40B4-BE49-F238E27FC236}">
                <a16:creationId xmlns:a16="http://schemas.microsoft.com/office/drawing/2014/main" id="{74F1EE14-7FA0-BEA8-6DCA-234BCB2B5323}"/>
              </a:ext>
            </a:extLst>
          </p:cNvPr>
          <p:cNvSpPr/>
          <p:nvPr/>
        </p:nvSpPr>
        <p:spPr>
          <a:xfrm>
            <a:off x="10370338" y="24709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53E48B08-7F10-8C9E-19B7-C08238691084}"/>
              </a:ext>
            </a:extLst>
          </p:cNvPr>
          <p:cNvCxnSpPr>
            <a:cxnSpLocks/>
          </p:cNvCxnSpPr>
          <p:nvPr/>
        </p:nvCxnSpPr>
        <p:spPr>
          <a:xfrm flipV="1">
            <a:off x="8235166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CB80B4D-9982-C519-002F-4FD639A66CC0}"/>
              </a:ext>
            </a:extLst>
          </p:cNvPr>
          <p:cNvCxnSpPr>
            <a:cxnSpLocks/>
          </p:cNvCxnSpPr>
          <p:nvPr/>
        </p:nvCxnSpPr>
        <p:spPr>
          <a:xfrm>
            <a:off x="8229600" y="4482031"/>
            <a:ext cx="342088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/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/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楕円 239">
            <a:extLst>
              <a:ext uri="{FF2B5EF4-FFF2-40B4-BE49-F238E27FC236}">
                <a16:creationId xmlns:a16="http://schemas.microsoft.com/office/drawing/2014/main" id="{E788D061-0970-ED8D-8B6D-B75B6C8ADAC4}"/>
              </a:ext>
            </a:extLst>
          </p:cNvPr>
          <p:cNvSpPr/>
          <p:nvPr/>
        </p:nvSpPr>
        <p:spPr>
          <a:xfrm>
            <a:off x="11855408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フリーフォーム: 図形 240">
            <a:extLst>
              <a:ext uri="{FF2B5EF4-FFF2-40B4-BE49-F238E27FC236}">
                <a16:creationId xmlns:a16="http://schemas.microsoft.com/office/drawing/2014/main" id="{75D85F48-3488-5A86-CCDF-2F0A2AB8F2A7}"/>
              </a:ext>
            </a:extLst>
          </p:cNvPr>
          <p:cNvSpPr/>
          <p:nvPr/>
        </p:nvSpPr>
        <p:spPr>
          <a:xfrm flipV="1">
            <a:off x="10776999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B9A6C7F3-35FD-8E12-6386-187BBC5ACE55}"/>
              </a:ext>
            </a:extLst>
          </p:cNvPr>
          <p:cNvGrpSpPr/>
          <p:nvPr/>
        </p:nvGrpSpPr>
        <p:grpSpPr>
          <a:xfrm rot="371101">
            <a:off x="8087613" y="4206542"/>
            <a:ext cx="3777624" cy="934793"/>
            <a:chOff x="1632077" y="3211548"/>
            <a:chExt cx="3777624" cy="934793"/>
          </a:xfrm>
        </p:grpSpPr>
        <p:cxnSp>
          <p:nvCxnSpPr>
            <p:cNvPr id="243" name="直線矢印コネクタ 242">
              <a:extLst>
                <a:ext uri="{FF2B5EF4-FFF2-40B4-BE49-F238E27FC236}">
                  <a16:creationId xmlns:a16="http://schemas.microsoft.com/office/drawing/2014/main" id="{C86FBC57-2552-AA9D-4419-479BE96F656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1780809" y="3464083"/>
              <a:ext cx="3628892" cy="3874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6F30E6E2-BD08-1547-0306-1EECA6C0529A}"/>
                </a:ext>
              </a:extLst>
            </p:cNvPr>
            <p:cNvGrpSpPr/>
            <p:nvPr/>
          </p:nvGrpSpPr>
          <p:grpSpPr>
            <a:xfrm>
              <a:off x="1632077" y="3211548"/>
              <a:ext cx="3159880" cy="934793"/>
              <a:chOff x="1632077" y="3211548"/>
              <a:chExt cx="3159880" cy="934793"/>
            </a:xfrm>
          </p:grpSpPr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6EF26D98-2D70-175D-2BC9-5C4DC5273D26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5000">
                    <a:schemeClr val="bg1">
                      <a:alpha val="0"/>
                    </a:schemeClr>
                  </a:gs>
                  <a:gs pos="35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46" name="グループ化 245">
                <a:extLst>
                  <a:ext uri="{FF2B5EF4-FFF2-40B4-BE49-F238E27FC236}">
                    <a16:creationId xmlns:a16="http://schemas.microsoft.com/office/drawing/2014/main" id="{F2A9D0B5-810F-2DFE-BF7B-F43045A9F485}"/>
                  </a:ext>
                </a:extLst>
              </p:cNvPr>
              <p:cNvGrpSpPr/>
              <p:nvPr/>
            </p:nvGrpSpPr>
            <p:grpSpPr>
              <a:xfrm>
                <a:off x="1632077" y="3211548"/>
                <a:ext cx="3122403" cy="934793"/>
                <a:chOff x="2264441" y="3211548"/>
                <a:chExt cx="2491859" cy="934793"/>
              </a:xfrm>
            </p:grpSpPr>
            <p:cxnSp>
              <p:nvCxnSpPr>
                <p:cNvPr id="251" name="直線コネクタ 250">
                  <a:extLst>
                    <a:ext uri="{FF2B5EF4-FFF2-40B4-BE49-F238E27FC236}">
                      <a16:creationId xmlns:a16="http://schemas.microsoft.com/office/drawing/2014/main" id="{563B8954-8844-E843-F8B7-0A22DB075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64441" y="3211548"/>
                  <a:ext cx="2491762" cy="338363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コネクタ 251">
                  <a:extLst>
                    <a:ext uri="{FF2B5EF4-FFF2-40B4-BE49-F238E27FC236}">
                      <a16:creationId xmlns:a16="http://schemas.microsoft.com/office/drawing/2014/main" id="{A1A2506C-3A8B-B237-9E35-A5339A8E6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97469" y="3812451"/>
                  <a:ext cx="2458831" cy="33389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5C5E81C0-4280-FCD9-D342-B06B5E3CA0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0EC0DE7E-075A-9528-512D-A3E415F37A8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3A450873-EE01-2583-3F1B-70118F25EF70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B04164BD-CCEA-A4B1-E141-AB72963E877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DF84B0DC-3257-2113-8F87-FA967E6450B3}"/>
              </a:ext>
            </a:extLst>
          </p:cNvPr>
          <p:cNvGrpSpPr/>
          <p:nvPr/>
        </p:nvGrpSpPr>
        <p:grpSpPr>
          <a:xfrm>
            <a:off x="8244212" y="3682236"/>
            <a:ext cx="1238367" cy="1600904"/>
            <a:chOff x="8471602" y="2330459"/>
            <a:chExt cx="3746094" cy="4245158"/>
          </a:xfrm>
        </p:grpSpPr>
        <p:sp>
          <p:nvSpPr>
            <p:cNvPr id="254" name="二等辺三角形 9">
              <a:extLst>
                <a:ext uri="{FF2B5EF4-FFF2-40B4-BE49-F238E27FC236}">
                  <a16:creationId xmlns:a16="http://schemas.microsoft.com/office/drawing/2014/main" id="{AFEE3944-3D8D-30B6-8271-9D78782535B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230CD0D4-16B8-79D0-D498-4A8ECF54B27B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矢印コネクタ 255">
              <a:extLst>
                <a:ext uri="{FF2B5EF4-FFF2-40B4-BE49-F238E27FC236}">
                  <a16:creationId xmlns:a16="http://schemas.microsoft.com/office/drawing/2014/main" id="{305302F5-BE98-2A88-C0F4-2A7EE52BADB3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9F6B8981-4210-5746-28B7-8E38E6AC938D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8" name="乗算記号 257">
            <a:extLst>
              <a:ext uri="{FF2B5EF4-FFF2-40B4-BE49-F238E27FC236}">
                <a16:creationId xmlns:a16="http://schemas.microsoft.com/office/drawing/2014/main" id="{73B59EBB-416D-DC4D-0300-C9FB8FFCAD28}"/>
              </a:ext>
            </a:extLst>
          </p:cNvPr>
          <p:cNvSpPr/>
          <p:nvPr/>
        </p:nvSpPr>
        <p:spPr>
          <a:xfrm>
            <a:off x="9801541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9" name="乗算記号 258">
            <a:extLst>
              <a:ext uri="{FF2B5EF4-FFF2-40B4-BE49-F238E27FC236}">
                <a16:creationId xmlns:a16="http://schemas.microsoft.com/office/drawing/2014/main" id="{4152FE7F-C4E0-8749-8F74-739466897F6F}"/>
              </a:ext>
            </a:extLst>
          </p:cNvPr>
          <p:cNvSpPr/>
          <p:nvPr/>
        </p:nvSpPr>
        <p:spPr>
          <a:xfrm>
            <a:off x="9803396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/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乗算記号 261">
            <a:extLst>
              <a:ext uri="{FF2B5EF4-FFF2-40B4-BE49-F238E27FC236}">
                <a16:creationId xmlns:a16="http://schemas.microsoft.com/office/drawing/2014/main" id="{F6531E1A-0D0A-D8AA-313E-7DCEE8DE3D4F}"/>
              </a:ext>
            </a:extLst>
          </p:cNvPr>
          <p:cNvSpPr/>
          <p:nvPr/>
        </p:nvSpPr>
        <p:spPr>
          <a:xfrm>
            <a:off x="9256297" y="404246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乗算記号 262">
            <a:extLst>
              <a:ext uri="{FF2B5EF4-FFF2-40B4-BE49-F238E27FC236}">
                <a16:creationId xmlns:a16="http://schemas.microsoft.com/office/drawing/2014/main" id="{DE9B178E-5CB1-6C8D-8E4D-BC5BC5B63A2D}"/>
              </a:ext>
            </a:extLst>
          </p:cNvPr>
          <p:cNvSpPr/>
          <p:nvPr/>
        </p:nvSpPr>
        <p:spPr>
          <a:xfrm>
            <a:off x="9215126" y="470654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乗算記号 263">
            <a:extLst>
              <a:ext uri="{FF2B5EF4-FFF2-40B4-BE49-F238E27FC236}">
                <a16:creationId xmlns:a16="http://schemas.microsoft.com/office/drawing/2014/main" id="{60C8DCEE-5F0F-A476-58D9-A3E8EE9C2335}"/>
              </a:ext>
            </a:extLst>
          </p:cNvPr>
          <p:cNvSpPr/>
          <p:nvPr/>
        </p:nvSpPr>
        <p:spPr>
          <a:xfrm>
            <a:off x="8192669" y="300625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乗算記号 264">
            <a:extLst>
              <a:ext uri="{FF2B5EF4-FFF2-40B4-BE49-F238E27FC236}">
                <a16:creationId xmlns:a16="http://schemas.microsoft.com/office/drawing/2014/main" id="{FB6C59C1-8438-5AEE-F75D-B46FBA76A833}"/>
              </a:ext>
            </a:extLst>
          </p:cNvPr>
          <p:cNvSpPr/>
          <p:nvPr/>
        </p:nvSpPr>
        <p:spPr>
          <a:xfrm>
            <a:off x="105708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57370175-D97E-D0A7-24CA-04FC92213D87}"/>
              </a:ext>
            </a:extLst>
          </p:cNvPr>
          <p:cNvSpPr/>
          <p:nvPr/>
        </p:nvSpPr>
        <p:spPr>
          <a:xfrm>
            <a:off x="8600976" y="4493432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乗算記号 270">
            <a:extLst>
              <a:ext uri="{FF2B5EF4-FFF2-40B4-BE49-F238E27FC236}">
                <a16:creationId xmlns:a16="http://schemas.microsoft.com/office/drawing/2014/main" id="{35CFCCC4-9439-26C7-1624-C167C32AA2F6}"/>
              </a:ext>
            </a:extLst>
          </p:cNvPr>
          <p:cNvSpPr/>
          <p:nvPr/>
        </p:nvSpPr>
        <p:spPr>
          <a:xfrm>
            <a:off x="8735597" y="399801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乗算記号 271">
            <a:extLst>
              <a:ext uri="{FF2B5EF4-FFF2-40B4-BE49-F238E27FC236}">
                <a16:creationId xmlns:a16="http://schemas.microsoft.com/office/drawing/2014/main" id="{5ED6A560-954B-6C6E-CDA6-CDE7F60C1B82}"/>
              </a:ext>
            </a:extLst>
          </p:cNvPr>
          <p:cNvSpPr/>
          <p:nvPr/>
        </p:nvSpPr>
        <p:spPr>
          <a:xfrm>
            <a:off x="8694426" y="4662092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乗算記号 276">
            <a:extLst>
              <a:ext uri="{FF2B5EF4-FFF2-40B4-BE49-F238E27FC236}">
                <a16:creationId xmlns:a16="http://schemas.microsoft.com/office/drawing/2014/main" id="{B26DDDA8-2E2B-43C0-BE05-5E55DC5C20C7}"/>
              </a:ext>
            </a:extLst>
          </p:cNvPr>
          <p:cNvSpPr/>
          <p:nvPr/>
        </p:nvSpPr>
        <p:spPr>
          <a:xfrm>
            <a:off x="10776999" y="2992768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乗算記号 277">
            <a:extLst>
              <a:ext uri="{FF2B5EF4-FFF2-40B4-BE49-F238E27FC236}">
                <a16:creationId xmlns:a16="http://schemas.microsoft.com/office/drawing/2014/main" id="{503646AF-ADB0-F55F-5CC0-AF31ADA8A480}"/>
              </a:ext>
            </a:extLst>
          </p:cNvPr>
          <p:cNvSpPr/>
          <p:nvPr/>
        </p:nvSpPr>
        <p:spPr>
          <a:xfrm>
            <a:off x="84372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乗算記号 293">
            <a:extLst>
              <a:ext uri="{FF2B5EF4-FFF2-40B4-BE49-F238E27FC236}">
                <a16:creationId xmlns:a16="http://schemas.microsoft.com/office/drawing/2014/main" id="{B59F7514-6D14-4A9D-EFE2-D25ACA9EFC7B}"/>
              </a:ext>
            </a:extLst>
          </p:cNvPr>
          <p:cNvSpPr/>
          <p:nvPr/>
        </p:nvSpPr>
        <p:spPr>
          <a:xfrm>
            <a:off x="1817234" y="2992259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乗算記号 294">
            <a:extLst>
              <a:ext uri="{FF2B5EF4-FFF2-40B4-BE49-F238E27FC236}">
                <a16:creationId xmlns:a16="http://schemas.microsoft.com/office/drawing/2014/main" id="{B279D62E-162E-41E6-D4B9-3A96B953A405}"/>
              </a:ext>
            </a:extLst>
          </p:cNvPr>
          <p:cNvSpPr/>
          <p:nvPr/>
        </p:nvSpPr>
        <p:spPr>
          <a:xfrm>
            <a:off x="1007609" y="4459632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86FA6D03-FAA1-C21F-A135-4AD1BB37C974}"/>
              </a:ext>
            </a:extLst>
          </p:cNvPr>
          <p:cNvSpPr/>
          <p:nvPr/>
        </p:nvSpPr>
        <p:spPr>
          <a:xfrm rot="399266">
            <a:off x="4800420" y="4462645"/>
            <a:ext cx="795210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乗算記号 295">
            <a:extLst>
              <a:ext uri="{FF2B5EF4-FFF2-40B4-BE49-F238E27FC236}">
                <a16:creationId xmlns:a16="http://schemas.microsoft.com/office/drawing/2014/main" id="{0A3A2836-9A2C-5B2E-37DC-E78E5FAC4BC3}"/>
              </a:ext>
            </a:extLst>
          </p:cNvPr>
          <p:cNvSpPr/>
          <p:nvPr/>
        </p:nvSpPr>
        <p:spPr>
          <a:xfrm>
            <a:off x="5469119" y="4458680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乗算記号 296">
            <a:extLst>
              <a:ext uri="{FF2B5EF4-FFF2-40B4-BE49-F238E27FC236}">
                <a16:creationId xmlns:a16="http://schemas.microsoft.com/office/drawing/2014/main" id="{65C4B857-CD97-8481-4E36-B57451E6D69A}"/>
              </a:ext>
            </a:extLst>
          </p:cNvPr>
          <p:cNvSpPr/>
          <p:nvPr/>
        </p:nvSpPr>
        <p:spPr>
          <a:xfrm>
            <a:off x="4810766" y="4371078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98BE1317-DECB-4825-A1A2-6E09B974847B}"/>
              </a:ext>
            </a:extLst>
          </p:cNvPr>
          <p:cNvSpPr/>
          <p:nvPr/>
        </p:nvSpPr>
        <p:spPr>
          <a:xfrm rot="399266">
            <a:off x="8656235" y="4482665"/>
            <a:ext cx="1332546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乗算記号 297">
            <a:extLst>
              <a:ext uri="{FF2B5EF4-FFF2-40B4-BE49-F238E27FC236}">
                <a16:creationId xmlns:a16="http://schemas.microsoft.com/office/drawing/2014/main" id="{F39E970A-44CD-4235-04E1-876D93913915}"/>
              </a:ext>
            </a:extLst>
          </p:cNvPr>
          <p:cNvSpPr/>
          <p:nvPr/>
        </p:nvSpPr>
        <p:spPr>
          <a:xfrm>
            <a:off x="9810431" y="4492316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乗算記号 298">
            <a:extLst>
              <a:ext uri="{FF2B5EF4-FFF2-40B4-BE49-F238E27FC236}">
                <a16:creationId xmlns:a16="http://schemas.microsoft.com/office/drawing/2014/main" id="{E37ECF34-B7E4-FF1B-CAF3-E84E23042FF0}"/>
              </a:ext>
            </a:extLst>
          </p:cNvPr>
          <p:cNvSpPr/>
          <p:nvPr/>
        </p:nvSpPr>
        <p:spPr>
          <a:xfrm>
            <a:off x="9257567" y="4428545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0" name="乗算記号 299">
            <a:extLst>
              <a:ext uri="{FF2B5EF4-FFF2-40B4-BE49-F238E27FC236}">
                <a16:creationId xmlns:a16="http://schemas.microsoft.com/office/drawing/2014/main" id="{B9F04528-C77C-EC04-171D-D018191B3327}"/>
              </a:ext>
            </a:extLst>
          </p:cNvPr>
          <p:cNvSpPr/>
          <p:nvPr/>
        </p:nvSpPr>
        <p:spPr>
          <a:xfrm>
            <a:off x="8721627" y="436123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二等辺三角形 302">
            <a:extLst>
              <a:ext uri="{FF2B5EF4-FFF2-40B4-BE49-F238E27FC236}">
                <a16:creationId xmlns:a16="http://schemas.microsoft.com/office/drawing/2014/main" id="{067D1A6D-830E-7877-6D09-17C0805B6499}"/>
              </a:ext>
            </a:extLst>
          </p:cNvPr>
          <p:cNvSpPr/>
          <p:nvPr/>
        </p:nvSpPr>
        <p:spPr>
          <a:xfrm rot="610535">
            <a:off x="5676903" y="2511187"/>
            <a:ext cx="197223" cy="797859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乗算記号 291">
            <a:extLst>
              <a:ext uri="{FF2B5EF4-FFF2-40B4-BE49-F238E27FC236}">
                <a16:creationId xmlns:a16="http://schemas.microsoft.com/office/drawing/2014/main" id="{3F465959-4E6F-A627-FE68-9B5FEE0953DA}"/>
              </a:ext>
            </a:extLst>
          </p:cNvPr>
          <p:cNvSpPr/>
          <p:nvPr/>
        </p:nvSpPr>
        <p:spPr>
          <a:xfrm>
            <a:off x="5617834" y="300763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乗算記号 292">
            <a:extLst>
              <a:ext uri="{FF2B5EF4-FFF2-40B4-BE49-F238E27FC236}">
                <a16:creationId xmlns:a16="http://schemas.microsoft.com/office/drawing/2014/main" id="{E93B4A0E-9220-BD3B-25E5-2C9BAE16A539}"/>
              </a:ext>
            </a:extLst>
          </p:cNvPr>
          <p:cNvSpPr/>
          <p:nvPr/>
        </p:nvSpPr>
        <p:spPr>
          <a:xfrm>
            <a:off x="5672584" y="265391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4" name="二等辺三角形 303">
            <a:extLst>
              <a:ext uri="{FF2B5EF4-FFF2-40B4-BE49-F238E27FC236}">
                <a16:creationId xmlns:a16="http://schemas.microsoft.com/office/drawing/2014/main" id="{37D0B522-FECD-542C-1AEB-7CABA0FEAFE7}"/>
              </a:ext>
            </a:extLst>
          </p:cNvPr>
          <p:cNvSpPr/>
          <p:nvPr/>
        </p:nvSpPr>
        <p:spPr>
          <a:xfrm rot="300261">
            <a:off x="9490202" y="2175992"/>
            <a:ext cx="267042" cy="1352228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乗算記号 288">
            <a:extLst>
              <a:ext uri="{FF2B5EF4-FFF2-40B4-BE49-F238E27FC236}">
                <a16:creationId xmlns:a16="http://schemas.microsoft.com/office/drawing/2014/main" id="{A0ABCDC9-1C7A-C849-420E-755B74C29BD8}"/>
              </a:ext>
            </a:extLst>
          </p:cNvPr>
          <p:cNvSpPr/>
          <p:nvPr/>
        </p:nvSpPr>
        <p:spPr>
          <a:xfrm>
            <a:off x="9500769" y="301260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乗算記号 289">
            <a:extLst>
              <a:ext uri="{FF2B5EF4-FFF2-40B4-BE49-F238E27FC236}">
                <a16:creationId xmlns:a16="http://schemas.microsoft.com/office/drawing/2014/main" id="{DB813240-5B19-437A-9B53-3A3644883134}"/>
              </a:ext>
            </a:extLst>
          </p:cNvPr>
          <p:cNvSpPr/>
          <p:nvPr/>
        </p:nvSpPr>
        <p:spPr>
          <a:xfrm>
            <a:off x="9523084" y="275998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乗算記号 290">
            <a:extLst>
              <a:ext uri="{FF2B5EF4-FFF2-40B4-BE49-F238E27FC236}">
                <a16:creationId xmlns:a16="http://schemas.microsoft.com/office/drawing/2014/main" id="{6835CD22-15D8-E1E1-3330-1F849E0E4C18}"/>
              </a:ext>
            </a:extLst>
          </p:cNvPr>
          <p:cNvSpPr/>
          <p:nvPr/>
        </p:nvSpPr>
        <p:spPr>
          <a:xfrm>
            <a:off x="9558784" y="246976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E9F7C035-C246-D0E8-A713-EF999F23ACE1}"/>
              </a:ext>
            </a:extLst>
          </p:cNvPr>
          <p:cNvSpPr txBox="1"/>
          <p:nvPr/>
        </p:nvSpPr>
        <p:spPr>
          <a:xfrm>
            <a:off x="424603" y="480704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目標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自車がどこを走るのかを、画像の情報から明らかにする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E2E76A42-BABF-19CF-4310-0CD7C725FF35}"/>
              </a:ext>
            </a:extLst>
          </p:cNvPr>
          <p:cNvSpPr txBox="1"/>
          <p:nvPr/>
        </p:nvSpPr>
        <p:spPr>
          <a:xfrm>
            <a:off x="424603" y="138321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画像だけで走行できる制御システムを確立する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7B01D740-036C-DA47-9CC8-7C478AEBB5E9}"/>
              </a:ext>
            </a:extLst>
          </p:cNvPr>
          <p:cNvSpPr txBox="1"/>
          <p:nvPr/>
        </p:nvSpPr>
        <p:spPr>
          <a:xfrm>
            <a:off x="424603" y="5522604"/>
            <a:ext cx="9573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あるフレームの自車位置が、次のフレームでどこの位置になるのかをアノテーションする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　　　　・画像内の地面のペイントが次のフレームでどこに移ったかをアサイン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・画面の中央下端がどこに移るのかを次のフレームの画面内に写像していく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・これを反復し、画像の中で自分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が将来どこを走行するのかがわかる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9" name="フローチャート: 和接合 308">
            <a:extLst>
              <a:ext uri="{FF2B5EF4-FFF2-40B4-BE49-F238E27FC236}">
                <a16:creationId xmlns:a16="http://schemas.microsoft.com/office/drawing/2014/main" id="{E6024378-BA66-92D0-D750-75155913B791}"/>
              </a:ext>
            </a:extLst>
          </p:cNvPr>
          <p:cNvSpPr/>
          <p:nvPr/>
        </p:nvSpPr>
        <p:spPr>
          <a:xfrm>
            <a:off x="611710" y="44943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/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フローチャート: 和接合 310">
            <a:extLst>
              <a:ext uri="{FF2B5EF4-FFF2-40B4-BE49-F238E27FC236}">
                <a16:creationId xmlns:a16="http://schemas.microsoft.com/office/drawing/2014/main" id="{1E056EB8-3709-D5FA-9F80-E5971F78EBCD}"/>
              </a:ext>
            </a:extLst>
          </p:cNvPr>
          <p:cNvSpPr/>
          <p:nvPr/>
        </p:nvSpPr>
        <p:spPr>
          <a:xfrm>
            <a:off x="4370910" y="44308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/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フローチャート: 和接合 312">
            <a:extLst>
              <a:ext uri="{FF2B5EF4-FFF2-40B4-BE49-F238E27FC236}">
                <a16:creationId xmlns:a16="http://schemas.microsoft.com/office/drawing/2014/main" id="{F9271E24-225F-B5B0-8898-AE8ED2D930BC}"/>
              </a:ext>
            </a:extLst>
          </p:cNvPr>
          <p:cNvSpPr/>
          <p:nvPr/>
        </p:nvSpPr>
        <p:spPr>
          <a:xfrm>
            <a:off x="8187260" y="441177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/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F2D8D6A8-75FC-D338-AC1D-4C24450D291F}"/>
              </a:ext>
            </a:extLst>
          </p:cNvPr>
          <p:cNvCxnSpPr>
            <a:cxnSpLocks/>
          </p:cNvCxnSpPr>
          <p:nvPr/>
        </p:nvCxnSpPr>
        <p:spPr>
          <a:xfrm>
            <a:off x="80732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180DF981-8CE5-EE95-0679-00FEB5E908CA}"/>
              </a:ext>
            </a:extLst>
          </p:cNvPr>
          <p:cNvCxnSpPr>
            <a:cxnSpLocks/>
          </p:cNvCxnSpPr>
          <p:nvPr/>
        </p:nvCxnSpPr>
        <p:spPr>
          <a:xfrm>
            <a:off x="61555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593575-E7C4-0E19-897B-286B2C32DD39}"/>
              </a:ext>
            </a:extLst>
          </p:cNvPr>
          <p:cNvCxnSpPr>
            <a:cxnSpLocks/>
          </p:cNvCxnSpPr>
          <p:nvPr/>
        </p:nvCxnSpPr>
        <p:spPr>
          <a:xfrm>
            <a:off x="28154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2E4C60A-EF97-9277-7BBB-13EABE8BF3F3}"/>
              </a:ext>
            </a:extLst>
          </p:cNvPr>
          <p:cNvCxnSpPr>
            <a:cxnSpLocks/>
          </p:cNvCxnSpPr>
          <p:nvPr/>
        </p:nvCxnSpPr>
        <p:spPr>
          <a:xfrm>
            <a:off x="6310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E1BA9B6-3ABF-4721-8965-FE8E5331FB74}"/>
              </a:ext>
            </a:extLst>
          </p:cNvPr>
          <p:cNvCxnSpPr>
            <a:cxnSpLocks/>
          </p:cNvCxnSpPr>
          <p:nvPr/>
        </p:nvCxnSpPr>
        <p:spPr>
          <a:xfrm>
            <a:off x="663828" y="1106398"/>
            <a:ext cx="7375272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A25D520-7A66-6EF9-B64B-C0EA7F227F43}"/>
              </a:ext>
            </a:extLst>
          </p:cNvPr>
          <p:cNvCxnSpPr>
            <a:cxnSpLocks/>
          </p:cNvCxnSpPr>
          <p:nvPr/>
        </p:nvCxnSpPr>
        <p:spPr>
          <a:xfrm>
            <a:off x="627255" y="696533"/>
            <a:ext cx="7411845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C73B989-38DB-46CD-9846-EBF6902E8F95}"/>
              </a:ext>
            </a:extLst>
          </p:cNvPr>
          <p:cNvCxnSpPr>
            <a:cxnSpLocks/>
          </p:cNvCxnSpPr>
          <p:nvPr/>
        </p:nvCxnSpPr>
        <p:spPr>
          <a:xfrm>
            <a:off x="517130" y="3942146"/>
            <a:ext cx="83605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/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D9F365F-DABD-4997-BE13-EDD439EF4084}"/>
              </a:ext>
            </a:extLst>
          </p:cNvPr>
          <p:cNvCxnSpPr>
            <a:cxnSpLocks/>
            <a:stCxn id="78" idx="1"/>
            <a:endCxn id="2" idx="1"/>
          </p:cNvCxnSpPr>
          <p:nvPr/>
        </p:nvCxnSpPr>
        <p:spPr>
          <a:xfrm>
            <a:off x="2805388" y="1111093"/>
            <a:ext cx="3309903" cy="27910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0072F9A-61E9-4838-AB7B-9CF15003CB9D}"/>
              </a:ext>
            </a:extLst>
          </p:cNvPr>
          <p:cNvCxnSpPr>
            <a:cxnSpLocks/>
            <a:stCxn id="78" idx="1"/>
            <a:endCxn id="167" idx="1"/>
          </p:cNvCxnSpPr>
          <p:nvPr/>
        </p:nvCxnSpPr>
        <p:spPr>
          <a:xfrm>
            <a:off x="2805388" y="1111092"/>
            <a:ext cx="5236156" cy="2833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/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73F78BC-5DFB-4DDA-B5ED-3FABFB31656C}"/>
              </a:ext>
            </a:extLst>
          </p:cNvPr>
          <p:cNvGrpSpPr/>
          <p:nvPr/>
        </p:nvGrpSpPr>
        <p:grpSpPr>
          <a:xfrm>
            <a:off x="12401015" y="288910"/>
            <a:ext cx="3370349" cy="3810683"/>
            <a:chOff x="2929314" y="-326502"/>
            <a:chExt cx="3370349" cy="3810683"/>
          </a:xfrm>
        </p:grpSpPr>
        <p:sp>
          <p:nvSpPr>
            <p:cNvPr id="166" name="二等辺三角形 9">
              <a:extLst>
                <a:ext uri="{FF2B5EF4-FFF2-40B4-BE49-F238E27FC236}">
                  <a16:creationId xmlns:a16="http://schemas.microsoft.com/office/drawing/2014/main" id="{F999531C-C514-4CE1-BA94-6CC80600DA70}"/>
                </a:ext>
              </a:extLst>
            </p:cNvPr>
            <p:cNvSpPr/>
            <p:nvPr/>
          </p:nvSpPr>
          <p:spPr>
            <a:xfrm rot="16200000">
              <a:off x="2712973" y="-102508"/>
              <a:ext cx="3810683" cy="336269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二等辺三角形 31">
              <a:extLst>
                <a:ext uri="{FF2B5EF4-FFF2-40B4-BE49-F238E27FC236}">
                  <a16:creationId xmlns:a16="http://schemas.microsoft.com/office/drawing/2014/main" id="{ED4E56B1-0093-4A14-92CB-D1A331A1FEC2}"/>
                </a:ext>
              </a:extLst>
            </p:cNvPr>
            <p:cNvSpPr/>
            <p:nvPr/>
          </p:nvSpPr>
          <p:spPr>
            <a:xfrm rot="16200000">
              <a:off x="2857612" y="1010520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80B80EC3-BE01-465A-8C08-F0744D463BDE}"/>
                </a:ext>
              </a:extLst>
            </p:cNvPr>
            <p:cNvCxnSpPr>
              <a:cxnSpLocks/>
              <a:stCxn id="172" idx="2"/>
              <a:endCxn id="172" idx="0"/>
            </p:cNvCxnSpPr>
            <p:nvPr/>
          </p:nvCxnSpPr>
          <p:spPr>
            <a:xfrm>
              <a:off x="4065948" y="938819"/>
              <a:ext cx="0" cy="12800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7D1705F6-08A2-4D8C-BE54-DD7B18C306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68" y="1578840"/>
              <a:ext cx="111223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89846911-DC98-424A-BF96-629912D3C51A}"/>
                </a:ext>
              </a:extLst>
            </p:cNvPr>
            <p:cNvSpPr/>
            <p:nvPr/>
          </p:nvSpPr>
          <p:spPr>
            <a:xfrm>
              <a:off x="4049884" y="2188291"/>
              <a:ext cx="42794" cy="427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1F02BC19-BAF0-4279-9750-5283D86C8206}"/>
                </a:ext>
              </a:extLst>
            </p:cNvPr>
            <p:cNvCxnSpPr>
              <a:cxnSpLocks/>
            </p:cNvCxnSpPr>
            <p:nvPr/>
          </p:nvCxnSpPr>
          <p:spPr>
            <a:xfrm>
              <a:off x="4051507" y="1578838"/>
              <a:ext cx="0" cy="3135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B8F07C72-858A-43D2-A917-54AFE88C759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04" y="1578838"/>
              <a:ext cx="0" cy="625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59577BE4-FE60-42C6-B69E-F190A24BCEF4}"/>
                </a:ext>
              </a:extLst>
            </p:cNvPr>
            <p:cNvSpPr/>
            <p:nvPr/>
          </p:nvSpPr>
          <p:spPr>
            <a:xfrm>
              <a:off x="4039883" y="1892054"/>
              <a:ext cx="42794" cy="42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/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blipFill>
                <a:blip r:embed="rId4"/>
                <a:stretch>
                  <a:fillRect l="-3774" r="-3774" b="-254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62556B3-F2A0-4EA4-8BCA-DDB03102F7BE}"/>
              </a:ext>
            </a:extLst>
          </p:cNvPr>
          <p:cNvCxnSpPr>
            <a:cxnSpLocks/>
          </p:cNvCxnSpPr>
          <p:nvPr/>
        </p:nvCxnSpPr>
        <p:spPr>
          <a:xfrm flipV="1">
            <a:off x="2800440" y="1104900"/>
            <a:ext cx="0" cy="283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5955D473-7C50-4DE2-82EA-54FA7DF8DEC5}"/>
              </a:ext>
            </a:extLst>
          </p:cNvPr>
          <p:cNvSpPr/>
          <p:nvPr/>
        </p:nvSpPr>
        <p:spPr>
          <a:xfrm>
            <a:off x="8025619" y="3928590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31A083-35DB-48E6-93B7-3493B9620790}"/>
              </a:ext>
            </a:extLst>
          </p:cNvPr>
          <p:cNvSpPr/>
          <p:nvPr/>
        </p:nvSpPr>
        <p:spPr>
          <a:xfrm>
            <a:off x="6099366" y="3886228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/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blipFill>
                <a:blip r:embed="rId5"/>
                <a:stretch>
                  <a:fillRect l="-3704" r="-1852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/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/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/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/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solidFill>
                <a:srgbClr val="F4B183">
                  <a:alpha val="50196"/>
                </a:srgbClr>
              </a:solidFill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二等辺三角形 9">
            <a:extLst>
              <a:ext uri="{FF2B5EF4-FFF2-40B4-BE49-F238E27FC236}">
                <a16:creationId xmlns:a16="http://schemas.microsoft.com/office/drawing/2014/main" id="{14ECEB18-AEBA-4C79-B451-292ADEEC7794}"/>
              </a:ext>
            </a:extLst>
          </p:cNvPr>
          <p:cNvSpPr/>
          <p:nvPr/>
        </p:nvSpPr>
        <p:spPr>
          <a:xfrm rot="16200000">
            <a:off x="9345409" y="-56364"/>
            <a:ext cx="4245158" cy="37460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914400 h 1005840"/>
              <a:gd name="connsiteX1" fmla="*/ 530352 w 1060704"/>
              <a:gd name="connsiteY1" fmla="*/ 0 h 1005840"/>
              <a:gd name="connsiteX2" fmla="*/ 1060704 w 1060704"/>
              <a:gd name="connsiteY2" fmla="*/ 914400 h 1005840"/>
              <a:gd name="connsiteX3" fmla="*/ 91440 w 1060704"/>
              <a:gd name="connsiteY3" fmla="*/ 1005840 h 1005840"/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704" h="914400">
                <a:moveTo>
                  <a:pt x="0" y="914400"/>
                </a:moveTo>
                <a:lnTo>
                  <a:pt x="530352" y="0"/>
                </a:lnTo>
                <a:lnTo>
                  <a:pt x="1060704" y="914400"/>
                </a:lnTo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5400000" scaled="1"/>
          </a:gradFill>
          <a:ln w="19050">
            <a:gradFill>
              <a:gsLst>
                <a:gs pos="50000">
                  <a:srgbClr val="FFD966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F8A54BCF-420F-46B9-BB32-9DE29DC5A4F5}"/>
              </a:ext>
            </a:extLst>
          </p:cNvPr>
          <p:cNvCxnSpPr>
            <a:cxnSpLocks/>
          </p:cNvCxnSpPr>
          <p:nvPr/>
        </p:nvCxnSpPr>
        <p:spPr>
          <a:xfrm>
            <a:off x="10740626" y="1176665"/>
            <a:ext cx="0" cy="1280038"/>
          </a:xfrm>
          <a:prstGeom prst="line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7B08623-B4BD-4A2C-8F4C-4D34436D152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603992" y="1814172"/>
            <a:ext cx="1087521" cy="25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D766DE5-1F18-4C9D-12AD-A2923EC3497B}"/>
              </a:ext>
            </a:extLst>
          </p:cNvPr>
          <p:cNvSpPr/>
          <p:nvPr/>
        </p:nvSpPr>
        <p:spPr>
          <a:xfrm>
            <a:off x="10691513" y="1767570"/>
            <a:ext cx="93204" cy="932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DCE2BDB-20FF-2104-F4CC-5768C999597D}"/>
              </a:ext>
            </a:extLst>
          </p:cNvPr>
          <p:cNvCxnSpPr>
            <a:cxnSpLocks/>
            <a:stCxn id="68" idx="1"/>
            <a:endCxn id="2" idx="1"/>
          </p:cNvCxnSpPr>
          <p:nvPr/>
        </p:nvCxnSpPr>
        <p:spPr>
          <a:xfrm>
            <a:off x="637092" y="686749"/>
            <a:ext cx="5478199" cy="32154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F528196-1469-B0E6-B8E2-B1C984CEAB60}"/>
              </a:ext>
            </a:extLst>
          </p:cNvPr>
          <p:cNvCxnSpPr>
            <a:cxnSpLocks/>
            <a:stCxn id="68" idx="1"/>
            <a:endCxn id="167" idx="1"/>
          </p:cNvCxnSpPr>
          <p:nvPr/>
        </p:nvCxnSpPr>
        <p:spPr>
          <a:xfrm>
            <a:off x="637092" y="686749"/>
            <a:ext cx="7404452" cy="3257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A0F8CD5A-6574-FDB9-0A7B-9B492A1B06FB}"/>
              </a:ext>
            </a:extLst>
          </p:cNvPr>
          <p:cNvCxnSpPr>
            <a:cxnSpLocks/>
          </p:cNvCxnSpPr>
          <p:nvPr/>
        </p:nvCxnSpPr>
        <p:spPr>
          <a:xfrm flipV="1">
            <a:off x="637092" y="663555"/>
            <a:ext cx="0" cy="3280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FC26C4E-05A4-C5C3-4915-69C98C90E8AC}"/>
              </a:ext>
            </a:extLst>
          </p:cNvPr>
          <p:cNvGrpSpPr/>
          <p:nvPr/>
        </p:nvGrpSpPr>
        <p:grpSpPr>
          <a:xfrm rot="334614">
            <a:off x="559869" y="-936332"/>
            <a:ext cx="3746094" cy="4245158"/>
            <a:chOff x="635345" y="50720"/>
            <a:chExt cx="3746094" cy="4245158"/>
          </a:xfrm>
        </p:grpSpPr>
        <p:sp>
          <p:nvSpPr>
            <p:cNvPr id="67" name="二等辺三角形 9">
              <a:extLst>
                <a:ext uri="{FF2B5EF4-FFF2-40B4-BE49-F238E27FC236}">
                  <a16:creationId xmlns:a16="http://schemas.microsoft.com/office/drawing/2014/main" id="{1874B020-43F7-EDA2-274B-5D063049C90B}"/>
                </a:ext>
              </a:extLst>
            </p:cNvPr>
            <p:cNvSpPr/>
            <p:nvPr/>
          </p:nvSpPr>
          <p:spPr>
            <a:xfrm rot="16798005">
              <a:off x="385813" y="300252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二等辺三角形 31">
              <a:extLst>
                <a:ext uri="{FF2B5EF4-FFF2-40B4-BE49-F238E27FC236}">
                  <a16:creationId xmlns:a16="http://schemas.microsoft.com/office/drawing/2014/main" id="{E47DB9F1-CEE8-3448-2094-CB719B8F3D26}"/>
                </a:ext>
              </a:extLst>
            </p:cNvPr>
            <p:cNvSpPr/>
            <p:nvPr/>
          </p:nvSpPr>
          <p:spPr>
            <a:xfrm rot="16798005">
              <a:off x="592248" y="1380731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4AD6E52-A82E-4AC6-5847-28F8C2751529}"/>
                </a:ext>
              </a:extLst>
            </p:cNvPr>
            <p:cNvCxnSpPr>
              <a:cxnSpLocks/>
              <a:stCxn id="68" idx="2"/>
              <a:endCxn id="68" idx="0"/>
            </p:cNvCxnSpPr>
            <p:nvPr/>
          </p:nvCxnSpPr>
          <p:spPr>
            <a:xfrm rot="598005">
              <a:off x="1792007" y="1407392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F504780-CD66-7924-54C0-5690EC954CE8}"/>
                </a:ext>
              </a:extLst>
            </p:cNvPr>
            <p:cNvCxnSpPr>
              <a:cxnSpLocks/>
              <a:stCxn id="68" idx="1"/>
              <a:endCxn id="71" idx="2"/>
            </p:cNvCxnSpPr>
            <p:nvPr/>
          </p:nvCxnSpPr>
          <p:spPr>
            <a:xfrm rot="598005" flipV="1">
              <a:off x="664538" y="1942305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72E44ACE-E9F3-9C9F-FBBB-AA44D339C1DA}"/>
                </a:ext>
              </a:extLst>
            </p:cNvPr>
            <p:cNvSpPr/>
            <p:nvPr/>
          </p:nvSpPr>
          <p:spPr>
            <a:xfrm rot="598005">
              <a:off x="1743367" y="1997900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A80A6C8-70A8-6F92-3DA0-74C9722E4D95}"/>
                </a:ext>
              </a:extLst>
            </p:cNvPr>
            <p:cNvSpPr/>
            <p:nvPr/>
          </p:nvSpPr>
          <p:spPr>
            <a:xfrm rot="598005">
              <a:off x="1702299" y="218167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26A74D7C-BB0A-1652-286B-BA6E48C681C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rot="21265386" flipH="1">
              <a:off x="1731021" y="2072266"/>
              <a:ext cx="26139" cy="108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B4E8BD57-807A-E3B2-2EAE-53A64F47F3B6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 rot="21265386" flipH="1">
              <a:off x="1765943" y="2085134"/>
              <a:ext cx="62706" cy="2424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3C0C210-5C31-43E1-6551-A807EBAE6F9D}"/>
                </a:ext>
              </a:extLst>
            </p:cNvPr>
            <p:cNvSpPr/>
            <p:nvPr/>
          </p:nvSpPr>
          <p:spPr>
            <a:xfrm rot="598005">
              <a:off x="1743799" y="2329598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E02E1798-56E8-ED5F-93AD-C41E9B7FDF94}"/>
                </a:ext>
              </a:extLst>
            </p:cNvPr>
            <p:cNvSpPr/>
            <p:nvPr/>
          </p:nvSpPr>
          <p:spPr>
            <a:xfrm rot="629971">
              <a:off x="1816996" y="1719875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79F78A80-2859-1353-1CAF-47BACBF1C4C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rot="21265386" flipV="1">
              <a:off x="1787830" y="1789085"/>
              <a:ext cx="65655" cy="206817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A11A83B5-34CF-636D-F6A2-74FFEDEC087C}"/>
              </a:ext>
            </a:extLst>
          </p:cNvPr>
          <p:cNvGrpSpPr/>
          <p:nvPr/>
        </p:nvGrpSpPr>
        <p:grpSpPr>
          <a:xfrm>
            <a:off x="2765127" y="-671817"/>
            <a:ext cx="3746094" cy="4245158"/>
            <a:chOff x="2765127" y="-671817"/>
            <a:chExt cx="3746094" cy="4245158"/>
          </a:xfrm>
        </p:grpSpPr>
        <p:sp>
          <p:nvSpPr>
            <p:cNvPr id="77" name="二等辺三角形 9">
              <a:extLst>
                <a:ext uri="{FF2B5EF4-FFF2-40B4-BE49-F238E27FC236}">
                  <a16:creationId xmlns:a16="http://schemas.microsoft.com/office/drawing/2014/main" id="{CD1A85D1-7337-95C1-F322-788D8F79301F}"/>
                </a:ext>
              </a:extLst>
            </p:cNvPr>
            <p:cNvSpPr/>
            <p:nvPr/>
          </p:nvSpPr>
          <p:spPr>
            <a:xfrm rot="16829971">
              <a:off x="2515595" y="-422285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31">
              <a:extLst>
                <a:ext uri="{FF2B5EF4-FFF2-40B4-BE49-F238E27FC236}">
                  <a16:creationId xmlns:a16="http://schemas.microsoft.com/office/drawing/2014/main" id="{3EE02105-82FF-F5DE-B8BF-66D64F70E48D}"/>
                </a:ext>
              </a:extLst>
            </p:cNvPr>
            <p:cNvSpPr/>
            <p:nvPr/>
          </p:nvSpPr>
          <p:spPr>
            <a:xfrm rot="16829971">
              <a:off x="2724170" y="646338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558D91B-9440-2808-B00D-C3DEAD0B18FA}"/>
                </a:ext>
              </a:extLst>
            </p:cNvPr>
            <p:cNvCxnSpPr>
              <a:cxnSpLocks/>
              <a:stCxn id="78" idx="2"/>
              <a:endCxn id="78" idx="0"/>
            </p:cNvCxnSpPr>
            <p:nvPr/>
          </p:nvCxnSpPr>
          <p:spPr>
            <a:xfrm rot="629971">
              <a:off x="3922990" y="678199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F9116A0-4943-CBAE-136A-E377EBE65DFB}"/>
                </a:ext>
              </a:extLst>
            </p:cNvPr>
            <p:cNvCxnSpPr>
              <a:cxnSpLocks/>
              <a:stCxn id="78" idx="1"/>
              <a:endCxn id="81" idx="2"/>
            </p:cNvCxnSpPr>
            <p:nvPr/>
          </p:nvCxnSpPr>
          <p:spPr>
            <a:xfrm rot="629971" flipV="1">
              <a:off x="2796512" y="1207690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A651C9D4-176C-B0EB-DE62-1EB8C5C038CE}"/>
                </a:ext>
              </a:extLst>
            </p:cNvPr>
            <p:cNvSpPr/>
            <p:nvPr/>
          </p:nvSpPr>
          <p:spPr>
            <a:xfrm rot="629971">
              <a:off x="3874377" y="1268689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A1821EA-BD63-C2B2-9B13-85C0565DCCC1}"/>
                </a:ext>
              </a:extLst>
            </p:cNvPr>
            <p:cNvSpPr/>
            <p:nvPr/>
          </p:nvSpPr>
          <p:spPr>
            <a:xfrm rot="629971">
              <a:off x="3791076" y="1632557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F803BCE-3039-7AD7-847A-CFFA6173C57A}"/>
                </a:ext>
              </a:extLst>
            </p:cNvPr>
            <p:cNvCxnSpPr>
              <a:cxnSpLocks/>
              <a:stCxn id="81" idx="3"/>
              <a:endCxn id="83" idx="0"/>
            </p:cNvCxnSpPr>
            <p:nvPr/>
          </p:nvCxnSpPr>
          <p:spPr>
            <a:xfrm flipH="1">
              <a:off x="3825414" y="1341687"/>
              <a:ext cx="57159" cy="291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78C7558-F8BC-4FE8-5761-99DB90600A9D}"/>
                </a:ext>
              </a:extLst>
            </p:cNvPr>
            <p:cNvCxnSpPr>
              <a:cxnSpLocks/>
              <a:stCxn id="81" idx="5"/>
              <a:endCxn id="87" idx="0"/>
            </p:cNvCxnSpPr>
            <p:nvPr/>
          </p:nvCxnSpPr>
          <p:spPr>
            <a:xfrm flipH="1">
              <a:off x="3831478" y="1353697"/>
              <a:ext cx="115896" cy="5728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30F05981-DC44-1206-A2C4-35B55B876FDF}"/>
                </a:ext>
              </a:extLst>
            </p:cNvPr>
            <p:cNvSpPr/>
            <p:nvPr/>
          </p:nvSpPr>
          <p:spPr>
            <a:xfrm rot="629971">
              <a:off x="3797141" y="1926061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09AC544B-F223-6B2B-969E-F8B004D104F6}"/>
                </a:ext>
              </a:extLst>
            </p:cNvPr>
            <p:cNvSpPr/>
            <p:nvPr/>
          </p:nvSpPr>
          <p:spPr>
            <a:xfrm rot="629971">
              <a:off x="3927603" y="106899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2143EAC2-AFBC-0C04-75F6-5EC0AFBC472C}"/>
                </a:ext>
              </a:extLst>
            </p:cNvPr>
            <p:cNvCxnSpPr>
              <a:cxnSpLocks/>
              <a:stCxn id="81" idx="0"/>
              <a:endCxn id="186" idx="4"/>
            </p:cNvCxnSpPr>
            <p:nvPr/>
          </p:nvCxnSpPr>
          <p:spPr>
            <a:xfrm flipV="1">
              <a:off x="3929471" y="1126597"/>
              <a:ext cx="21884" cy="14287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65BCA3-485D-3C51-7592-C3B0ED2B3C9D}"/>
              </a:ext>
            </a:extLst>
          </p:cNvPr>
          <p:cNvSpPr txBox="1"/>
          <p:nvPr/>
        </p:nvSpPr>
        <p:spPr>
          <a:xfrm>
            <a:off x="8824938" y="3730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26FA7-93C4-8AE6-2958-F411EFD63375}"/>
              </a:ext>
            </a:extLst>
          </p:cNvPr>
          <p:cNvSpPr txBox="1"/>
          <p:nvPr/>
        </p:nvSpPr>
        <p:spPr>
          <a:xfrm>
            <a:off x="8108676" y="96640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地面と平行な消失点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56D298-1292-7106-AC39-988611E651F2}"/>
              </a:ext>
            </a:extLst>
          </p:cNvPr>
          <p:cNvSpPr txBox="1"/>
          <p:nvPr/>
        </p:nvSpPr>
        <p:spPr>
          <a:xfrm>
            <a:off x="6391685" y="3994676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同一地面にある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EE0D55A-B4F5-CBC1-3EA1-1E0FAC89B3AD}"/>
              </a:ext>
            </a:extLst>
          </p:cNvPr>
          <p:cNvSpPr/>
          <p:nvPr/>
        </p:nvSpPr>
        <p:spPr>
          <a:xfrm>
            <a:off x="614723" y="691563"/>
            <a:ext cx="2182265" cy="422622"/>
          </a:xfrm>
          <a:custGeom>
            <a:avLst/>
            <a:gdLst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265" h="422622">
                <a:moveTo>
                  <a:pt x="0" y="0"/>
                </a:moveTo>
                <a:cubicBezTo>
                  <a:pt x="750474" y="194662"/>
                  <a:pt x="1454843" y="327852"/>
                  <a:pt x="2182265" y="42262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3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矢印: 左 200">
            <a:extLst>
              <a:ext uri="{FF2B5EF4-FFF2-40B4-BE49-F238E27FC236}">
                <a16:creationId xmlns:a16="http://schemas.microsoft.com/office/drawing/2014/main" id="{7D77AD1A-2867-95D9-51ED-04936E25F32F}"/>
              </a:ext>
            </a:extLst>
          </p:cNvPr>
          <p:cNvSpPr/>
          <p:nvPr/>
        </p:nvSpPr>
        <p:spPr>
          <a:xfrm flipH="1">
            <a:off x="6841627" y="5084064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矢印: 左 201">
            <a:extLst>
              <a:ext uri="{FF2B5EF4-FFF2-40B4-BE49-F238E27FC236}">
                <a16:creationId xmlns:a16="http://schemas.microsoft.com/office/drawing/2014/main" id="{C035801F-5199-0A88-73DC-F61421F4F32F}"/>
              </a:ext>
            </a:extLst>
          </p:cNvPr>
          <p:cNvSpPr/>
          <p:nvPr/>
        </p:nvSpPr>
        <p:spPr>
          <a:xfrm>
            <a:off x="6808892" y="4549206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矢印: 左 138">
            <a:extLst>
              <a:ext uri="{FF2B5EF4-FFF2-40B4-BE49-F238E27FC236}">
                <a16:creationId xmlns:a16="http://schemas.microsoft.com/office/drawing/2014/main" id="{DB4F967D-EC27-B71F-078F-ADAEA78B3597}"/>
              </a:ext>
            </a:extLst>
          </p:cNvPr>
          <p:cNvSpPr/>
          <p:nvPr/>
        </p:nvSpPr>
        <p:spPr>
          <a:xfrm flipH="1">
            <a:off x="2600325" y="5794671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矢印: 左 140">
            <a:extLst>
              <a:ext uri="{FF2B5EF4-FFF2-40B4-BE49-F238E27FC236}">
                <a16:creationId xmlns:a16="http://schemas.microsoft.com/office/drawing/2014/main" id="{2DC10089-9B7A-A0DF-3A16-AE0A2879F699}"/>
              </a:ext>
            </a:extLst>
          </p:cNvPr>
          <p:cNvSpPr/>
          <p:nvPr/>
        </p:nvSpPr>
        <p:spPr>
          <a:xfrm flipH="1">
            <a:off x="6841628" y="5798744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1086AC1-A988-1725-2263-2EDD498940AE}"/>
              </a:ext>
            </a:extLst>
          </p:cNvPr>
          <p:cNvCxnSpPr/>
          <p:nvPr/>
        </p:nvCxnSpPr>
        <p:spPr>
          <a:xfrm flipV="1">
            <a:off x="7828347" y="300436"/>
            <a:ext cx="0" cy="9499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14C7F2D-B689-4628-B7EE-0C65C51F77D0}"/>
              </a:ext>
            </a:extLst>
          </p:cNvPr>
          <p:cNvCxnSpPr>
            <a:cxnSpLocks/>
          </p:cNvCxnSpPr>
          <p:nvPr/>
        </p:nvCxnSpPr>
        <p:spPr>
          <a:xfrm flipV="1">
            <a:off x="7828347" y="1709582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6153DDDF-5B22-7712-6171-F21951E48D7D}"/>
              </a:ext>
            </a:extLst>
          </p:cNvPr>
          <p:cNvCxnSpPr/>
          <p:nvPr/>
        </p:nvCxnSpPr>
        <p:spPr>
          <a:xfrm>
            <a:off x="7835790" y="791717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1DB3F36-690B-3E6B-F84E-C26226723B31}"/>
              </a:ext>
            </a:extLst>
          </p:cNvPr>
          <p:cNvCxnSpPr/>
          <p:nvPr/>
        </p:nvCxnSpPr>
        <p:spPr>
          <a:xfrm>
            <a:off x="7835790" y="2210942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4A90435-BE2B-C1C4-D423-E9AFF237AA34}"/>
              </a:ext>
            </a:extLst>
          </p:cNvPr>
          <p:cNvGrpSpPr/>
          <p:nvPr/>
        </p:nvGrpSpPr>
        <p:grpSpPr>
          <a:xfrm>
            <a:off x="7811610" y="-5899"/>
            <a:ext cx="1119260" cy="1600904"/>
            <a:chOff x="8471602" y="2330459"/>
            <a:chExt cx="3746094" cy="4245158"/>
          </a:xfrm>
        </p:grpSpPr>
        <p:sp>
          <p:nvSpPr>
            <p:cNvPr id="104" name="二等辺三角形 9">
              <a:extLst>
                <a:ext uri="{FF2B5EF4-FFF2-40B4-BE49-F238E27FC236}">
                  <a16:creationId xmlns:a16="http://schemas.microsoft.com/office/drawing/2014/main" id="{467C0EAE-1CEF-19A8-D6C5-C3DA6F0657A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96F9884-6BCD-BBDE-74A0-14BB6FE2F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FDD6716D-205F-68EB-5F0B-C8CA7811B9DA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855AA711-5E20-66DF-E98A-32FD4C6398BB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01BCA6-E4C4-5992-95F3-C1B00261850C}"/>
              </a:ext>
            </a:extLst>
          </p:cNvPr>
          <p:cNvCxnSpPr/>
          <p:nvPr/>
        </p:nvCxnSpPr>
        <p:spPr>
          <a:xfrm flipV="1">
            <a:off x="8139611" y="969952"/>
            <a:ext cx="1509713" cy="32056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3056952" y="1210453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4295775" y="896645"/>
            <a:ext cx="1408209" cy="1684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2962512" y="875598"/>
            <a:ext cx="1507834" cy="16881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3949029" y="133003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3331747" y="2037728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4847180" y="1556714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5408594" y="2226707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ED18095-0B9D-F0FB-317D-00A98EE14D19}"/>
              </a:ext>
            </a:extLst>
          </p:cNvPr>
          <p:cNvSpPr/>
          <p:nvPr/>
        </p:nvSpPr>
        <p:spPr>
          <a:xfrm>
            <a:off x="8444892" y="1164972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501C1FC7-5EFB-068D-FF23-B85C879F10DC}"/>
              </a:ext>
            </a:extLst>
          </p:cNvPr>
          <p:cNvSpPr/>
          <p:nvPr/>
        </p:nvSpPr>
        <p:spPr>
          <a:xfrm>
            <a:off x="9335479" y="98087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8493AD-C202-973B-7F76-E2E4A09671A2}"/>
              </a:ext>
            </a:extLst>
          </p:cNvPr>
          <p:cNvSpPr/>
          <p:nvPr/>
        </p:nvSpPr>
        <p:spPr>
          <a:xfrm>
            <a:off x="8636187" y="1118867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5911FA2-FA6D-103F-381B-74F740788B86}"/>
              </a:ext>
            </a:extLst>
          </p:cNvPr>
          <p:cNvSpPr/>
          <p:nvPr/>
        </p:nvSpPr>
        <p:spPr>
          <a:xfrm>
            <a:off x="9040138" y="1031501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4320504" y="939511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59434A2-823B-191E-26CB-03E8DED2750C}"/>
              </a:ext>
            </a:extLst>
          </p:cNvPr>
          <p:cNvSpPr/>
          <p:nvPr/>
        </p:nvSpPr>
        <p:spPr>
          <a:xfrm rot="251014">
            <a:off x="8230418" y="1941050"/>
            <a:ext cx="1419074" cy="6012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D96DAFA-E1A7-48D1-55B0-34C648D9A097}"/>
              </a:ext>
            </a:extLst>
          </p:cNvPr>
          <p:cNvCxnSpPr>
            <a:cxnSpLocks/>
          </p:cNvCxnSpPr>
          <p:nvPr/>
        </p:nvCxnSpPr>
        <p:spPr>
          <a:xfrm rot="251014" flipV="1">
            <a:off x="8252583" y="1937690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E3DB8B2-3B7D-479D-08BF-08F1DD4FAA81}"/>
              </a:ext>
            </a:extLst>
          </p:cNvPr>
          <p:cNvCxnSpPr>
            <a:cxnSpLocks/>
          </p:cNvCxnSpPr>
          <p:nvPr/>
        </p:nvCxnSpPr>
        <p:spPr>
          <a:xfrm rot="251014" flipV="1">
            <a:off x="8208111" y="2545665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4A910F9-247B-D5C7-BDF2-3C9B21A9D9B9}"/>
              </a:ext>
            </a:extLst>
          </p:cNvPr>
          <p:cNvSpPr/>
          <p:nvPr/>
        </p:nvSpPr>
        <p:spPr>
          <a:xfrm rot="251014">
            <a:off x="8424324" y="2462659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AF44E39-9744-BD2D-7717-941287DA0464}"/>
              </a:ext>
            </a:extLst>
          </p:cNvPr>
          <p:cNvSpPr/>
          <p:nvPr/>
        </p:nvSpPr>
        <p:spPr>
          <a:xfrm rot="251014">
            <a:off x="8659530" y="1869342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0AB5ABB-4673-1020-AFAA-7494633DFE16}"/>
              </a:ext>
            </a:extLst>
          </p:cNvPr>
          <p:cNvSpPr/>
          <p:nvPr/>
        </p:nvSpPr>
        <p:spPr>
          <a:xfrm rot="251014">
            <a:off x="9017394" y="2514150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5265427-0769-E003-7660-A082AC540C93}"/>
              </a:ext>
            </a:extLst>
          </p:cNvPr>
          <p:cNvSpPr/>
          <p:nvPr/>
        </p:nvSpPr>
        <p:spPr>
          <a:xfrm rot="251014">
            <a:off x="9356669" y="192430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/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/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/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/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6303683" y="1996690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5758815" y="2731542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5974744" y="2255770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4221829" y="554573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2744220" y="1602819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2929807" y="793606"/>
            <a:ext cx="2570997" cy="1667904"/>
          </a:xfrm>
          <a:prstGeom prst="rect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2921075" y="805247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2921075" y="791717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D375AEB-22B1-6BAE-76E2-C47E1903623D}"/>
              </a:ext>
            </a:extLst>
          </p:cNvPr>
          <p:cNvGrpSpPr/>
          <p:nvPr/>
        </p:nvGrpSpPr>
        <p:grpSpPr>
          <a:xfrm>
            <a:off x="7830658" y="1428081"/>
            <a:ext cx="1119260" cy="1600904"/>
            <a:chOff x="8471602" y="2330459"/>
            <a:chExt cx="3746094" cy="4245158"/>
          </a:xfrm>
        </p:grpSpPr>
        <p:sp>
          <p:nvSpPr>
            <p:cNvPr id="111" name="二等辺三角形 9">
              <a:extLst>
                <a:ext uri="{FF2B5EF4-FFF2-40B4-BE49-F238E27FC236}">
                  <a16:creationId xmlns:a16="http://schemas.microsoft.com/office/drawing/2014/main" id="{6BA02383-CC53-AC79-90D7-51BB278DE7D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FE45614-B79A-69B3-8135-E780FAB388D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3C0FBBC-7E15-6947-B344-05FF1684F683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0ACD09D-B264-B54E-6D31-8414722723B4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/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/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/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/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US" altLang="ja-JP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𝑖𝑢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𝑗𝑣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/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/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矢印: 左 136">
            <a:extLst>
              <a:ext uri="{FF2B5EF4-FFF2-40B4-BE49-F238E27FC236}">
                <a16:creationId xmlns:a16="http://schemas.microsoft.com/office/drawing/2014/main" id="{C66F5C3F-58CE-064A-9CFE-404D00F146D4}"/>
              </a:ext>
            </a:extLst>
          </p:cNvPr>
          <p:cNvSpPr/>
          <p:nvPr/>
        </p:nvSpPr>
        <p:spPr>
          <a:xfrm>
            <a:off x="2600325" y="3457640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矢印: 左 137">
            <a:extLst>
              <a:ext uri="{FF2B5EF4-FFF2-40B4-BE49-F238E27FC236}">
                <a16:creationId xmlns:a16="http://schemas.microsoft.com/office/drawing/2014/main" id="{92DEC984-C542-A73F-C6F4-FBE713A672A1}"/>
              </a:ext>
            </a:extLst>
          </p:cNvPr>
          <p:cNvSpPr/>
          <p:nvPr/>
        </p:nvSpPr>
        <p:spPr>
          <a:xfrm>
            <a:off x="6808892" y="3447207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𝑣𝑗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/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/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4221829" y="1031721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0773B16-F023-EA22-5B3A-437F775D7C4D}"/>
              </a:ext>
            </a:extLst>
          </p:cNvPr>
          <p:cNvCxnSpPr>
            <a:cxnSpLocks/>
          </p:cNvCxnSpPr>
          <p:nvPr/>
        </p:nvCxnSpPr>
        <p:spPr>
          <a:xfrm flipV="1">
            <a:off x="7830217" y="285750"/>
            <a:ext cx="2405983" cy="5150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1C15B3F8-9A44-050F-A0DF-FA56411F8675}"/>
              </a:ext>
            </a:extLst>
          </p:cNvPr>
          <p:cNvCxnSpPr>
            <a:cxnSpLocks/>
          </p:cNvCxnSpPr>
          <p:nvPr/>
        </p:nvCxnSpPr>
        <p:spPr>
          <a:xfrm>
            <a:off x="7929277" y="187521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6C0F66C6-25A1-7A56-46F8-5CA9740DADB5}"/>
              </a:ext>
            </a:extLst>
          </p:cNvPr>
          <p:cNvCxnSpPr>
            <a:cxnSpLocks/>
          </p:cNvCxnSpPr>
          <p:nvPr/>
        </p:nvCxnSpPr>
        <p:spPr>
          <a:xfrm>
            <a:off x="7853077" y="223335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>
            <a:extLst>
              <a:ext uri="{FF2B5EF4-FFF2-40B4-BE49-F238E27FC236}">
                <a16:creationId xmlns:a16="http://schemas.microsoft.com/office/drawing/2014/main" id="{8A1C4E87-C477-DD8B-5AE0-B606FEF2A04E}"/>
              </a:ext>
            </a:extLst>
          </p:cNvPr>
          <p:cNvSpPr/>
          <p:nvPr/>
        </p:nvSpPr>
        <p:spPr>
          <a:xfrm>
            <a:off x="8147081" y="2240535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6D59CBB2-BED1-27E3-9445-18ACCCF6A08D}"/>
              </a:ext>
            </a:extLst>
          </p:cNvPr>
          <p:cNvSpPr/>
          <p:nvPr/>
        </p:nvSpPr>
        <p:spPr>
          <a:xfrm>
            <a:off x="8131058" y="706846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/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02072803-FAE1-59E1-171F-77A8EAE3EEEB}"/>
              </a:ext>
            </a:extLst>
          </p:cNvPr>
          <p:cNvSpPr/>
          <p:nvPr/>
        </p:nvSpPr>
        <p:spPr>
          <a:xfrm>
            <a:off x="9420227" y="466725"/>
            <a:ext cx="44627" cy="323850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フリーフォーム: 図形 168">
            <a:extLst>
              <a:ext uri="{FF2B5EF4-FFF2-40B4-BE49-F238E27FC236}">
                <a16:creationId xmlns:a16="http://schemas.microsoft.com/office/drawing/2014/main" id="{4660D922-26B0-F185-9CC5-538EFABA4DB3}"/>
              </a:ext>
            </a:extLst>
          </p:cNvPr>
          <p:cNvSpPr/>
          <p:nvPr/>
        </p:nvSpPr>
        <p:spPr>
          <a:xfrm flipV="1">
            <a:off x="9674853" y="2212032"/>
            <a:ext cx="45719" cy="152439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EE5F161B-2AB8-4920-978B-2AE0B56739D1}"/>
              </a:ext>
            </a:extLst>
          </p:cNvPr>
          <p:cNvSpPr/>
          <p:nvPr/>
        </p:nvSpPr>
        <p:spPr>
          <a:xfrm>
            <a:off x="10318750" y="1530350"/>
            <a:ext cx="184150" cy="133350"/>
          </a:xfrm>
          <a:custGeom>
            <a:avLst/>
            <a:gdLst>
              <a:gd name="connsiteX0" fmla="*/ 0 w 184150"/>
              <a:gd name="connsiteY0" fmla="*/ 0 h 133350"/>
              <a:gd name="connsiteX1" fmla="*/ 184150 w 184150"/>
              <a:gd name="connsiteY1" fmla="*/ 38100 h 133350"/>
              <a:gd name="connsiteX2" fmla="*/ 38100 w 184150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133350">
                <a:moveTo>
                  <a:pt x="0" y="0"/>
                </a:moveTo>
                <a:lnTo>
                  <a:pt x="184150" y="38100"/>
                </a:lnTo>
                <a:lnTo>
                  <a:pt x="38100" y="13335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B6681965-2A0A-AE4D-3904-19CBB0E649C7}"/>
              </a:ext>
            </a:extLst>
          </p:cNvPr>
          <p:cNvCxnSpPr/>
          <p:nvPr/>
        </p:nvCxnSpPr>
        <p:spPr>
          <a:xfrm>
            <a:off x="8832850" y="53152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25DD4576-B616-0769-1F2D-CA44C649AA62}"/>
              </a:ext>
            </a:extLst>
          </p:cNvPr>
          <p:cNvCxnSpPr/>
          <p:nvPr/>
        </p:nvCxnSpPr>
        <p:spPr>
          <a:xfrm>
            <a:off x="8812131" y="53787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8383F5D9-99FC-1368-BAF1-678DADFF2D0C}"/>
              </a:ext>
            </a:extLst>
          </p:cNvPr>
          <p:cNvCxnSpPr/>
          <p:nvPr/>
        </p:nvCxnSpPr>
        <p:spPr>
          <a:xfrm>
            <a:off x="8842375" y="106968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26AD6E2-22C5-E465-17CB-2C4B6978BD58}"/>
              </a:ext>
            </a:extLst>
          </p:cNvPr>
          <p:cNvCxnSpPr/>
          <p:nvPr/>
        </p:nvCxnSpPr>
        <p:spPr>
          <a:xfrm>
            <a:off x="8821656" y="107603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90F71-EA3C-C480-EAF7-7AF9BC3BB750}"/>
              </a:ext>
            </a:extLst>
          </p:cNvPr>
          <p:cNvCxnSpPr/>
          <p:nvPr/>
        </p:nvCxnSpPr>
        <p:spPr>
          <a:xfrm>
            <a:off x="9223375" y="226507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A6EF89F3-F41F-65AC-42BB-EA0ADFC9D96F}"/>
              </a:ext>
            </a:extLst>
          </p:cNvPr>
          <p:cNvCxnSpPr/>
          <p:nvPr/>
        </p:nvCxnSpPr>
        <p:spPr>
          <a:xfrm>
            <a:off x="9202656" y="227142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DA17A74A-0FBB-9E8D-AB59-A8420EB4CDF4}"/>
              </a:ext>
            </a:extLst>
          </p:cNvPr>
          <p:cNvCxnSpPr/>
          <p:nvPr/>
        </p:nvCxnSpPr>
        <p:spPr>
          <a:xfrm>
            <a:off x="9099550" y="1874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542F40F-2842-19D0-7529-CE57252BF5CF}"/>
              </a:ext>
            </a:extLst>
          </p:cNvPr>
          <p:cNvCxnSpPr/>
          <p:nvPr/>
        </p:nvCxnSpPr>
        <p:spPr>
          <a:xfrm>
            <a:off x="9078831" y="18808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3371B0E1-0CE0-D83B-554C-FFAF2204501C}"/>
              </a:ext>
            </a:extLst>
          </p:cNvPr>
          <p:cNvCxnSpPr/>
          <p:nvPr/>
        </p:nvCxnSpPr>
        <p:spPr>
          <a:xfrm>
            <a:off x="9313863" y="25031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2F6F333-2787-1607-FA5E-45BDE1447225}"/>
              </a:ext>
            </a:extLst>
          </p:cNvPr>
          <p:cNvCxnSpPr/>
          <p:nvPr/>
        </p:nvCxnSpPr>
        <p:spPr>
          <a:xfrm>
            <a:off x="9293144" y="2509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/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/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/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,+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en-US" altLang="ja-JP" sz="1400" dirty="0"/>
                  <a:t> </a:t>
                </a:r>
                <a:endParaRPr kumimoji="1" lang="ja-JP" altLang="en-US" sz="14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楕円 198">
            <a:extLst>
              <a:ext uri="{FF2B5EF4-FFF2-40B4-BE49-F238E27FC236}">
                <a16:creationId xmlns:a16="http://schemas.microsoft.com/office/drawing/2014/main" id="{1B34BE20-DE89-44D1-455F-F209399F2BEA}"/>
              </a:ext>
            </a:extLst>
          </p:cNvPr>
          <p:cNvSpPr/>
          <p:nvPr/>
        </p:nvSpPr>
        <p:spPr>
          <a:xfrm>
            <a:off x="10272645" y="22957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7AB8B2-16F2-4581-C262-3132298266EA}"/>
              </a:ext>
            </a:extLst>
          </p:cNvPr>
          <p:cNvSpPr/>
          <p:nvPr/>
        </p:nvSpPr>
        <p:spPr>
          <a:xfrm>
            <a:off x="10486707" y="2387599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/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/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/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/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-1604730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/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/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/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CDF53D2-F5FE-3245-316B-8616AD9036F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6043049" y="-560341"/>
            <a:ext cx="19526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903223" y="9758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314073" y="1341910"/>
            <a:ext cx="1404522" cy="3066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5291832" y="148012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7015837" y="3404787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DD863D2-660E-8C26-C643-9054F7A5B036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7793934" y="-560341"/>
            <a:ext cx="414769" cy="7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760842" y="622321"/>
            <a:ext cx="956882" cy="5657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52622" y="3986627"/>
            <a:ext cx="4779925" cy="376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21153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772664" y="57026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5944449" y="1240385"/>
            <a:ext cx="1189440" cy="510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4922208" y="137859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6431131" y="3507410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stCxn id="157" idx="3"/>
            <a:endCxn id="14" idx="0"/>
          </p:cNvCxnSpPr>
          <p:nvPr/>
        </p:nvCxnSpPr>
        <p:spPr>
          <a:xfrm>
            <a:off x="4710023" y="560362"/>
            <a:ext cx="638077" cy="526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820048" y="3885617"/>
            <a:ext cx="2895059" cy="4566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80BA24-1D87-9CD1-A136-5B87703BD52B}"/>
              </a:ext>
            </a:extLst>
          </p:cNvPr>
          <p:cNvCxnSpPr>
            <a:cxnSpLocks/>
            <a:stCxn id="119" idx="2"/>
            <a:endCxn id="3" idx="0"/>
          </p:cNvCxnSpPr>
          <p:nvPr/>
        </p:nvCxnSpPr>
        <p:spPr>
          <a:xfrm flipH="1">
            <a:off x="3657685" y="2041964"/>
            <a:ext cx="1" cy="350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5EA6D2B-5B97-B5C7-033E-4C615306A43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657685" y="2915388"/>
            <a:ext cx="0" cy="3569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/>
              <p:nvPr/>
            </p:nvSpPr>
            <p:spPr>
              <a:xfrm>
                <a:off x="9654756" y="151056"/>
                <a:ext cx="348877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756" y="151056"/>
                <a:ext cx="34887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/>
              <p:nvPr/>
            </p:nvSpPr>
            <p:spPr>
              <a:xfrm>
                <a:off x="7611643" y="1032119"/>
                <a:ext cx="352148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43" y="1032119"/>
                <a:ext cx="3521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C867F5C4-EFBD-7694-E571-E0EBF12C69BF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1695711" cy="110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8F707C-5C4D-F678-FFFA-973A09F70584}"/>
              </a:ext>
            </a:extLst>
          </p:cNvPr>
          <p:cNvSpPr/>
          <p:nvPr/>
        </p:nvSpPr>
        <p:spPr>
          <a:xfrm rot="18423893">
            <a:off x="9651571" y="1424228"/>
            <a:ext cx="21488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D2F2FC3-53A6-B5F5-1495-B29BC39CB9CC}"/>
              </a:ext>
            </a:extLst>
          </p:cNvPr>
          <p:cNvCxnSpPr>
            <a:cxnSpLocks/>
            <a:stCxn id="209" idx="7"/>
            <a:endCxn id="220" idx="4"/>
          </p:cNvCxnSpPr>
          <p:nvPr/>
        </p:nvCxnSpPr>
        <p:spPr>
          <a:xfrm flipV="1">
            <a:off x="10974004" y="2139216"/>
            <a:ext cx="483320" cy="9214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DB9F895-C20C-8B6C-B17E-D3D616CA47E3}"/>
              </a:ext>
            </a:extLst>
          </p:cNvPr>
          <p:cNvCxnSpPr>
            <a:cxnSpLocks/>
            <a:stCxn id="149" idx="6"/>
            <a:endCxn id="220" idx="2"/>
          </p:cNvCxnSpPr>
          <p:nvPr/>
        </p:nvCxnSpPr>
        <p:spPr>
          <a:xfrm>
            <a:off x="8688272" y="534710"/>
            <a:ext cx="2741602" cy="15770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C9F4EFE-6D5E-CECA-562B-11175A7E99E6}"/>
              </a:ext>
            </a:extLst>
          </p:cNvPr>
          <p:cNvCxnSpPr>
            <a:cxnSpLocks/>
            <a:stCxn id="149" idx="6"/>
            <a:endCxn id="209" idx="1"/>
          </p:cNvCxnSpPr>
          <p:nvPr/>
        </p:nvCxnSpPr>
        <p:spPr>
          <a:xfrm>
            <a:off x="8688272" y="534710"/>
            <a:ext cx="2246912" cy="2526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4B1321E-FE69-2370-D587-D271F464CC7E}"/>
              </a:ext>
            </a:extLst>
          </p:cNvPr>
          <p:cNvCxnSpPr>
            <a:cxnSpLocks/>
            <a:stCxn id="149" idx="6"/>
            <a:endCxn id="200" idx="2"/>
          </p:cNvCxnSpPr>
          <p:nvPr/>
        </p:nvCxnSpPr>
        <p:spPr>
          <a:xfrm>
            <a:off x="8688272" y="534710"/>
            <a:ext cx="1267322" cy="29670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83998C5-92AB-D391-2EFB-EABE32C42DB5}"/>
              </a:ext>
            </a:extLst>
          </p:cNvPr>
          <p:cNvCxnSpPr>
            <a:cxnSpLocks/>
            <a:stCxn id="160" idx="6"/>
            <a:endCxn id="209" idx="1"/>
          </p:cNvCxnSpPr>
          <p:nvPr/>
        </p:nvCxnSpPr>
        <p:spPr>
          <a:xfrm>
            <a:off x="6440777" y="1457898"/>
            <a:ext cx="4494407" cy="1602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759B2A9-A8C0-9046-55BB-447150EB843E}"/>
              </a:ext>
            </a:extLst>
          </p:cNvPr>
          <p:cNvCxnSpPr>
            <a:cxnSpLocks/>
            <a:stCxn id="160" idx="6"/>
            <a:endCxn id="200" idx="2"/>
          </p:cNvCxnSpPr>
          <p:nvPr/>
        </p:nvCxnSpPr>
        <p:spPr>
          <a:xfrm>
            <a:off x="6440777" y="1457898"/>
            <a:ext cx="3514817" cy="20438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D8AF0D6-4F47-9E8E-7A77-2C01979503DE}"/>
              </a:ext>
            </a:extLst>
          </p:cNvPr>
          <p:cNvCxnSpPr>
            <a:cxnSpLocks/>
            <a:stCxn id="160" idx="6"/>
            <a:endCxn id="220" idx="2"/>
          </p:cNvCxnSpPr>
          <p:nvPr/>
        </p:nvCxnSpPr>
        <p:spPr>
          <a:xfrm>
            <a:off x="6440777" y="1457898"/>
            <a:ext cx="4989097" cy="6538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A5E3D07-8C60-CBFC-3A0D-D06165313041}"/>
              </a:ext>
            </a:extLst>
          </p:cNvPr>
          <p:cNvCxnSpPr>
            <a:cxnSpLocks/>
            <a:stCxn id="149" idx="6"/>
            <a:endCxn id="291" idx="2"/>
          </p:cNvCxnSpPr>
          <p:nvPr/>
        </p:nvCxnSpPr>
        <p:spPr>
          <a:xfrm>
            <a:off x="8688272" y="534710"/>
            <a:ext cx="1872457" cy="1330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40D621C-56E9-700C-A607-79FAC2CE96A9}"/>
              </a:ext>
            </a:extLst>
          </p:cNvPr>
          <p:cNvGrpSpPr/>
          <p:nvPr/>
        </p:nvGrpSpPr>
        <p:grpSpPr>
          <a:xfrm rot="20352305">
            <a:off x="8532897" y="235655"/>
            <a:ext cx="1478060" cy="1175200"/>
            <a:chOff x="5801281" y="760151"/>
            <a:chExt cx="1478060" cy="117520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EC09848-0509-20CF-A1BA-44C0892B5704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>
              <a:solidFill>
                <a:srgbClr val="00B0F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3628F88-294F-C250-B52A-2103800BF182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矢印コネクタ 366">
              <a:extLst>
                <a:ext uri="{FF2B5EF4-FFF2-40B4-BE49-F238E27FC236}">
                  <a16:creationId xmlns:a16="http://schemas.microsoft.com/office/drawing/2014/main" id="{89CF1B70-6716-A451-FB57-AE3577AB596A}"/>
                </a:ext>
              </a:extLst>
            </p:cNvPr>
            <p:cNvCxnSpPr>
              <a:cxnSpLocks/>
            </p:cNvCxnSpPr>
            <p:nvPr/>
          </p:nvCxnSpPr>
          <p:spPr>
            <a:xfrm rot="1247695">
              <a:off x="6045320" y="905441"/>
              <a:ext cx="325622" cy="22300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6549362-B9F6-4E65-78E2-50356099CB93}"/>
              </a:ext>
            </a:extLst>
          </p:cNvPr>
          <p:cNvGrpSpPr/>
          <p:nvPr/>
        </p:nvGrpSpPr>
        <p:grpSpPr>
          <a:xfrm rot="19708569">
            <a:off x="6573394" y="1222954"/>
            <a:ext cx="1478060" cy="1178248"/>
            <a:chOff x="5801281" y="757103"/>
            <a:chExt cx="1478060" cy="117824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E53F854-E5E8-5D87-6A57-EEC92D2867AD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92D05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2F1BB7-0A2B-7048-C44F-F7462D1BB4BB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矢印コネクタ 371">
              <a:extLst>
                <a:ext uri="{FF2B5EF4-FFF2-40B4-BE49-F238E27FC236}">
                  <a16:creationId xmlns:a16="http://schemas.microsoft.com/office/drawing/2014/main" id="{4FAA4B10-42F3-53E1-2766-DAFD679DA3D6}"/>
                </a:ext>
              </a:extLst>
            </p:cNvPr>
            <p:cNvCxnSpPr>
              <a:cxnSpLocks/>
            </p:cNvCxnSpPr>
            <p:nvPr/>
          </p:nvCxnSpPr>
          <p:spPr>
            <a:xfrm rot="1891431">
              <a:off x="5851025" y="757103"/>
              <a:ext cx="698947" cy="30647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C81B4E6-641B-58EA-BBD2-560C23952A43}"/>
              </a:ext>
            </a:extLst>
          </p:cNvPr>
          <p:cNvCxnSpPr>
            <a:cxnSpLocks/>
            <a:stCxn id="209" idx="3"/>
            <a:endCxn id="200" idx="7"/>
          </p:cNvCxnSpPr>
          <p:nvPr/>
        </p:nvCxnSpPr>
        <p:spPr>
          <a:xfrm flipH="1">
            <a:off x="10002454" y="3099532"/>
            <a:ext cx="932730" cy="3828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7B105258-CDAB-CA12-18B9-2EACEBE66445}"/>
              </a:ext>
            </a:extLst>
          </p:cNvPr>
          <p:cNvSpPr/>
          <p:nvPr/>
        </p:nvSpPr>
        <p:spPr>
          <a:xfrm>
            <a:off x="8633372" y="50726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E66C5F06-BAEC-008F-6AB3-88C29890E67E}"/>
              </a:ext>
            </a:extLst>
          </p:cNvPr>
          <p:cNvSpPr/>
          <p:nvPr/>
        </p:nvSpPr>
        <p:spPr>
          <a:xfrm>
            <a:off x="6385877" y="143044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51811539-CAB1-067A-B5BE-672AB6E7E32D}"/>
              </a:ext>
            </a:extLst>
          </p:cNvPr>
          <p:cNvCxnSpPr>
            <a:cxnSpLocks/>
            <a:stCxn id="184" idx="7"/>
            <a:endCxn id="189" idx="4"/>
          </p:cNvCxnSpPr>
          <p:nvPr/>
        </p:nvCxnSpPr>
        <p:spPr>
          <a:xfrm flipV="1">
            <a:off x="7340232" y="1592368"/>
            <a:ext cx="21557" cy="164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878B372-1FDE-3531-943C-130B9C655E81}"/>
              </a:ext>
            </a:extLst>
          </p:cNvPr>
          <p:cNvCxnSpPr>
            <a:cxnSpLocks/>
            <a:stCxn id="184" idx="3"/>
            <a:endCxn id="195" idx="6"/>
          </p:cNvCxnSpPr>
          <p:nvPr/>
        </p:nvCxnSpPr>
        <p:spPr>
          <a:xfrm flipH="1">
            <a:off x="7178671" y="1795828"/>
            <a:ext cx="122741" cy="6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AFAF19D-BCBA-ACC6-7B09-5208407E2317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V="1">
            <a:off x="9154404" y="863897"/>
            <a:ext cx="54900" cy="1626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FA29C9-3A52-6C8B-D242-D56A5C23BBAF}"/>
              </a:ext>
            </a:extLst>
          </p:cNvPr>
          <p:cNvCxnSpPr>
            <a:cxnSpLocks/>
            <a:stCxn id="167" idx="2"/>
            <a:endCxn id="179" idx="6"/>
          </p:cNvCxnSpPr>
          <p:nvPr/>
        </p:nvCxnSpPr>
        <p:spPr>
          <a:xfrm flipH="1">
            <a:off x="8964615" y="1053949"/>
            <a:ext cx="162339" cy="853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DBFD1227-6E44-6A0A-CB7E-D693F15F3798}"/>
              </a:ext>
            </a:extLst>
          </p:cNvPr>
          <p:cNvSpPr/>
          <p:nvPr/>
        </p:nvSpPr>
        <p:spPr>
          <a:xfrm>
            <a:off x="9126954" y="1026499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7B7E322C-C0F6-3052-5EB0-D4651E8DE2EF}"/>
              </a:ext>
            </a:extLst>
          </p:cNvPr>
          <p:cNvSpPr/>
          <p:nvPr/>
        </p:nvSpPr>
        <p:spPr>
          <a:xfrm>
            <a:off x="9181854" y="80899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411CC041-5841-4679-0B4E-8365B4267445}"/>
              </a:ext>
            </a:extLst>
          </p:cNvPr>
          <p:cNvSpPr/>
          <p:nvPr/>
        </p:nvSpPr>
        <p:spPr>
          <a:xfrm>
            <a:off x="8909715" y="111180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97A0BC35-5473-6693-6338-D7FA13536F2D}"/>
              </a:ext>
            </a:extLst>
          </p:cNvPr>
          <p:cNvSpPr/>
          <p:nvPr/>
        </p:nvSpPr>
        <p:spPr>
          <a:xfrm>
            <a:off x="7293372" y="17489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043860CA-75B0-DA9E-8584-557A169E52F0}"/>
              </a:ext>
            </a:extLst>
          </p:cNvPr>
          <p:cNvSpPr/>
          <p:nvPr/>
        </p:nvSpPr>
        <p:spPr>
          <a:xfrm>
            <a:off x="7334339" y="15374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5CCEE981-6E28-09B0-AB78-9449389D25D7}"/>
              </a:ext>
            </a:extLst>
          </p:cNvPr>
          <p:cNvSpPr/>
          <p:nvPr/>
        </p:nvSpPr>
        <p:spPr>
          <a:xfrm>
            <a:off x="7123771" y="183687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87B312-114B-0C59-027B-CC60F1B1BBBB}"/>
              </a:ext>
            </a:extLst>
          </p:cNvPr>
          <p:cNvSpPr/>
          <p:nvPr/>
        </p:nvSpPr>
        <p:spPr>
          <a:xfrm>
            <a:off x="9955594" y="347431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AC95FD41-B169-1CFF-E6B9-069D807F8900}"/>
              </a:ext>
            </a:extLst>
          </p:cNvPr>
          <p:cNvSpPr/>
          <p:nvPr/>
        </p:nvSpPr>
        <p:spPr>
          <a:xfrm>
            <a:off x="10927144" y="3052672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5A7E2EF9-9120-713B-B84D-77AAE0C775F6}"/>
              </a:ext>
            </a:extLst>
          </p:cNvPr>
          <p:cNvSpPr/>
          <p:nvPr/>
        </p:nvSpPr>
        <p:spPr>
          <a:xfrm>
            <a:off x="11429874" y="208431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1C2C964C-D0D6-AA2F-4EC8-AA27E823A703}"/>
              </a:ext>
            </a:extLst>
          </p:cNvPr>
          <p:cNvCxnSpPr>
            <a:cxnSpLocks/>
          </p:cNvCxnSpPr>
          <p:nvPr/>
        </p:nvCxnSpPr>
        <p:spPr>
          <a:xfrm rot="20700000">
            <a:off x="11895757" y="1635895"/>
            <a:ext cx="233484" cy="3359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078D796A-4DEA-84F0-B70F-3847636B9FB5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860635" cy="3069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5063459D-C58A-0669-7777-3CB38B0C75EC}"/>
              </a:ext>
            </a:extLst>
          </p:cNvPr>
          <p:cNvCxnSpPr>
            <a:cxnSpLocks/>
            <a:stCxn id="160" idx="6"/>
            <a:endCxn id="195" idx="2"/>
          </p:cNvCxnSpPr>
          <p:nvPr/>
        </p:nvCxnSpPr>
        <p:spPr>
          <a:xfrm>
            <a:off x="6440777" y="1457898"/>
            <a:ext cx="682994" cy="406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DF9EAD6-1725-933D-A18F-41569271E7CA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893562" cy="117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FCC19B82-8710-DD7A-811B-0A75FBBD44E5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498872" cy="2869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37C1DEAB-6FF6-3C3C-F157-C7D03B34EDD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453532" cy="5098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A4F87B59-EB89-380C-31E7-9009B575026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246258" cy="5765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>
            <a:extLst>
              <a:ext uri="{FF2B5EF4-FFF2-40B4-BE49-F238E27FC236}">
                <a16:creationId xmlns:a16="http://schemas.microsoft.com/office/drawing/2014/main" id="{AC7D59DF-E454-6D04-7BAF-2F0448A8128E}"/>
              </a:ext>
            </a:extLst>
          </p:cNvPr>
          <p:cNvSpPr/>
          <p:nvPr/>
        </p:nvSpPr>
        <p:spPr>
          <a:xfrm>
            <a:off x="7341945" y="143155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楕円 290">
            <a:extLst>
              <a:ext uri="{FF2B5EF4-FFF2-40B4-BE49-F238E27FC236}">
                <a16:creationId xmlns:a16="http://schemas.microsoft.com/office/drawing/2014/main" id="{CF521F9E-FA4F-EE7C-5891-9B98BF981791}"/>
              </a:ext>
            </a:extLst>
          </p:cNvPr>
          <p:cNvSpPr/>
          <p:nvPr/>
        </p:nvSpPr>
        <p:spPr>
          <a:xfrm>
            <a:off x="10560729" y="52056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34D7C749-96BF-6C7D-467E-5980FC2F097B}"/>
              </a:ext>
            </a:extLst>
          </p:cNvPr>
          <p:cNvSpPr/>
          <p:nvPr/>
        </p:nvSpPr>
        <p:spPr>
          <a:xfrm>
            <a:off x="9255493" y="51391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B775F4E-F265-3A51-D272-DF435BF64230}"/>
              </a:ext>
            </a:extLst>
          </p:cNvPr>
          <p:cNvCxnSpPr>
            <a:cxnSpLocks/>
            <a:stCxn id="160" idx="6"/>
            <a:endCxn id="290" idx="2"/>
          </p:cNvCxnSpPr>
          <p:nvPr/>
        </p:nvCxnSpPr>
        <p:spPr>
          <a:xfrm>
            <a:off x="6440777" y="1457898"/>
            <a:ext cx="901168" cy="1108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B5FAF67A-F8B7-8CBC-40CB-5CA201C2C2BC}"/>
              </a:ext>
            </a:extLst>
          </p:cNvPr>
          <p:cNvCxnSpPr>
            <a:cxnSpLocks/>
            <a:stCxn id="149" idx="6"/>
            <a:endCxn id="294" idx="2"/>
          </p:cNvCxnSpPr>
          <p:nvPr/>
        </p:nvCxnSpPr>
        <p:spPr>
          <a:xfrm>
            <a:off x="8688272" y="534710"/>
            <a:ext cx="567221" cy="6650"/>
          </a:xfrm>
          <a:prstGeom prst="straightConnector1">
            <a:avLst/>
          </a:prstGeom>
          <a:ln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/>
              <p:nvPr/>
            </p:nvSpPr>
            <p:spPr>
              <a:xfrm>
                <a:off x="11953480" y="1623731"/>
                <a:ext cx="3330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480" y="1623731"/>
                <a:ext cx="3330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/>
              <p:nvPr/>
            </p:nvSpPr>
            <p:spPr>
              <a:xfrm>
                <a:off x="8245097" y="165390"/>
                <a:ext cx="347275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097" y="165390"/>
                <a:ext cx="34727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/>
              <p:nvPr/>
            </p:nvSpPr>
            <p:spPr>
              <a:xfrm>
                <a:off x="6104052" y="1182563"/>
                <a:ext cx="350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52" y="1182563"/>
                <a:ext cx="35054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/>
              <p:nvPr/>
            </p:nvSpPr>
            <p:spPr>
              <a:xfrm>
                <a:off x="11403162" y="1888631"/>
                <a:ext cx="3527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62" y="1888631"/>
                <a:ext cx="35272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/>
              <p:nvPr/>
            </p:nvSpPr>
            <p:spPr>
              <a:xfrm>
                <a:off x="10723049" y="3049346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049" y="3049346"/>
                <a:ext cx="35586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/>
              <p:nvPr/>
            </p:nvSpPr>
            <p:spPr>
              <a:xfrm>
                <a:off x="9724361" y="3459624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61" y="3459624"/>
                <a:ext cx="35586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/>
              <p:nvPr/>
            </p:nvSpPr>
            <p:spPr>
              <a:xfrm>
                <a:off x="9154404" y="640868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04" y="640868"/>
                <a:ext cx="460062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/>
              <p:nvPr/>
            </p:nvSpPr>
            <p:spPr>
              <a:xfrm>
                <a:off x="8990328" y="1017131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328" y="1017131"/>
                <a:ext cx="460062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/>
              <p:nvPr/>
            </p:nvSpPr>
            <p:spPr>
              <a:xfrm>
                <a:off x="8362341" y="1068192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341" y="1068192"/>
                <a:ext cx="46006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/>
              <p:nvPr/>
            </p:nvSpPr>
            <p:spPr>
              <a:xfrm>
                <a:off x="9375090" y="305898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90" y="305898"/>
                <a:ext cx="460062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/>
              <p:nvPr/>
            </p:nvSpPr>
            <p:spPr>
              <a:xfrm>
                <a:off x="7326832" y="149505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32" y="1495052"/>
                <a:ext cx="46006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/>
              <p:nvPr/>
            </p:nvSpPr>
            <p:spPr>
              <a:xfrm>
                <a:off x="7195985" y="1739177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85" y="1739177"/>
                <a:ext cx="460061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/>
              <p:nvPr/>
            </p:nvSpPr>
            <p:spPr>
              <a:xfrm>
                <a:off x="6881884" y="1893896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84" y="1893896"/>
                <a:ext cx="460061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/>
              <p:nvPr/>
            </p:nvSpPr>
            <p:spPr>
              <a:xfrm>
                <a:off x="7363001" y="123557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01" y="1235572"/>
                <a:ext cx="460061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/>
              <p:nvPr/>
            </p:nvSpPr>
            <p:spPr>
              <a:xfrm>
                <a:off x="330684" y="2882147"/>
                <a:ext cx="981743" cy="2683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4" y="2882147"/>
                <a:ext cx="981743" cy="2683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線矢印コネクタ 325">
            <a:extLst>
              <a:ext uri="{FF2B5EF4-FFF2-40B4-BE49-F238E27FC236}">
                <a16:creationId xmlns:a16="http://schemas.microsoft.com/office/drawing/2014/main" id="{FBEF0C64-6191-DAF5-0CBD-6736EE599F7B}"/>
              </a:ext>
            </a:extLst>
          </p:cNvPr>
          <p:cNvCxnSpPr/>
          <p:nvPr/>
        </p:nvCxnSpPr>
        <p:spPr>
          <a:xfrm flipV="1">
            <a:off x="7780329" y="3016557"/>
            <a:ext cx="0" cy="5949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>
            <a:extLst>
              <a:ext uri="{FF2B5EF4-FFF2-40B4-BE49-F238E27FC236}">
                <a16:creationId xmlns:a16="http://schemas.microsoft.com/office/drawing/2014/main" id="{B3039E7A-A23A-AFBE-3188-2DBC89B3B4E4}"/>
              </a:ext>
            </a:extLst>
          </p:cNvPr>
          <p:cNvCxnSpPr>
            <a:cxnSpLocks/>
          </p:cNvCxnSpPr>
          <p:nvPr/>
        </p:nvCxnSpPr>
        <p:spPr>
          <a:xfrm>
            <a:off x="7773424" y="3611494"/>
            <a:ext cx="7121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841C85A7-F474-CFD3-6CC5-89C9430ED7C3}"/>
              </a:ext>
            </a:extLst>
          </p:cNvPr>
          <p:cNvCxnSpPr>
            <a:cxnSpLocks/>
            <a:endCxn id="334" idx="1"/>
          </p:cNvCxnSpPr>
          <p:nvPr/>
        </p:nvCxnSpPr>
        <p:spPr>
          <a:xfrm flipV="1">
            <a:off x="7773424" y="3047282"/>
            <a:ext cx="653928" cy="5642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/>
              <p:nvPr/>
            </p:nvSpPr>
            <p:spPr>
              <a:xfrm>
                <a:off x="8431711" y="3455422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711" y="3455422"/>
                <a:ext cx="299376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/>
              <p:nvPr/>
            </p:nvSpPr>
            <p:spPr>
              <a:xfrm>
                <a:off x="8427352" y="2920324"/>
                <a:ext cx="3007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52" y="2920324"/>
                <a:ext cx="300788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/>
              <p:nvPr/>
            </p:nvSpPr>
            <p:spPr>
              <a:xfrm>
                <a:off x="7754446" y="2879073"/>
                <a:ext cx="29116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46" y="2879073"/>
                <a:ext cx="29116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円弧 335">
            <a:extLst>
              <a:ext uri="{FF2B5EF4-FFF2-40B4-BE49-F238E27FC236}">
                <a16:creationId xmlns:a16="http://schemas.microsoft.com/office/drawing/2014/main" id="{A7BA6484-09B1-6859-8774-377C4E814FDE}"/>
              </a:ext>
            </a:extLst>
          </p:cNvPr>
          <p:cNvSpPr/>
          <p:nvPr/>
        </p:nvSpPr>
        <p:spPr>
          <a:xfrm flipH="1">
            <a:off x="8006702" y="3399479"/>
            <a:ext cx="117049" cy="440816"/>
          </a:xfrm>
          <a:prstGeom prst="arc">
            <a:avLst>
              <a:gd name="adj1" fmla="val 13908053"/>
              <a:gd name="adj2" fmla="val 45410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円弧 336">
            <a:extLst>
              <a:ext uri="{FF2B5EF4-FFF2-40B4-BE49-F238E27FC236}">
                <a16:creationId xmlns:a16="http://schemas.microsoft.com/office/drawing/2014/main" id="{2995D72F-36E2-BF42-A384-5B351364CFDE}"/>
              </a:ext>
            </a:extLst>
          </p:cNvPr>
          <p:cNvSpPr/>
          <p:nvPr/>
        </p:nvSpPr>
        <p:spPr>
          <a:xfrm flipH="1" flipV="1">
            <a:off x="8155336" y="3098214"/>
            <a:ext cx="198558" cy="201004"/>
          </a:xfrm>
          <a:prstGeom prst="arc">
            <a:avLst>
              <a:gd name="adj1" fmla="val 10664232"/>
              <a:gd name="adj2" fmla="val 611262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円弧 337">
            <a:extLst>
              <a:ext uri="{FF2B5EF4-FFF2-40B4-BE49-F238E27FC236}">
                <a16:creationId xmlns:a16="http://schemas.microsoft.com/office/drawing/2014/main" id="{D84EE0E2-FB09-D4D4-DF74-24372E06F8CB}"/>
              </a:ext>
            </a:extLst>
          </p:cNvPr>
          <p:cNvSpPr/>
          <p:nvPr/>
        </p:nvSpPr>
        <p:spPr>
          <a:xfrm rot="5400000" flipH="1">
            <a:off x="7734703" y="2963995"/>
            <a:ext cx="98311" cy="457214"/>
          </a:xfrm>
          <a:prstGeom prst="arc">
            <a:avLst>
              <a:gd name="adj1" fmla="val 16175603"/>
              <a:gd name="adj2" fmla="val 84818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/>
              <p:nvPr/>
            </p:nvSpPr>
            <p:spPr>
              <a:xfrm>
                <a:off x="7008145" y="3020960"/>
                <a:ext cx="614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𝑦𝑎𝑤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45" y="3020960"/>
                <a:ext cx="61420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/>
              <p:nvPr/>
            </p:nvSpPr>
            <p:spPr>
              <a:xfrm>
                <a:off x="8289267" y="3068392"/>
                <a:ext cx="6867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67" y="3068392"/>
                <a:ext cx="686791" cy="253916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/>
              <p:nvPr/>
            </p:nvSpPr>
            <p:spPr>
              <a:xfrm>
                <a:off x="7953489" y="3610581"/>
                <a:ext cx="604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89" y="3610581"/>
                <a:ext cx="604524" cy="253916"/>
              </a:xfrm>
              <a:prstGeom prst="rect">
                <a:avLst/>
              </a:prstGeom>
              <a:blipFill>
                <a:blip r:embed="rId2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A1F0D8A-2B09-9075-6C89-D9EA6F4484FF}"/>
              </a:ext>
            </a:extLst>
          </p:cNvPr>
          <p:cNvCxnSpPr>
            <a:cxnSpLocks/>
            <a:endCxn id="338" idx="0"/>
          </p:cNvCxnSpPr>
          <p:nvPr/>
        </p:nvCxnSpPr>
        <p:spPr>
          <a:xfrm>
            <a:off x="7779867" y="3194224"/>
            <a:ext cx="2324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628BB5B-406B-8815-44AE-998D33D1A0DC}"/>
              </a:ext>
            </a:extLst>
          </p:cNvPr>
          <p:cNvCxnSpPr>
            <a:cxnSpLocks/>
            <a:endCxn id="337" idx="0"/>
          </p:cNvCxnSpPr>
          <p:nvPr/>
        </p:nvCxnSpPr>
        <p:spPr>
          <a:xfrm>
            <a:off x="8254615" y="3192602"/>
            <a:ext cx="99203" cy="2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C586DA44-C44B-4B09-DB8A-8D4A4D157118}"/>
              </a:ext>
            </a:extLst>
          </p:cNvPr>
          <p:cNvCxnSpPr>
            <a:cxnSpLocks/>
            <a:endCxn id="336" idx="0"/>
          </p:cNvCxnSpPr>
          <p:nvPr/>
        </p:nvCxnSpPr>
        <p:spPr>
          <a:xfrm flipV="1">
            <a:off x="8062943" y="3549417"/>
            <a:ext cx="57736" cy="611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/>
              <p:nvPr/>
            </p:nvSpPr>
            <p:spPr>
              <a:xfrm>
                <a:off x="2682488" y="4199600"/>
                <a:ext cx="1353127" cy="2785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8" y="4199600"/>
                <a:ext cx="1353127" cy="2785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/>
              <p:nvPr/>
            </p:nvSpPr>
            <p:spPr>
              <a:xfrm>
                <a:off x="8616776" y="626985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76" y="626985"/>
                <a:ext cx="456792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楕円 369">
            <a:extLst>
              <a:ext uri="{FF2B5EF4-FFF2-40B4-BE49-F238E27FC236}">
                <a16:creationId xmlns:a16="http://schemas.microsoft.com/office/drawing/2014/main" id="{40FD51D7-6DE1-0317-8D3B-947F8F3F8883}"/>
              </a:ext>
            </a:extLst>
          </p:cNvPr>
          <p:cNvSpPr/>
          <p:nvPr/>
        </p:nvSpPr>
        <p:spPr>
          <a:xfrm>
            <a:off x="8995143" y="73933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1A8D1F0B-B57A-24C1-0739-3BCD21C7DDE2}"/>
              </a:ext>
            </a:extLst>
          </p:cNvPr>
          <p:cNvSpPr/>
          <p:nvPr/>
        </p:nvSpPr>
        <p:spPr>
          <a:xfrm>
            <a:off x="7126946" y="174480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/>
              <p:nvPr/>
            </p:nvSpPr>
            <p:spPr>
              <a:xfrm>
                <a:off x="6668028" y="1624134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28" y="1624134"/>
                <a:ext cx="456792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テキスト ボックス 378">
                <a:extLst>
                  <a:ext uri="{FF2B5EF4-FFF2-40B4-BE49-F238E27FC236}">
                    <a16:creationId xmlns:a16="http://schemas.microsoft.com/office/drawing/2014/main" id="{E816808E-B36B-C8C5-D75C-D0D4D5B2771D}"/>
                  </a:ext>
                </a:extLst>
              </p:cNvPr>
              <p:cNvSpPr txBox="1"/>
              <p:nvPr/>
            </p:nvSpPr>
            <p:spPr>
              <a:xfrm>
                <a:off x="2532020" y="3516372"/>
                <a:ext cx="1812869" cy="2600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𝑠𝑘𝑐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𝑆𝑘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79" name="テキスト ボックス 378">
                <a:extLst>
                  <a:ext uri="{FF2B5EF4-FFF2-40B4-BE49-F238E27FC236}">
                    <a16:creationId xmlns:a16="http://schemas.microsoft.com/office/drawing/2014/main" id="{E816808E-B36B-C8C5-D75C-D0D4D5B2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20" y="3516372"/>
                <a:ext cx="1812869" cy="26000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/>
              <p:nvPr/>
            </p:nvSpPr>
            <p:spPr>
              <a:xfrm>
                <a:off x="1068958" y="1616804"/>
                <a:ext cx="12921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58" y="1616804"/>
                <a:ext cx="1292149" cy="253916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/>
              <p:nvPr/>
            </p:nvSpPr>
            <p:spPr>
              <a:xfrm>
                <a:off x="1068957" y="1893896"/>
                <a:ext cx="12921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57" y="1893896"/>
                <a:ext cx="1292149" cy="253916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/>
              <p:nvPr/>
            </p:nvSpPr>
            <p:spPr>
              <a:xfrm>
                <a:off x="2382640" y="1616804"/>
                <a:ext cx="1295291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40" y="1616804"/>
                <a:ext cx="1295291" cy="253916"/>
              </a:xfrm>
              <a:prstGeom prst="rect">
                <a:avLst/>
              </a:prstGeom>
              <a:blipFill>
                <a:blip r:embed="rId3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/>
              <p:nvPr/>
            </p:nvSpPr>
            <p:spPr>
              <a:xfrm>
                <a:off x="2382640" y="1893896"/>
                <a:ext cx="1311113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40" y="1893896"/>
                <a:ext cx="1311113" cy="253916"/>
              </a:xfrm>
              <a:prstGeom prst="rect">
                <a:avLst/>
              </a:prstGeom>
              <a:blipFill>
                <a:blip r:embed="rId3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/>
              <p:nvPr/>
            </p:nvSpPr>
            <p:spPr>
              <a:xfrm>
                <a:off x="330684" y="2274811"/>
                <a:ext cx="1849352" cy="5392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4" y="2274811"/>
                <a:ext cx="1849352" cy="53925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/>
              <p:nvPr/>
            </p:nvSpPr>
            <p:spPr>
              <a:xfrm>
                <a:off x="2247656" y="2206504"/>
                <a:ext cx="1893724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56" y="2206504"/>
                <a:ext cx="1893724" cy="60593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/>
              <p:nvPr/>
            </p:nvSpPr>
            <p:spPr>
              <a:xfrm>
                <a:off x="4203211" y="2206503"/>
                <a:ext cx="1900841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11" y="2206503"/>
                <a:ext cx="1900841" cy="60593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/>
              <p:nvPr/>
            </p:nvSpPr>
            <p:spPr>
              <a:xfrm>
                <a:off x="1018634" y="3228441"/>
                <a:ext cx="1422954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34" y="3228441"/>
                <a:ext cx="1422954" cy="2539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DA6FD7C-34FD-D9B5-0DC8-17675BFF40F6}"/>
                  </a:ext>
                </a:extLst>
              </p:cNvPr>
              <p:cNvSpPr txBox="1"/>
              <p:nvPr/>
            </p:nvSpPr>
            <p:spPr>
              <a:xfrm>
                <a:off x="3912006" y="3213390"/>
                <a:ext cx="1353576" cy="2600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DA6FD7C-34FD-D9B5-0DC8-17675BFF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06" y="3213390"/>
                <a:ext cx="1353576" cy="26000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24A1C1-BEF1-241F-38D2-0F98F132A410}"/>
                  </a:ext>
                </a:extLst>
              </p:cNvPr>
              <p:cNvSpPr txBox="1"/>
              <p:nvPr/>
            </p:nvSpPr>
            <p:spPr>
              <a:xfrm>
                <a:off x="467524" y="124855"/>
                <a:ext cx="724237" cy="2668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24A1C1-BEF1-241F-38D2-0F98F132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4" y="124855"/>
                <a:ext cx="724237" cy="26686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9266F6-7755-91EB-8039-3362C0B36F78}"/>
                  </a:ext>
                </a:extLst>
              </p:cNvPr>
              <p:cNvSpPr txBox="1"/>
              <p:nvPr/>
            </p:nvSpPr>
            <p:spPr>
              <a:xfrm>
                <a:off x="1308691" y="124855"/>
                <a:ext cx="1091581" cy="266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𝑎𝑠𝑝𝑒𝑐𝑡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=9/16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9266F6-7755-91EB-8039-3362C0B3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91" y="124855"/>
                <a:ext cx="1091581" cy="266420"/>
              </a:xfrm>
              <a:prstGeom prst="rect">
                <a:avLst/>
              </a:prstGeom>
              <a:blipFill>
                <a:blip r:embed="rId4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7071688-1E74-F18E-9B60-2ECCE619DE56}"/>
                  </a:ext>
                </a:extLst>
              </p:cNvPr>
              <p:cNvSpPr txBox="1"/>
              <p:nvPr/>
            </p:nvSpPr>
            <p:spPr>
              <a:xfrm>
                <a:off x="2499327" y="54874"/>
                <a:ext cx="1159998" cy="394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𝐹𝑂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7071688-1E74-F18E-9B60-2ECCE619D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27" y="54874"/>
                <a:ext cx="1159998" cy="394852"/>
              </a:xfrm>
              <a:prstGeom prst="rect">
                <a:avLst/>
              </a:prstGeom>
              <a:blipFill>
                <a:blip r:embed="rId4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04BE9-B1E5-C4EA-0F21-208E2F043662}"/>
                  </a:ext>
                </a:extLst>
              </p:cNvPr>
              <p:cNvSpPr txBox="1"/>
              <p:nvPr/>
            </p:nvSpPr>
            <p:spPr>
              <a:xfrm>
                <a:off x="84188" y="435595"/>
                <a:ext cx="1054841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04BE9-B1E5-C4EA-0F21-208E2F04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" y="435595"/>
                <a:ext cx="1054841" cy="253916"/>
              </a:xfrm>
              <a:prstGeom prst="rect">
                <a:avLst/>
              </a:prstGeom>
              <a:blipFill>
                <a:blip r:embed="rId4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73BE506-98C6-9C73-1D52-C20A7BE83205}"/>
                  </a:ext>
                </a:extLst>
              </p:cNvPr>
              <p:cNvSpPr txBox="1"/>
              <p:nvPr/>
            </p:nvSpPr>
            <p:spPr>
              <a:xfrm>
                <a:off x="55803" y="1642645"/>
                <a:ext cx="894989" cy="415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73BE506-98C6-9C73-1D52-C20A7BE8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" y="1642645"/>
                <a:ext cx="894989" cy="415498"/>
              </a:xfrm>
              <a:prstGeom prst="rect">
                <a:avLst/>
              </a:prstGeom>
              <a:blipFill>
                <a:blip r:embed="rId4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1879BB-B98A-13E8-B22A-7B0B83F823A5}"/>
                  </a:ext>
                </a:extLst>
              </p:cNvPr>
              <p:cNvSpPr txBox="1"/>
              <p:nvPr/>
            </p:nvSpPr>
            <p:spPr>
              <a:xfrm>
                <a:off x="1024517" y="726785"/>
                <a:ext cx="1295291" cy="2668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𝑎𝑠𝑝𝑒𝑐𝑡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1879BB-B98A-13E8-B22A-7B0B83F8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17" y="726785"/>
                <a:ext cx="1295291" cy="26686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6474B9-E8A9-29D7-B084-55194059B6BC}"/>
                  </a:ext>
                </a:extLst>
              </p:cNvPr>
              <p:cNvSpPr txBox="1"/>
              <p:nvPr/>
            </p:nvSpPr>
            <p:spPr>
              <a:xfrm>
                <a:off x="1018634" y="1016149"/>
                <a:ext cx="1975734" cy="5316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𝐹𝑂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𝐹𝑂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6474B9-E8A9-29D7-B084-55194059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34" y="1016149"/>
                <a:ext cx="1975734" cy="53168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D000CA-40A8-91E2-F30E-5166244023DA}"/>
                  </a:ext>
                </a:extLst>
              </p:cNvPr>
              <p:cNvSpPr txBox="1"/>
              <p:nvPr/>
            </p:nvSpPr>
            <p:spPr>
              <a:xfrm>
                <a:off x="2494801" y="3213390"/>
                <a:ext cx="1353576" cy="2600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D000CA-40A8-91E2-F30E-516624402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01" y="3213390"/>
                <a:ext cx="1353576" cy="26000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45FAB6-7D9E-AE59-E4AC-7981D8C0A7A7}"/>
                  </a:ext>
                </a:extLst>
              </p:cNvPr>
              <p:cNvSpPr txBox="1"/>
              <p:nvPr/>
            </p:nvSpPr>
            <p:spPr>
              <a:xfrm>
                <a:off x="3046217" y="1182563"/>
                <a:ext cx="1053302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105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𝑆𝑘𝑐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45FAB6-7D9E-AE59-E4AC-7981D8C0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17" y="1182563"/>
                <a:ext cx="1053302" cy="253916"/>
              </a:xfrm>
              <a:prstGeom prst="rect">
                <a:avLst/>
              </a:prstGeom>
              <a:blipFill>
                <a:blip r:embed="rId4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4F12C2-D4FB-73D0-3162-61F9DD25DBCB}"/>
                  </a:ext>
                </a:extLst>
              </p:cNvPr>
              <p:cNvSpPr txBox="1"/>
              <p:nvPr/>
            </p:nvSpPr>
            <p:spPr>
              <a:xfrm>
                <a:off x="54699" y="4746121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4F12C2-D4FB-73D0-3162-61F9DD25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4746121"/>
                <a:ext cx="1558440" cy="253916"/>
              </a:xfrm>
              <a:prstGeom prst="rect">
                <a:avLst/>
              </a:prstGeom>
              <a:blipFill>
                <a:blip r:embed="rId4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9AF4BA-0471-A71F-F3D9-5DDDF5449F3A}"/>
                  </a:ext>
                </a:extLst>
              </p:cNvPr>
              <p:cNvSpPr txBox="1"/>
              <p:nvPr/>
            </p:nvSpPr>
            <p:spPr>
              <a:xfrm>
                <a:off x="54699" y="5046972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9AF4BA-0471-A71F-F3D9-5DDDF544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5046972"/>
                <a:ext cx="1558440" cy="253916"/>
              </a:xfrm>
              <a:prstGeom prst="rect">
                <a:avLst/>
              </a:prstGeom>
              <a:blipFill>
                <a:blip r:embed="rId5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4DFA193-04E3-D5AA-9334-AAF6536C7CBD}"/>
                  </a:ext>
                </a:extLst>
              </p:cNvPr>
              <p:cNvSpPr txBox="1"/>
              <p:nvPr/>
            </p:nvSpPr>
            <p:spPr>
              <a:xfrm>
                <a:off x="54699" y="5344523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4DFA193-04E3-D5AA-9334-AAF6536C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5344523"/>
                <a:ext cx="1558440" cy="253916"/>
              </a:xfrm>
              <a:prstGeom prst="rect">
                <a:avLst/>
              </a:prstGeom>
              <a:blipFill>
                <a:blip r:embed="rId5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75680D-F858-1DD2-900F-1C0BCE864F49}"/>
              </a:ext>
            </a:extLst>
          </p:cNvPr>
          <p:cNvCxnSpPr>
            <a:cxnSpLocks/>
          </p:cNvCxnSpPr>
          <p:nvPr/>
        </p:nvCxnSpPr>
        <p:spPr>
          <a:xfrm flipV="1">
            <a:off x="184150" y="2160979"/>
            <a:ext cx="0" cy="2104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DDB308-7A9D-5FEC-BF31-E111418999F2}"/>
                  </a:ext>
                </a:extLst>
              </p:cNvPr>
              <p:cNvSpPr txBox="1"/>
              <p:nvPr/>
            </p:nvSpPr>
            <p:spPr>
              <a:xfrm>
                <a:off x="3063326" y="5454096"/>
                <a:ext cx="1571380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DDB308-7A9D-5FEC-BF31-E1114189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26" y="5454096"/>
                <a:ext cx="1571380" cy="25391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3C5632D-8BF8-7F6E-BC31-E6CD4D03E2E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6436525" y="554120"/>
            <a:ext cx="2204887" cy="8900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81D5009-38D3-D84F-8507-5D63596B7D15}"/>
                  </a:ext>
                </a:extLst>
              </p:cNvPr>
              <p:cNvSpPr txBox="1"/>
              <p:nvPr/>
            </p:nvSpPr>
            <p:spPr>
              <a:xfrm>
                <a:off x="7732464" y="605222"/>
                <a:ext cx="3767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81D5009-38D3-D84F-8507-5D63596B7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64" y="605222"/>
                <a:ext cx="376706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F55CF25-9FC3-4961-9828-BF29F654C7FB}"/>
                  </a:ext>
                </a:extLst>
              </p:cNvPr>
              <p:cNvSpPr txBox="1"/>
              <p:nvPr/>
            </p:nvSpPr>
            <p:spPr>
              <a:xfrm>
                <a:off x="3095799" y="5121696"/>
                <a:ext cx="1337930" cy="2555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F55CF25-9FC3-4961-9828-BF29F654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99" y="5121696"/>
                <a:ext cx="1337930" cy="25551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1969921-90EB-7A98-FBA3-625AE1C4F507}"/>
                  </a:ext>
                </a:extLst>
              </p:cNvPr>
              <p:cNvSpPr txBox="1"/>
              <p:nvPr/>
            </p:nvSpPr>
            <p:spPr>
              <a:xfrm>
                <a:off x="2234938" y="6092667"/>
                <a:ext cx="1337930" cy="2555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1969921-90EB-7A98-FBA3-625AE1C4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38" y="6092667"/>
                <a:ext cx="1337930" cy="25551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523C15-09B8-6E63-EFC3-41BB00426223}"/>
                  </a:ext>
                </a:extLst>
              </p:cNvPr>
              <p:cNvSpPr txBox="1"/>
              <p:nvPr/>
            </p:nvSpPr>
            <p:spPr>
              <a:xfrm>
                <a:off x="1004906" y="3585372"/>
                <a:ext cx="1165960" cy="676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523C15-09B8-6E63-EFC3-41BB00426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06" y="3585372"/>
                <a:ext cx="1165960" cy="67685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650EFD-9C38-A539-D194-49D4A230D634}"/>
                  </a:ext>
                </a:extLst>
              </p:cNvPr>
              <p:cNvSpPr txBox="1"/>
              <p:nvPr/>
            </p:nvSpPr>
            <p:spPr>
              <a:xfrm>
                <a:off x="1715031" y="4751385"/>
                <a:ext cx="74744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650EFD-9C38-A539-D194-49D4A230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31" y="4751385"/>
                <a:ext cx="747448" cy="25391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7221466-E358-D5F8-A3CD-CE071E4C3ADB}"/>
                  </a:ext>
                </a:extLst>
              </p:cNvPr>
              <p:cNvSpPr txBox="1"/>
              <p:nvPr/>
            </p:nvSpPr>
            <p:spPr>
              <a:xfrm>
                <a:off x="1715031" y="5046972"/>
                <a:ext cx="7474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7221466-E358-D5F8-A3CD-CE071E4C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31" y="5046972"/>
                <a:ext cx="747449" cy="25391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41D3C0-EA65-8157-AFEA-2B6FFC87628F}"/>
                  </a:ext>
                </a:extLst>
              </p:cNvPr>
              <p:cNvSpPr txBox="1"/>
              <p:nvPr/>
            </p:nvSpPr>
            <p:spPr>
              <a:xfrm>
                <a:off x="1715031" y="5333546"/>
                <a:ext cx="7474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41D3C0-EA65-8157-AFEA-2B6FFC87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31" y="5333546"/>
                <a:ext cx="747449" cy="25391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2D7BA73-12A2-06D6-9D1B-E5BEED3CF2CC}"/>
                  </a:ext>
                </a:extLst>
              </p:cNvPr>
              <p:cNvSpPr txBox="1"/>
              <p:nvPr/>
            </p:nvSpPr>
            <p:spPr>
              <a:xfrm>
                <a:off x="7461882" y="5311717"/>
                <a:ext cx="722536" cy="4232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2D7BA73-12A2-06D6-9D1B-E5BEED3CF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882" y="5311717"/>
                <a:ext cx="722536" cy="423257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4752AA-D233-3246-47B9-98DBF35397F2}"/>
                  </a:ext>
                </a:extLst>
              </p:cNvPr>
              <p:cNvSpPr txBox="1"/>
              <p:nvPr/>
            </p:nvSpPr>
            <p:spPr>
              <a:xfrm>
                <a:off x="5333549" y="4434654"/>
                <a:ext cx="170679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4752AA-D233-3246-47B9-98DBF353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49" y="4434654"/>
                <a:ext cx="1706798" cy="25391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E2E2FB5-0272-FDF6-2E35-B42473804F08}"/>
                  </a:ext>
                </a:extLst>
              </p:cNvPr>
              <p:cNvSpPr txBox="1"/>
              <p:nvPr/>
            </p:nvSpPr>
            <p:spPr>
              <a:xfrm>
                <a:off x="5000641" y="5141274"/>
                <a:ext cx="2433207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E2E2FB5-0272-FDF6-2E35-B4247380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41" y="5141274"/>
                <a:ext cx="2433207" cy="25391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91FBFEC-4488-DE88-5119-1C4DF2D7F930}"/>
                  </a:ext>
                </a:extLst>
              </p:cNvPr>
              <p:cNvSpPr txBox="1"/>
              <p:nvPr/>
            </p:nvSpPr>
            <p:spPr>
              <a:xfrm>
                <a:off x="5000641" y="5408903"/>
                <a:ext cx="2433207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91FBFEC-4488-DE88-5119-1C4DF2D7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41" y="5408903"/>
                <a:ext cx="2433207" cy="25391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5974DA-603A-DEF5-0C99-82C9266DD606}"/>
                  </a:ext>
                </a:extLst>
              </p:cNvPr>
              <p:cNvSpPr txBox="1"/>
              <p:nvPr/>
            </p:nvSpPr>
            <p:spPr>
              <a:xfrm>
                <a:off x="5000641" y="5674801"/>
                <a:ext cx="2433207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d>
                        <m:d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5974DA-603A-DEF5-0C99-82C9266D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41" y="5674801"/>
                <a:ext cx="2433207" cy="25391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32BCD30-325F-F106-3986-D58A49812B58}"/>
                  </a:ext>
                </a:extLst>
              </p:cNvPr>
              <p:cNvSpPr txBox="1"/>
              <p:nvPr/>
            </p:nvSpPr>
            <p:spPr>
              <a:xfrm>
                <a:off x="5000641" y="4866210"/>
                <a:ext cx="2433207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32BCD30-325F-F106-3986-D58A4981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41" y="4866210"/>
                <a:ext cx="2433207" cy="25391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AFA579-8BA2-3093-E85D-83C6C03A0290}"/>
                  </a:ext>
                </a:extLst>
              </p:cNvPr>
              <p:cNvSpPr txBox="1"/>
              <p:nvPr/>
            </p:nvSpPr>
            <p:spPr>
              <a:xfrm>
                <a:off x="8293967" y="5141274"/>
                <a:ext cx="170679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AFA579-8BA2-3093-E85D-83C6C03A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967" y="5141274"/>
                <a:ext cx="1706798" cy="25391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81EED15-0CFD-638B-FFB0-E70A1220770D}"/>
                  </a:ext>
                </a:extLst>
              </p:cNvPr>
              <p:cNvSpPr txBox="1"/>
              <p:nvPr/>
            </p:nvSpPr>
            <p:spPr>
              <a:xfrm>
                <a:off x="8293966" y="5423771"/>
                <a:ext cx="1706797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81EED15-0CFD-638B-FFB0-E70A1220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966" y="5423771"/>
                <a:ext cx="1706797" cy="25391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B8259C6-01C1-C468-55C8-C1F46045D0A8}"/>
                  </a:ext>
                </a:extLst>
              </p:cNvPr>
              <p:cNvSpPr txBox="1"/>
              <p:nvPr/>
            </p:nvSpPr>
            <p:spPr>
              <a:xfrm>
                <a:off x="8293967" y="5706268"/>
                <a:ext cx="1706796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B8259C6-01C1-C468-55C8-C1F46045D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967" y="5706268"/>
                <a:ext cx="1706796" cy="25391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4AC1ECC-070E-3CC8-3695-98C827E8D143}"/>
                  </a:ext>
                </a:extLst>
              </p:cNvPr>
              <p:cNvSpPr txBox="1"/>
              <p:nvPr/>
            </p:nvSpPr>
            <p:spPr>
              <a:xfrm>
                <a:off x="5333549" y="4136138"/>
                <a:ext cx="170679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4AC1ECC-070E-3CC8-3695-98C827E8D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49" y="4136138"/>
                <a:ext cx="1706798" cy="25391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472CBEC-C48D-DAF5-47F3-DB43C7AA9034}"/>
                  </a:ext>
                </a:extLst>
              </p:cNvPr>
              <p:cNvSpPr txBox="1"/>
              <p:nvPr/>
            </p:nvSpPr>
            <p:spPr>
              <a:xfrm>
                <a:off x="10070728" y="5141274"/>
                <a:ext cx="2056206" cy="2539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472CBEC-C48D-DAF5-47F3-DB43C7AA9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8" y="5141274"/>
                <a:ext cx="2056206" cy="25391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77643A3-60A4-B2B3-5DD8-E16B2536F940}"/>
                  </a:ext>
                </a:extLst>
              </p:cNvPr>
              <p:cNvSpPr txBox="1"/>
              <p:nvPr/>
            </p:nvSpPr>
            <p:spPr>
              <a:xfrm>
                <a:off x="10070727" y="5423771"/>
                <a:ext cx="2056205" cy="2539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77643A3-60A4-B2B3-5DD8-E16B2536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7" y="5423771"/>
                <a:ext cx="2056205" cy="25391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A8D8C8D-5509-2788-9BBC-FB250E9D9B26}"/>
                  </a:ext>
                </a:extLst>
              </p:cNvPr>
              <p:cNvSpPr txBox="1"/>
              <p:nvPr/>
            </p:nvSpPr>
            <p:spPr>
              <a:xfrm>
                <a:off x="10070728" y="5706268"/>
                <a:ext cx="2056203" cy="2539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A8D8C8D-5509-2788-9BBC-FB250E9D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8" y="5706268"/>
                <a:ext cx="2056203" cy="25391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A988F59-2EA7-C7A4-C0DA-FC549613279D}"/>
                  </a:ext>
                </a:extLst>
              </p:cNvPr>
              <p:cNvSpPr txBox="1"/>
              <p:nvPr/>
            </p:nvSpPr>
            <p:spPr>
              <a:xfrm>
                <a:off x="10070728" y="4136138"/>
                <a:ext cx="2056206" cy="253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A988F59-2EA7-C7A4-C0DA-FC5496132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8" y="4136138"/>
                <a:ext cx="2056206" cy="25391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C2BC17E-C23F-1795-758C-C0F7020E1C62}"/>
                  </a:ext>
                </a:extLst>
              </p:cNvPr>
              <p:cNvSpPr txBox="1"/>
              <p:nvPr/>
            </p:nvSpPr>
            <p:spPr>
              <a:xfrm>
                <a:off x="10070728" y="4442088"/>
                <a:ext cx="2056206" cy="253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C2BC17E-C23F-1795-758C-C0F7020E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8" y="4442088"/>
                <a:ext cx="2056206" cy="25391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CE632551-C4D0-F03A-7194-0DCFFB64AAF2}"/>
                  </a:ext>
                </a:extLst>
              </p:cNvPr>
              <p:cNvSpPr txBox="1"/>
              <p:nvPr/>
            </p:nvSpPr>
            <p:spPr>
              <a:xfrm>
                <a:off x="54700" y="5627020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CE632551-C4D0-F03A-7194-0DCFFB64A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" y="5627020"/>
                <a:ext cx="1558440" cy="253916"/>
              </a:xfrm>
              <a:prstGeom prst="rect">
                <a:avLst/>
              </a:prstGeom>
              <a:blipFill>
                <a:blip r:embed="rId7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168CB36-6EAB-DB6B-CE14-E2C490234F5E}"/>
                  </a:ext>
                </a:extLst>
              </p:cNvPr>
              <p:cNvSpPr txBox="1"/>
              <p:nvPr/>
            </p:nvSpPr>
            <p:spPr>
              <a:xfrm>
                <a:off x="6186948" y="6897940"/>
                <a:ext cx="5939983" cy="13269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05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0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5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168CB36-6EAB-DB6B-CE14-E2C49023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948" y="6897940"/>
                <a:ext cx="5939983" cy="132690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268079E-171B-6509-AD04-A8E8C23DF8F7}"/>
                  </a:ext>
                </a:extLst>
              </p:cNvPr>
              <p:cNvSpPr txBox="1"/>
              <p:nvPr/>
            </p:nvSpPr>
            <p:spPr>
              <a:xfrm>
                <a:off x="10006582" y="1057162"/>
                <a:ext cx="2000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未知数：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+3=4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</m:t>
                    </m:r>
                  </m:oMath>
                </a14:m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268079E-171B-6509-AD04-A8E8C23D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82" y="1057162"/>
                <a:ext cx="2000419" cy="261610"/>
              </a:xfrm>
              <a:prstGeom prst="rect">
                <a:avLst/>
              </a:prstGeom>
              <a:blipFill>
                <a:blip r:embed="rId8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3DF7144-7906-07E6-69A4-57FC0FEDE08A}"/>
                  </a:ext>
                </a:extLst>
              </p:cNvPr>
              <p:cNvSpPr txBox="1"/>
              <p:nvPr/>
            </p:nvSpPr>
            <p:spPr>
              <a:xfrm>
                <a:off x="10006582" y="735456"/>
                <a:ext cx="2117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数式</a:t>
                </a:r>
                <a:r>
                  <a:rPr kumimoji="1" lang="ja-JP" altLang="en-US" sz="11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数：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3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</m:t>
                    </m:r>
                    <m:d>
                      <m:d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𝑁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−1</m:t>
                        </m:r>
                      </m:e>
                    </m:d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=4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−</m:t>
                    </m:r>
                    <m:r>
                      <a:rPr kumimoji="1" lang="en-US" altLang="ja-JP" sz="1100" b="0" i="0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1</m:t>
                    </m:r>
                  </m:oMath>
                </a14:m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3DF7144-7906-07E6-69A4-57FC0FED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82" y="735456"/>
                <a:ext cx="2117503" cy="261610"/>
              </a:xfrm>
              <a:prstGeom prst="rect">
                <a:avLst/>
              </a:prstGeom>
              <a:blipFill>
                <a:blip r:embed="rId8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DCA352AE-AB21-15E5-94AB-11FAADAADAE8}"/>
                  </a:ext>
                </a:extLst>
              </p:cNvPr>
              <p:cNvSpPr txBox="1"/>
              <p:nvPr/>
            </p:nvSpPr>
            <p:spPr>
              <a:xfrm>
                <a:off x="7683290" y="4768714"/>
                <a:ext cx="4475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  <m: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方向に定数倍に延長した点と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1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11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11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  <m:r>
                          <a:rPr lang="en-US" altLang="ja-JP" sz="11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上の点とが交わる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DCA352AE-AB21-15E5-94AB-11FAADA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90" y="4768714"/>
                <a:ext cx="4475905" cy="261610"/>
              </a:xfrm>
              <a:prstGeom prst="rect">
                <a:avLst/>
              </a:prstGeom>
              <a:blipFill>
                <a:blip r:embed="rId8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C0BBFC-073A-F231-250F-669681FE3C17}"/>
                  </a:ext>
                </a:extLst>
              </p:cNvPr>
              <p:cNvSpPr txBox="1"/>
              <p:nvPr/>
            </p:nvSpPr>
            <p:spPr>
              <a:xfrm>
                <a:off x="5546708" y="6024604"/>
                <a:ext cx="1341072" cy="255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C0BBFC-073A-F231-250F-669681FE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08" y="6024604"/>
                <a:ext cx="1341072" cy="25577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BC12C33-A04D-A7C1-D3CA-4E76CD88D1E8}"/>
                  </a:ext>
                </a:extLst>
              </p:cNvPr>
              <p:cNvSpPr txBox="1"/>
              <p:nvPr/>
            </p:nvSpPr>
            <p:spPr>
              <a:xfrm>
                <a:off x="8155336" y="4434654"/>
                <a:ext cx="1840729" cy="256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BC12C33-A04D-A7C1-D3CA-4E76CD88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6" y="4434654"/>
                <a:ext cx="1840729" cy="256224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53FA6B-C813-7792-DB32-6920E74709A1}"/>
                  </a:ext>
                </a:extLst>
              </p:cNvPr>
              <p:cNvSpPr txBox="1"/>
              <p:nvPr/>
            </p:nvSpPr>
            <p:spPr>
              <a:xfrm>
                <a:off x="8136487" y="4136138"/>
                <a:ext cx="1859577" cy="2562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53FA6B-C813-7792-DB32-6920E747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87" y="4136138"/>
                <a:ext cx="1859577" cy="25622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E8A71B0-99A5-6A8C-944B-E628FE1BBFC4}"/>
                  </a:ext>
                </a:extLst>
              </p:cNvPr>
              <p:cNvSpPr txBox="1"/>
              <p:nvPr/>
            </p:nvSpPr>
            <p:spPr>
              <a:xfrm>
                <a:off x="2532020" y="3814945"/>
                <a:ext cx="2085764" cy="2600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𝑠𝑘𝑐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𝑠𝑘𝑐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𝑆𝑘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E8A71B0-99A5-6A8C-944B-E628FE1B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20" y="3814945"/>
                <a:ext cx="2085764" cy="260008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FD6D50-71F8-DF6C-681D-DA0120614D55}"/>
                  </a:ext>
                </a:extLst>
              </p:cNvPr>
              <p:cNvSpPr txBox="1"/>
              <p:nvPr/>
            </p:nvSpPr>
            <p:spPr>
              <a:xfrm>
                <a:off x="8302886" y="3880203"/>
                <a:ext cx="33991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とその平面上の</a:t>
                </a:r>
                <a:r>
                  <a:rPr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r>
                  <a:rPr lang="ja-JP" altLang="en-US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つの点</a:t>
                </a:r>
                <a:r>
                  <a:rPr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21</m:t>
                        </m:r>
                      </m:sub>
                    </m:sSub>
                    <m:r>
                      <a:rPr lang="en-US" altLang="ja-JP" sz="7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22</m:t>
                        </m:r>
                      </m:sub>
                    </m:sSub>
                    <m:r>
                      <a:rPr lang="en-US" altLang="ja-JP" sz="7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, </m:t>
                    </m:r>
                    <m:sSub>
                      <m:sSubPr>
                        <m:ctrlP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7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r>
                  <a:rPr lang="ja-JP" altLang="en-US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の任意の</a:t>
                </a:r>
                <a:r>
                  <a:rPr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lang="ja-JP" altLang="en-US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つの点が成すベクトルと垂直</a:t>
                </a:r>
                <a:endParaRPr lang="en-US" altLang="ja-JP" sz="7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(R</a:t>
                </a:r>
                <a:r>
                  <a:rPr kumimoji="1" lang="ja-JP" altLang="en-US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で変換する前から成立しているので、意味なし</a:t>
                </a:r>
                <a:r>
                  <a:rPr kumimoji="1" lang="en-US" altLang="ja-JP" sz="7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kumimoji="1" lang="ja-JP" altLang="en-US" sz="7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FD6D50-71F8-DF6C-681D-DA01206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886" y="3880203"/>
                <a:ext cx="3399136" cy="307777"/>
              </a:xfrm>
              <a:prstGeom prst="rect">
                <a:avLst/>
              </a:prstGeom>
              <a:blipFill>
                <a:blip r:embed="rId8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7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/>
              <p:nvPr/>
            </p:nvSpPr>
            <p:spPr>
              <a:xfrm>
                <a:off x="9654756" y="151056"/>
                <a:ext cx="348877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642D37B1-8455-CC19-93FF-ABDB91F5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756" y="151056"/>
                <a:ext cx="34887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/>
              <p:nvPr/>
            </p:nvSpPr>
            <p:spPr>
              <a:xfrm>
                <a:off x="7611643" y="1032119"/>
                <a:ext cx="352148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59493E8E-7872-F458-20A0-CDAECC65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43" y="1032119"/>
                <a:ext cx="3521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C867F5C4-EFBD-7694-E571-E0EBF12C69BF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1695711" cy="110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8F707C-5C4D-F678-FFFA-973A09F70584}"/>
              </a:ext>
            </a:extLst>
          </p:cNvPr>
          <p:cNvSpPr/>
          <p:nvPr/>
        </p:nvSpPr>
        <p:spPr>
          <a:xfrm rot="18423893">
            <a:off x="9651571" y="1424228"/>
            <a:ext cx="21488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D2F2FC3-53A6-B5F5-1495-B29BC39CB9CC}"/>
              </a:ext>
            </a:extLst>
          </p:cNvPr>
          <p:cNvCxnSpPr>
            <a:cxnSpLocks/>
            <a:stCxn id="209" idx="7"/>
            <a:endCxn id="220" idx="4"/>
          </p:cNvCxnSpPr>
          <p:nvPr/>
        </p:nvCxnSpPr>
        <p:spPr>
          <a:xfrm flipV="1">
            <a:off x="10974004" y="2139216"/>
            <a:ext cx="483320" cy="9214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DB9F895-C20C-8B6C-B17E-D3D616CA47E3}"/>
              </a:ext>
            </a:extLst>
          </p:cNvPr>
          <p:cNvCxnSpPr>
            <a:cxnSpLocks/>
            <a:stCxn id="149" idx="6"/>
            <a:endCxn id="220" idx="2"/>
          </p:cNvCxnSpPr>
          <p:nvPr/>
        </p:nvCxnSpPr>
        <p:spPr>
          <a:xfrm>
            <a:off x="8688272" y="534710"/>
            <a:ext cx="2741602" cy="15770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C9F4EFE-6D5E-CECA-562B-11175A7E99E6}"/>
              </a:ext>
            </a:extLst>
          </p:cNvPr>
          <p:cNvCxnSpPr>
            <a:cxnSpLocks/>
            <a:stCxn id="149" idx="6"/>
            <a:endCxn id="209" idx="1"/>
          </p:cNvCxnSpPr>
          <p:nvPr/>
        </p:nvCxnSpPr>
        <p:spPr>
          <a:xfrm>
            <a:off x="8688272" y="534710"/>
            <a:ext cx="2246912" cy="2526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4B1321E-FE69-2370-D587-D271F464CC7E}"/>
              </a:ext>
            </a:extLst>
          </p:cNvPr>
          <p:cNvCxnSpPr>
            <a:cxnSpLocks/>
            <a:stCxn id="149" idx="6"/>
            <a:endCxn id="200" idx="2"/>
          </p:cNvCxnSpPr>
          <p:nvPr/>
        </p:nvCxnSpPr>
        <p:spPr>
          <a:xfrm>
            <a:off x="8688272" y="534710"/>
            <a:ext cx="1267322" cy="29670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83998C5-92AB-D391-2EFB-EABE32C42DB5}"/>
              </a:ext>
            </a:extLst>
          </p:cNvPr>
          <p:cNvCxnSpPr>
            <a:cxnSpLocks/>
            <a:stCxn id="160" idx="6"/>
            <a:endCxn id="209" idx="1"/>
          </p:cNvCxnSpPr>
          <p:nvPr/>
        </p:nvCxnSpPr>
        <p:spPr>
          <a:xfrm>
            <a:off x="6440777" y="1457898"/>
            <a:ext cx="4494407" cy="1602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759B2A9-A8C0-9046-55BB-447150EB843E}"/>
              </a:ext>
            </a:extLst>
          </p:cNvPr>
          <p:cNvCxnSpPr>
            <a:cxnSpLocks/>
            <a:stCxn id="160" idx="6"/>
            <a:endCxn id="200" idx="2"/>
          </p:cNvCxnSpPr>
          <p:nvPr/>
        </p:nvCxnSpPr>
        <p:spPr>
          <a:xfrm>
            <a:off x="6440777" y="1457898"/>
            <a:ext cx="3514817" cy="20438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D8AF0D6-4F47-9E8E-7A77-2C01979503DE}"/>
              </a:ext>
            </a:extLst>
          </p:cNvPr>
          <p:cNvCxnSpPr>
            <a:cxnSpLocks/>
            <a:stCxn id="160" idx="6"/>
            <a:endCxn id="220" idx="2"/>
          </p:cNvCxnSpPr>
          <p:nvPr/>
        </p:nvCxnSpPr>
        <p:spPr>
          <a:xfrm>
            <a:off x="6440777" y="1457898"/>
            <a:ext cx="4989097" cy="6538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A5E3D07-8C60-CBFC-3A0D-D06165313041}"/>
              </a:ext>
            </a:extLst>
          </p:cNvPr>
          <p:cNvCxnSpPr>
            <a:cxnSpLocks/>
            <a:stCxn id="149" idx="6"/>
            <a:endCxn id="291" idx="2"/>
          </p:cNvCxnSpPr>
          <p:nvPr/>
        </p:nvCxnSpPr>
        <p:spPr>
          <a:xfrm>
            <a:off x="8688272" y="534710"/>
            <a:ext cx="1872457" cy="1330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40D621C-56E9-700C-A607-79FAC2CE96A9}"/>
              </a:ext>
            </a:extLst>
          </p:cNvPr>
          <p:cNvGrpSpPr/>
          <p:nvPr/>
        </p:nvGrpSpPr>
        <p:grpSpPr>
          <a:xfrm rot="20352305">
            <a:off x="8532897" y="235655"/>
            <a:ext cx="1478060" cy="1175200"/>
            <a:chOff x="5801281" y="760151"/>
            <a:chExt cx="1478060" cy="117520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EC09848-0509-20CF-A1BA-44C0892B5704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  <a:ln>
              <a:solidFill>
                <a:srgbClr val="00B0F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3628F88-294F-C250-B52A-2103800BF182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矢印コネクタ 366">
              <a:extLst>
                <a:ext uri="{FF2B5EF4-FFF2-40B4-BE49-F238E27FC236}">
                  <a16:creationId xmlns:a16="http://schemas.microsoft.com/office/drawing/2014/main" id="{89CF1B70-6716-A451-FB57-AE3577AB596A}"/>
                </a:ext>
              </a:extLst>
            </p:cNvPr>
            <p:cNvCxnSpPr>
              <a:cxnSpLocks/>
            </p:cNvCxnSpPr>
            <p:nvPr/>
          </p:nvCxnSpPr>
          <p:spPr>
            <a:xfrm rot="1247695">
              <a:off x="6045320" y="905441"/>
              <a:ext cx="325622" cy="22300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6549362-B9F6-4E65-78E2-50356099CB93}"/>
              </a:ext>
            </a:extLst>
          </p:cNvPr>
          <p:cNvGrpSpPr/>
          <p:nvPr/>
        </p:nvGrpSpPr>
        <p:grpSpPr>
          <a:xfrm rot="19708569">
            <a:off x="6573394" y="1222954"/>
            <a:ext cx="1478060" cy="1178248"/>
            <a:chOff x="5801281" y="757103"/>
            <a:chExt cx="1478060" cy="117824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E53F854-E5E8-5D87-6A57-EEC92D2867AD}"/>
                </a:ext>
              </a:extLst>
            </p:cNvPr>
            <p:cNvSpPr/>
            <p:nvPr/>
          </p:nvSpPr>
          <p:spPr>
            <a:xfrm rot="19206124">
              <a:off x="5801281" y="760151"/>
              <a:ext cx="1162372" cy="11752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92D050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2F1BB7-0A2B-7048-C44F-F7462D1BB4BB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57" y="910148"/>
              <a:ext cx="233484" cy="33594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矢印コネクタ 371">
              <a:extLst>
                <a:ext uri="{FF2B5EF4-FFF2-40B4-BE49-F238E27FC236}">
                  <a16:creationId xmlns:a16="http://schemas.microsoft.com/office/drawing/2014/main" id="{4FAA4B10-42F3-53E1-2766-DAFD679DA3D6}"/>
                </a:ext>
              </a:extLst>
            </p:cNvPr>
            <p:cNvCxnSpPr>
              <a:cxnSpLocks/>
            </p:cNvCxnSpPr>
            <p:nvPr/>
          </p:nvCxnSpPr>
          <p:spPr>
            <a:xfrm rot="1891431">
              <a:off x="5851025" y="757103"/>
              <a:ext cx="698947" cy="30647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C81B4E6-641B-58EA-BBD2-560C23952A43}"/>
              </a:ext>
            </a:extLst>
          </p:cNvPr>
          <p:cNvCxnSpPr>
            <a:cxnSpLocks/>
            <a:stCxn id="209" idx="3"/>
            <a:endCxn id="200" idx="7"/>
          </p:cNvCxnSpPr>
          <p:nvPr/>
        </p:nvCxnSpPr>
        <p:spPr>
          <a:xfrm flipH="1">
            <a:off x="10002454" y="3099532"/>
            <a:ext cx="932730" cy="3828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7B105258-CDAB-CA12-18B9-2EACEBE66445}"/>
              </a:ext>
            </a:extLst>
          </p:cNvPr>
          <p:cNvSpPr/>
          <p:nvPr/>
        </p:nvSpPr>
        <p:spPr>
          <a:xfrm>
            <a:off x="8633372" y="50726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E66C5F06-BAEC-008F-6AB3-88C29890E67E}"/>
              </a:ext>
            </a:extLst>
          </p:cNvPr>
          <p:cNvSpPr/>
          <p:nvPr/>
        </p:nvSpPr>
        <p:spPr>
          <a:xfrm>
            <a:off x="6385877" y="143044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51811539-CAB1-067A-B5BE-672AB6E7E32D}"/>
              </a:ext>
            </a:extLst>
          </p:cNvPr>
          <p:cNvCxnSpPr>
            <a:cxnSpLocks/>
            <a:stCxn id="184" idx="7"/>
            <a:endCxn id="189" idx="4"/>
          </p:cNvCxnSpPr>
          <p:nvPr/>
        </p:nvCxnSpPr>
        <p:spPr>
          <a:xfrm flipV="1">
            <a:off x="7340232" y="1592368"/>
            <a:ext cx="21557" cy="164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878B372-1FDE-3531-943C-130B9C655E81}"/>
              </a:ext>
            </a:extLst>
          </p:cNvPr>
          <p:cNvCxnSpPr>
            <a:cxnSpLocks/>
            <a:stCxn id="184" idx="3"/>
            <a:endCxn id="195" idx="6"/>
          </p:cNvCxnSpPr>
          <p:nvPr/>
        </p:nvCxnSpPr>
        <p:spPr>
          <a:xfrm flipH="1">
            <a:off x="7178671" y="1795828"/>
            <a:ext cx="122741" cy="6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AFAF19D-BCBA-ACC6-7B09-5208407E2317}"/>
              </a:ext>
            </a:extLst>
          </p:cNvPr>
          <p:cNvCxnSpPr>
            <a:cxnSpLocks/>
            <a:stCxn id="167" idx="0"/>
            <a:endCxn id="172" idx="4"/>
          </p:cNvCxnSpPr>
          <p:nvPr/>
        </p:nvCxnSpPr>
        <p:spPr>
          <a:xfrm flipV="1">
            <a:off x="9154404" y="863897"/>
            <a:ext cx="54900" cy="1626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FA29C9-3A52-6C8B-D242-D56A5C23BBAF}"/>
              </a:ext>
            </a:extLst>
          </p:cNvPr>
          <p:cNvCxnSpPr>
            <a:cxnSpLocks/>
            <a:stCxn id="167" idx="2"/>
            <a:endCxn id="179" idx="6"/>
          </p:cNvCxnSpPr>
          <p:nvPr/>
        </p:nvCxnSpPr>
        <p:spPr>
          <a:xfrm flipH="1">
            <a:off x="8964615" y="1053949"/>
            <a:ext cx="162339" cy="853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DBFD1227-6E44-6A0A-CB7E-D693F15F3798}"/>
              </a:ext>
            </a:extLst>
          </p:cNvPr>
          <p:cNvSpPr/>
          <p:nvPr/>
        </p:nvSpPr>
        <p:spPr>
          <a:xfrm>
            <a:off x="9126954" y="1026499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7B7E322C-C0F6-3052-5EB0-D4651E8DE2EF}"/>
              </a:ext>
            </a:extLst>
          </p:cNvPr>
          <p:cNvSpPr/>
          <p:nvPr/>
        </p:nvSpPr>
        <p:spPr>
          <a:xfrm>
            <a:off x="9181854" y="80899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411CC041-5841-4679-0B4E-8365B4267445}"/>
              </a:ext>
            </a:extLst>
          </p:cNvPr>
          <p:cNvSpPr/>
          <p:nvPr/>
        </p:nvSpPr>
        <p:spPr>
          <a:xfrm>
            <a:off x="8909715" y="111180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97A0BC35-5473-6693-6338-D7FA13536F2D}"/>
              </a:ext>
            </a:extLst>
          </p:cNvPr>
          <p:cNvSpPr/>
          <p:nvPr/>
        </p:nvSpPr>
        <p:spPr>
          <a:xfrm>
            <a:off x="7293372" y="17489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043860CA-75B0-DA9E-8584-557A169E52F0}"/>
              </a:ext>
            </a:extLst>
          </p:cNvPr>
          <p:cNvSpPr/>
          <p:nvPr/>
        </p:nvSpPr>
        <p:spPr>
          <a:xfrm>
            <a:off x="7334339" y="1537468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5CCEE981-6E28-09B0-AB78-9449389D25D7}"/>
              </a:ext>
            </a:extLst>
          </p:cNvPr>
          <p:cNvSpPr/>
          <p:nvPr/>
        </p:nvSpPr>
        <p:spPr>
          <a:xfrm>
            <a:off x="7123771" y="183687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87B312-114B-0C59-027B-CC60F1B1BBBB}"/>
              </a:ext>
            </a:extLst>
          </p:cNvPr>
          <p:cNvSpPr/>
          <p:nvPr/>
        </p:nvSpPr>
        <p:spPr>
          <a:xfrm>
            <a:off x="9955594" y="3474317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AC95FD41-B169-1CFF-E6B9-069D807F8900}"/>
              </a:ext>
            </a:extLst>
          </p:cNvPr>
          <p:cNvSpPr/>
          <p:nvPr/>
        </p:nvSpPr>
        <p:spPr>
          <a:xfrm>
            <a:off x="10927144" y="3052672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5A7E2EF9-9120-713B-B84D-77AAE0C775F6}"/>
              </a:ext>
            </a:extLst>
          </p:cNvPr>
          <p:cNvSpPr/>
          <p:nvPr/>
        </p:nvSpPr>
        <p:spPr>
          <a:xfrm>
            <a:off x="11429874" y="208431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1C2C964C-D0D6-AA2F-4EC8-AA27E823A703}"/>
              </a:ext>
            </a:extLst>
          </p:cNvPr>
          <p:cNvCxnSpPr>
            <a:cxnSpLocks/>
          </p:cNvCxnSpPr>
          <p:nvPr/>
        </p:nvCxnSpPr>
        <p:spPr>
          <a:xfrm rot="20700000">
            <a:off x="11895757" y="1635895"/>
            <a:ext cx="233484" cy="3359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078D796A-4DEA-84F0-B70F-3847636B9FB5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860635" cy="3069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>
            <a:extLst>
              <a:ext uri="{FF2B5EF4-FFF2-40B4-BE49-F238E27FC236}">
                <a16:creationId xmlns:a16="http://schemas.microsoft.com/office/drawing/2014/main" id="{5063459D-C58A-0669-7777-3CB38B0C75EC}"/>
              </a:ext>
            </a:extLst>
          </p:cNvPr>
          <p:cNvCxnSpPr>
            <a:cxnSpLocks/>
            <a:stCxn id="160" idx="6"/>
            <a:endCxn id="195" idx="2"/>
          </p:cNvCxnSpPr>
          <p:nvPr/>
        </p:nvCxnSpPr>
        <p:spPr>
          <a:xfrm>
            <a:off x="6440777" y="1457898"/>
            <a:ext cx="682994" cy="406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DF9EAD6-1725-933D-A18F-41569271E7CA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440777" y="1457898"/>
            <a:ext cx="893562" cy="117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FCC19B82-8710-DD7A-811B-0A75FBBD44E5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498872" cy="2869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id="{37C1DEAB-6FF6-3C3C-F157-C7D03B34EDD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453532" cy="5098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A4F87B59-EB89-380C-31E7-9009B5750262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8688272" y="534710"/>
            <a:ext cx="246258" cy="5765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>
            <a:extLst>
              <a:ext uri="{FF2B5EF4-FFF2-40B4-BE49-F238E27FC236}">
                <a16:creationId xmlns:a16="http://schemas.microsoft.com/office/drawing/2014/main" id="{AC7D59DF-E454-6D04-7BAF-2F0448A8128E}"/>
              </a:ext>
            </a:extLst>
          </p:cNvPr>
          <p:cNvSpPr/>
          <p:nvPr/>
        </p:nvSpPr>
        <p:spPr>
          <a:xfrm>
            <a:off x="7341945" y="1431556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楕円 290">
            <a:extLst>
              <a:ext uri="{FF2B5EF4-FFF2-40B4-BE49-F238E27FC236}">
                <a16:creationId xmlns:a16="http://schemas.microsoft.com/office/drawing/2014/main" id="{CF521F9E-FA4F-EE7C-5891-9B98BF981791}"/>
              </a:ext>
            </a:extLst>
          </p:cNvPr>
          <p:cNvSpPr/>
          <p:nvPr/>
        </p:nvSpPr>
        <p:spPr>
          <a:xfrm>
            <a:off x="10560729" y="520561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34D7C749-96BF-6C7D-467E-5980FC2F097B}"/>
              </a:ext>
            </a:extLst>
          </p:cNvPr>
          <p:cNvSpPr/>
          <p:nvPr/>
        </p:nvSpPr>
        <p:spPr>
          <a:xfrm>
            <a:off x="9255493" y="51391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B775F4E-F265-3A51-D272-DF435BF64230}"/>
              </a:ext>
            </a:extLst>
          </p:cNvPr>
          <p:cNvCxnSpPr>
            <a:cxnSpLocks/>
            <a:stCxn id="160" idx="6"/>
            <a:endCxn id="290" idx="2"/>
          </p:cNvCxnSpPr>
          <p:nvPr/>
        </p:nvCxnSpPr>
        <p:spPr>
          <a:xfrm>
            <a:off x="6440777" y="1457898"/>
            <a:ext cx="901168" cy="1108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B5FAF67A-F8B7-8CBC-40CB-5CA201C2C2BC}"/>
              </a:ext>
            </a:extLst>
          </p:cNvPr>
          <p:cNvCxnSpPr>
            <a:cxnSpLocks/>
            <a:stCxn id="149" idx="6"/>
            <a:endCxn id="294" idx="2"/>
          </p:cNvCxnSpPr>
          <p:nvPr/>
        </p:nvCxnSpPr>
        <p:spPr>
          <a:xfrm>
            <a:off x="8688272" y="534710"/>
            <a:ext cx="567221" cy="6650"/>
          </a:xfrm>
          <a:prstGeom prst="straightConnector1">
            <a:avLst/>
          </a:prstGeom>
          <a:ln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/>
              <p:nvPr/>
            </p:nvSpPr>
            <p:spPr>
              <a:xfrm>
                <a:off x="11953480" y="1623731"/>
                <a:ext cx="3330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EFC11E49-3C33-3196-5BD2-8DF5C317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480" y="1623731"/>
                <a:ext cx="3330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/>
              <p:nvPr/>
            </p:nvSpPr>
            <p:spPr>
              <a:xfrm>
                <a:off x="8245097" y="165390"/>
                <a:ext cx="347275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4C19372C-039F-3AD1-D85F-F6F0CB4C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097" y="165390"/>
                <a:ext cx="34727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/>
              <p:nvPr/>
            </p:nvSpPr>
            <p:spPr>
              <a:xfrm>
                <a:off x="6104052" y="1182563"/>
                <a:ext cx="350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086E075A-B7E2-5A16-1511-CCB0FDE5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52" y="1182563"/>
                <a:ext cx="35054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/>
              <p:nvPr/>
            </p:nvSpPr>
            <p:spPr>
              <a:xfrm>
                <a:off x="11403162" y="1888631"/>
                <a:ext cx="3527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C7CD66F0-3367-53C8-5F9F-22094998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62" y="1888631"/>
                <a:ext cx="35272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/>
              <p:nvPr/>
            </p:nvSpPr>
            <p:spPr>
              <a:xfrm>
                <a:off x="10723049" y="3049346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11B3800A-8040-D1A1-CF83-AF361AF0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049" y="3049346"/>
                <a:ext cx="35586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/>
              <p:nvPr/>
            </p:nvSpPr>
            <p:spPr>
              <a:xfrm>
                <a:off x="9724361" y="3459624"/>
                <a:ext cx="35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84A8016A-014B-15E4-29B0-ADE8BDB6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61" y="3459624"/>
                <a:ext cx="35586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/>
              <p:nvPr/>
            </p:nvSpPr>
            <p:spPr>
              <a:xfrm>
                <a:off x="9154404" y="640868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B0C215DF-641F-830D-4FE8-F4C8DDA4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04" y="640868"/>
                <a:ext cx="460062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/>
              <p:nvPr/>
            </p:nvSpPr>
            <p:spPr>
              <a:xfrm>
                <a:off x="8990328" y="1017131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019083AB-50D4-EFF2-78F8-13F5CE6E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328" y="1017131"/>
                <a:ext cx="460062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/>
              <p:nvPr/>
            </p:nvSpPr>
            <p:spPr>
              <a:xfrm>
                <a:off x="8362341" y="1068192"/>
                <a:ext cx="460062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11043D7C-8979-8FBC-F4B6-F833DD30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341" y="1068192"/>
                <a:ext cx="46006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/>
              <p:nvPr/>
            </p:nvSpPr>
            <p:spPr>
              <a:xfrm>
                <a:off x="9375090" y="305898"/>
                <a:ext cx="4600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B90ED5F5-FC2D-CAA4-2065-8FDF70F5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90" y="305898"/>
                <a:ext cx="460062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/>
              <p:nvPr/>
            </p:nvSpPr>
            <p:spPr>
              <a:xfrm>
                <a:off x="7326832" y="149505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BB3B3A3E-4843-EFFB-9ADF-BB30BD72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32" y="1495052"/>
                <a:ext cx="46006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/>
              <p:nvPr/>
            </p:nvSpPr>
            <p:spPr>
              <a:xfrm>
                <a:off x="7195985" y="1739177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A560218A-0CD0-A978-D5A5-F8EC5F3A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85" y="1739177"/>
                <a:ext cx="460061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/>
              <p:nvPr/>
            </p:nvSpPr>
            <p:spPr>
              <a:xfrm>
                <a:off x="6881884" y="1893896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D197F829-BF8F-F789-23AE-7033267F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84" y="1893896"/>
                <a:ext cx="460061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/>
              <p:nvPr/>
            </p:nvSpPr>
            <p:spPr>
              <a:xfrm>
                <a:off x="7363001" y="1235572"/>
                <a:ext cx="4600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85CA466-6CC6-E006-E12D-E4748B36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01" y="1235572"/>
                <a:ext cx="460061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/>
              <p:nvPr/>
            </p:nvSpPr>
            <p:spPr>
              <a:xfrm>
                <a:off x="330684" y="2882147"/>
                <a:ext cx="981743" cy="2683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F9A8B022-4C37-FB43-0511-A8C10696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4" y="2882147"/>
                <a:ext cx="981743" cy="2683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線矢印コネクタ 325">
            <a:extLst>
              <a:ext uri="{FF2B5EF4-FFF2-40B4-BE49-F238E27FC236}">
                <a16:creationId xmlns:a16="http://schemas.microsoft.com/office/drawing/2014/main" id="{FBEF0C64-6191-DAF5-0CBD-6736EE599F7B}"/>
              </a:ext>
            </a:extLst>
          </p:cNvPr>
          <p:cNvCxnSpPr/>
          <p:nvPr/>
        </p:nvCxnSpPr>
        <p:spPr>
          <a:xfrm flipV="1">
            <a:off x="7780329" y="3016557"/>
            <a:ext cx="0" cy="5949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>
            <a:extLst>
              <a:ext uri="{FF2B5EF4-FFF2-40B4-BE49-F238E27FC236}">
                <a16:creationId xmlns:a16="http://schemas.microsoft.com/office/drawing/2014/main" id="{B3039E7A-A23A-AFBE-3188-2DBC89B3B4E4}"/>
              </a:ext>
            </a:extLst>
          </p:cNvPr>
          <p:cNvCxnSpPr>
            <a:cxnSpLocks/>
          </p:cNvCxnSpPr>
          <p:nvPr/>
        </p:nvCxnSpPr>
        <p:spPr>
          <a:xfrm>
            <a:off x="7773424" y="3611494"/>
            <a:ext cx="7121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841C85A7-F474-CFD3-6CC5-89C9430ED7C3}"/>
              </a:ext>
            </a:extLst>
          </p:cNvPr>
          <p:cNvCxnSpPr>
            <a:cxnSpLocks/>
            <a:endCxn id="334" idx="1"/>
          </p:cNvCxnSpPr>
          <p:nvPr/>
        </p:nvCxnSpPr>
        <p:spPr>
          <a:xfrm flipV="1">
            <a:off x="7773424" y="3047282"/>
            <a:ext cx="653928" cy="5642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/>
              <p:nvPr/>
            </p:nvSpPr>
            <p:spPr>
              <a:xfrm>
                <a:off x="8431711" y="3455422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74683E72-691E-F849-C6CE-A06B0A68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711" y="3455422"/>
                <a:ext cx="299376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/>
              <p:nvPr/>
            </p:nvSpPr>
            <p:spPr>
              <a:xfrm>
                <a:off x="8427352" y="2920324"/>
                <a:ext cx="3007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0F9C5FF7-D56E-4BCF-409A-5B558ED14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52" y="2920324"/>
                <a:ext cx="300788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/>
              <p:nvPr/>
            </p:nvSpPr>
            <p:spPr>
              <a:xfrm>
                <a:off x="7754446" y="2879073"/>
                <a:ext cx="29116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EC47B790-C46C-465C-0877-EDAE6E23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46" y="2879073"/>
                <a:ext cx="29116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円弧 335">
            <a:extLst>
              <a:ext uri="{FF2B5EF4-FFF2-40B4-BE49-F238E27FC236}">
                <a16:creationId xmlns:a16="http://schemas.microsoft.com/office/drawing/2014/main" id="{A7BA6484-09B1-6859-8774-377C4E814FDE}"/>
              </a:ext>
            </a:extLst>
          </p:cNvPr>
          <p:cNvSpPr/>
          <p:nvPr/>
        </p:nvSpPr>
        <p:spPr>
          <a:xfrm flipH="1">
            <a:off x="8006702" y="3399479"/>
            <a:ext cx="117049" cy="440816"/>
          </a:xfrm>
          <a:prstGeom prst="arc">
            <a:avLst>
              <a:gd name="adj1" fmla="val 13908053"/>
              <a:gd name="adj2" fmla="val 45410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円弧 336">
            <a:extLst>
              <a:ext uri="{FF2B5EF4-FFF2-40B4-BE49-F238E27FC236}">
                <a16:creationId xmlns:a16="http://schemas.microsoft.com/office/drawing/2014/main" id="{2995D72F-36E2-BF42-A384-5B351364CFDE}"/>
              </a:ext>
            </a:extLst>
          </p:cNvPr>
          <p:cNvSpPr/>
          <p:nvPr/>
        </p:nvSpPr>
        <p:spPr>
          <a:xfrm flipH="1" flipV="1">
            <a:off x="8155336" y="3098214"/>
            <a:ext cx="198558" cy="201004"/>
          </a:xfrm>
          <a:prstGeom prst="arc">
            <a:avLst>
              <a:gd name="adj1" fmla="val 10664232"/>
              <a:gd name="adj2" fmla="val 611262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円弧 337">
            <a:extLst>
              <a:ext uri="{FF2B5EF4-FFF2-40B4-BE49-F238E27FC236}">
                <a16:creationId xmlns:a16="http://schemas.microsoft.com/office/drawing/2014/main" id="{D84EE0E2-FB09-D4D4-DF74-24372E06F8CB}"/>
              </a:ext>
            </a:extLst>
          </p:cNvPr>
          <p:cNvSpPr/>
          <p:nvPr/>
        </p:nvSpPr>
        <p:spPr>
          <a:xfrm rot="5400000" flipH="1">
            <a:off x="7734703" y="2963995"/>
            <a:ext cx="98311" cy="457214"/>
          </a:xfrm>
          <a:prstGeom prst="arc">
            <a:avLst>
              <a:gd name="adj1" fmla="val 16175603"/>
              <a:gd name="adj2" fmla="val 84818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/>
              <p:nvPr/>
            </p:nvSpPr>
            <p:spPr>
              <a:xfrm>
                <a:off x="7008145" y="3020960"/>
                <a:ext cx="614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𝑦𝑎𝑤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9CBAD44B-C888-DD70-D1A1-3154BC31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45" y="3020960"/>
                <a:ext cx="61420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/>
              <p:nvPr/>
            </p:nvSpPr>
            <p:spPr>
              <a:xfrm>
                <a:off x="8289267" y="3068392"/>
                <a:ext cx="6867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0AE22873-4343-0B61-1739-56D6A9F6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67" y="3068392"/>
                <a:ext cx="686791" cy="253916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/>
              <p:nvPr/>
            </p:nvSpPr>
            <p:spPr>
              <a:xfrm>
                <a:off x="7953489" y="3610581"/>
                <a:ext cx="604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42" name="テキスト ボックス 341">
                <a:extLst>
                  <a:ext uri="{FF2B5EF4-FFF2-40B4-BE49-F238E27FC236}">
                    <a16:creationId xmlns:a16="http://schemas.microsoft.com/office/drawing/2014/main" id="{06F35461-8E1B-CC88-3EC1-14073992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89" y="3610581"/>
                <a:ext cx="604524" cy="253916"/>
              </a:xfrm>
              <a:prstGeom prst="rect">
                <a:avLst/>
              </a:prstGeom>
              <a:blipFill>
                <a:blip r:embed="rId2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A1F0D8A-2B09-9075-6C89-D9EA6F4484FF}"/>
              </a:ext>
            </a:extLst>
          </p:cNvPr>
          <p:cNvCxnSpPr>
            <a:cxnSpLocks/>
            <a:endCxn id="338" idx="0"/>
          </p:cNvCxnSpPr>
          <p:nvPr/>
        </p:nvCxnSpPr>
        <p:spPr>
          <a:xfrm>
            <a:off x="7779867" y="3194224"/>
            <a:ext cx="2324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628BB5B-406B-8815-44AE-998D33D1A0DC}"/>
              </a:ext>
            </a:extLst>
          </p:cNvPr>
          <p:cNvCxnSpPr>
            <a:cxnSpLocks/>
            <a:endCxn id="337" idx="0"/>
          </p:cNvCxnSpPr>
          <p:nvPr/>
        </p:nvCxnSpPr>
        <p:spPr>
          <a:xfrm>
            <a:off x="8254615" y="3192602"/>
            <a:ext cx="99203" cy="2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C586DA44-C44B-4B09-DB8A-8D4A4D157118}"/>
              </a:ext>
            </a:extLst>
          </p:cNvPr>
          <p:cNvCxnSpPr>
            <a:cxnSpLocks/>
            <a:endCxn id="336" idx="0"/>
          </p:cNvCxnSpPr>
          <p:nvPr/>
        </p:nvCxnSpPr>
        <p:spPr>
          <a:xfrm flipV="1">
            <a:off x="8062943" y="3549417"/>
            <a:ext cx="57736" cy="611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/>
              <p:nvPr/>
            </p:nvSpPr>
            <p:spPr>
              <a:xfrm>
                <a:off x="4456675" y="1833228"/>
                <a:ext cx="1353127" cy="2785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64" name="テキスト ボックス 363">
                <a:extLst>
                  <a:ext uri="{FF2B5EF4-FFF2-40B4-BE49-F238E27FC236}">
                    <a16:creationId xmlns:a16="http://schemas.microsoft.com/office/drawing/2014/main" id="{0E31B848-53CA-FB81-1125-74A8F713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5" y="1833228"/>
                <a:ext cx="1353127" cy="2785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/>
              <p:nvPr/>
            </p:nvSpPr>
            <p:spPr>
              <a:xfrm>
                <a:off x="8616776" y="626985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66" name="テキスト ボックス 365">
                <a:extLst>
                  <a:ext uri="{FF2B5EF4-FFF2-40B4-BE49-F238E27FC236}">
                    <a16:creationId xmlns:a16="http://schemas.microsoft.com/office/drawing/2014/main" id="{C46142DA-183D-B2BB-3A19-022490F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76" y="626985"/>
                <a:ext cx="456792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楕円 369">
            <a:extLst>
              <a:ext uri="{FF2B5EF4-FFF2-40B4-BE49-F238E27FC236}">
                <a16:creationId xmlns:a16="http://schemas.microsoft.com/office/drawing/2014/main" id="{40FD51D7-6DE1-0317-8D3B-947F8F3F8883}"/>
              </a:ext>
            </a:extLst>
          </p:cNvPr>
          <p:cNvSpPr/>
          <p:nvPr/>
        </p:nvSpPr>
        <p:spPr>
          <a:xfrm>
            <a:off x="8995143" y="739335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1A8D1F0B-B57A-24C1-0739-3BCD21C7DDE2}"/>
              </a:ext>
            </a:extLst>
          </p:cNvPr>
          <p:cNvSpPr/>
          <p:nvPr/>
        </p:nvSpPr>
        <p:spPr>
          <a:xfrm>
            <a:off x="7126946" y="1744800"/>
            <a:ext cx="54900" cy="54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/>
              <p:nvPr/>
            </p:nvSpPr>
            <p:spPr>
              <a:xfrm>
                <a:off x="6668028" y="1624134"/>
                <a:ext cx="456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78" name="テキスト ボックス 377">
                <a:extLst>
                  <a:ext uri="{FF2B5EF4-FFF2-40B4-BE49-F238E27FC236}">
                    <a16:creationId xmlns:a16="http://schemas.microsoft.com/office/drawing/2014/main" id="{C66022DA-E8C3-1116-12B4-611362F2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28" y="1624134"/>
                <a:ext cx="456792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/>
              <p:nvPr/>
            </p:nvSpPr>
            <p:spPr>
              <a:xfrm>
                <a:off x="1304819" y="1616804"/>
                <a:ext cx="12921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A919D2DD-7036-E901-1420-AE086742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19" y="1616804"/>
                <a:ext cx="1292149" cy="253916"/>
              </a:xfrm>
              <a:prstGeom prst="rect">
                <a:avLst/>
              </a:prstGeom>
              <a:blipFill>
                <a:blip r:embed="rId2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/>
              <p:nvPr/>
            </p:nvSpPr>
            <p:spPr>
              <a:xfrm>
                <a:off x="1304818" y="1893896"/>
                <a:ext cx="12921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0" name="テキスト ボックス 389">
                <a:extLst>
                  <a:ext uri="{FF2B5EF4-FFF2-40B4-BE49-F238E27FC236}">
                    <a16:creationId xmlns:a16="http://schemas.microsoft.com/office/drawing/2014/main" id="{BD859096-63A4-3C71-F589-67F42F673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18" y="1893896"/>
                <a:ext cx="1292149" cy="253916"/>
              </a:xfrm>
              <a:prstGeom prst="rect">
                <a:avLst/>
              </a:prstGeom>
              <a:blipFill>
                <a:blip r:embed="rId2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/>
              <p:nvPr/>
            </p:nvSpPr>
            <p:spPr>
              <a:xfrm>
                <a:off x="2618501" y="1616804"/>
                <a:ext cx="1295291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FB583AF6-2204-90CA-96EF-1942E9CC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01" y="1616804"/>
                <a:ext cx="1295291" cy="253916"/>
              </a:xfrm>
              <a:prstGeom prst="rect">
                <a:avLst/>
              </a:prstGeom>
              <a:blipFill>
                <a:blip r:embed="rId3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/>
              <p:nvPr/>
            </p:nvSpPr>
            <p:spPr>
              <a:xfrm>
                <a:off x="2618501" y="1893896"/>
                <a:ext cx="1311113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14719329-53C3-50F6-5F0F-42256594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01" y="1893896"/>
                <a:ext cx="1311113" cy="253916"/>
              </a:xfrm>
              <a:prstGeom prst="rect">
                <a:avLst/>
              </a:prstGeom>
              <a:blipFill>
                <a:blip r:embed="rId3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/>
              <p:nvPr/>
            </p:nvSpPr>
            <p:spPr>
              <a:xfrm>
                <a:off x="566545" y="2274811"/>
                <a:ext cx="1849352" cy="5392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011F6A5A-FC9F-D97D-91C2-CED711AD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5" y="2274811"/>
                <a:ext cx="1849352" cy="53925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/>
              <p:nvPr/>
            </p:nvSpPr>
            <p:spPr>
              <a:xfrm>
                <a:off x="2483517" y="2206504"/>
                <a:ext cx="1893724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05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kumimoji="1"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67235595-E26D-71EC-902D-59F8504D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17" y="2206504"/>
                <a:ext cx="1893724" cy="60593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/>
              <p:nvPr/>
            </p:nvSpPr>
            <p:spPr>
              <a:xfrm>
                <a:off x="4439072" y="2206503"/>
                <a:ext cx="1900841" cy="605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05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05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ja-JP" sz="10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ja-JP" sz="105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9BC1A2A5-F01F-BBB0-69FE-6C94A8AD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72" y="2206503"/>
                <a:ext cx="1900841" cy="60593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/>
              <p:nvPr/>
            </p:nvSpPr>
            <p:spPr>
              <a:xfrm>
                <a:off x="400435" y="3419518"/>
                <a:ext cx="1422954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𝑠𝑘𝑖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96" name="テキスト ボックス 395">
                <a:extLst>
                  <a:ext uri="{FF2B5EF4-FFF2-40B4-BE49-F238E27FC236}">
                    <a16:creationId xmlns:a16="http://schemas.microsoft.com/office/drawing/2014/main" id="{BB89C7EB-2EF0-A680-77B6-470D0F8E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5" y="3419518"/>
                <a:ext cx="142295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24A1C1-BEF1-241F-38D2-0F98F132A410}"/>
                  </a:ext>
                </a:extLst>
              </p:cNvPr>
              <p:cNvSpPr txBox="1"/>
              <p:nvPr/>
            </p:nvSpPr>
            <p:spPr>
              <a:xfrm>
                <a:off x="467524" y="124855"/>
                <a:ext cx="724237" cy="2668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224A1C1-BEF1-241F-38D2-0F98F132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4" y="124855"/>
                <a:ext cx="724237" cy="26686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9266F6-7755-91EB-8039-3362C0B36F78}"/>
                  </a:ext>
                </a:extLst>
              </p:cNvPr>
              <p:cNvSpPr txBox="1"/>
              <p:nvPr/>
            </p:nvSpPr>
            <p:spPr>
              <a:xfrm>
                <a:off x="1308691" y="124855"/>
                <a:ext cx="1091581" cy="266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𝑎𝑠𝑝𝑒𝑐𝑡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=9/16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9266F6-7755-91EB-8039-3362C0B3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91" y="124855"/>
                <a:ext cx="1091581" cy="266420"/>
              </a:xfrm>
              <a:prstGeom prst="rect">
                <a:avLst/>
              </a:prstGeom>
              <a:blipFill>
                <a:blip r:embed="rId4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7071688-1E74-F18E-9B60-2ECCE619DE56}"/>
                  </a:ext>
                </a:extLst>
              </p:cNvPr>
              <p:cNvSpPr txBox="1"/>
              <p:nvPr/>
            </p:nvSpPr>
            <p:spPr>
              <a:xfrm>
                <a:off x="2499327" y="54874"/>
                <a:ext cx="1159998" cy="394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𝐹𝑂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7071688-1E74-F18E-9B60-2ECCE619D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27" y="54874"/>
                <a:ext cx="1159998" cy="394852"/>
              </a:xfrm>
              <a:prstGeom prst="rect">
                <a:avLst/>
              </a:prstGeom>
              <a:blipFill>
                <a:blip r:embed="rId4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04BE9-B1E5-C4EA-0F21-208E2F043662}"/>
                  </a:ext>
                </a:extLst>
              </p:cNvPr>
              <p:cNvSpPr txBox="1"/>
              <p:nvPr/>
            </p:nvSpPr>
            <p:spPr>
              <a:xfrm>
                <a:off x="119446" y="530215"/>
                <a:ext cx="1054841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04BE9-B1E5-C4EA-0F21-208E2F04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6" y="530215"/>
                <a:ext cx="1054841" cy="25391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73BE506-98C6-9C73-1D52-C20A7BE83205}"/>
                  </a:ext>
                </a:extLst>
              </p:cNvPr>
              <p:cNvSpPr txBox="1"/>
              <p:nvPr/>
            </p:nvSpPr>
            <p:spPr>
              <a:xfrm>
                <a:off x="146290" y="1689222"/>
                <a:ext cx="894989" cy="4154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73BE506-98C6-9C73-1D52-C20A7BE8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0" y="1689222"/>
                <a:ext cx="894989" cy="415498"/>
              </a:xfrm>
              <a:prstGeom prst="rect">
                <a:avLst/>
              </a:prstGeom>
              <a:blipFill>
                <a:blip r:embed="rId4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1879BB-B98A-13E8-B22A-7B0B83F823A5}"/>
                  </a:ext>
                </a:extLst>
              </p:cNvPr>
              <p:cNvSpPr txBox="1"/>
              <p:nvPr/>
            </p:nvSpPr>
            <p:spPr>
              <a:xfrm>
                <a:off x="1260378" y="726785"/>
                <a:ext cx="1295291" cy="2668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𝑎𝑠𝑝𝑒𝑐𝑡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1879BB-B98A-13E8-B22A-7B0B83F8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78" y="726785"/>
                <a:ext cx="1295291" cy="26686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6474B9-E8A9-29D7-B084-55194059B6BC}"/>
                  </a:ext>
                </a:extLst>
              </p:cNvPr>
              <p:cNvSpPr txBox="1"/>
              <p:nvPr/>
            </p:nvSpPr>
            <p:spPr>
              <a:xfrm>
                <a:off x="1254495" y="1016149"/>
                <a:ext cx="1975734" cy="5316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𝐹𝑂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𝑓𝑜𝑣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𝐹𝑂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05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36474B9-E8A9-29D7-B084-55194059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95" y="1016149"/>
                <a:ext cx="1975734" cy="53168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D000CA-40A8-91E2-F30E-5166244023DA}"/>
                  </a:ext>
                </a:extLst>
              </p:cNvPr>
              <p:cNvSpPr txBox="1"/>
              <p:nvPr/>
            </p:nvSpPr>
            <p:spPr>
              <a:xfrm>
                <a:off x="1996548" y="3419518"/>
                <a:ext cx="1757854" cy="2600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𝑆𝑘𝑖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D000CA-40A8-91E2-F30E-516624402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48" y="3419518"/>
                <a:ext cx="1757854" cy="26000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45FAB6-7D9E-AE59-E4AC-7981D8C0A7A7}"/>
                  </a:ext>
                </a:extLst>
              </p:cNvPr>
              <p:cNvSpPr txBox="1"/>
              <p:nvPr/>
            </p:nvSpPr>
            <p:spPr>
              <a:xfrm>
                <a:off x="3282078" y="1182563"/>
                <a:ext cx="1053302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105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𝑆𝑘𝑐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045FAB6-7D9E-AE59-E4AC-7981D8C0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078" y="1182563"/>
                <a:ext cx="1053302" cy="253916"/>
              </a:xfrm>
              <a:prstGeom prst="rect">
                <a:avLst/>
              </a:prstGeom>
              <a:blipFill>
                <a:blip r:embed="rId4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4F12C2-D4FB-73D0-3162-61F9DD25DBCB}"/>
                  </a:ext>
                </a:extLst>
              </p:cNvPr>
              <p:cNvSpPr txBox="1"/>
              <p:nvPr/>
            </p:nvSpPr>
            <p:spPr>
              <a:xfrm>
                <a:off x="54699" y="5634997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4F12C2-D4FB-73D0-3162-61F9DD25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5634997"/>
                <a:ext cx="1558440" cy="253916"/>
              </a:xfrm>
              <a:prstGeom prst="rect">
                <a:avLst/>
              </a:prstGeom>
              <a:blipFill>
                <a:blip r:embed="rId4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9AF4BA-0471-A71F-F3D9-5DDDF5449F3A}"/>
                  </a:ext>
                </a:extLst>
              </p:cNvPr>
              <p:cNvSpPr txBox="1"/>
              <p:nvPr/>
            </p:nvSpPr>
            <p:spPr>
              <a:xfrm>
                <a:off x="54699" y="5935848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9AF4BA-0471-A71F-F3D9-5DDDF544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5935848"/>
                <a:ext cx="1558440" cy="253916"/>
              </a:xfrm>
              <a:prstGeom prst="rect">
                <a:avLst/>
              </a:prstGeom>
              <a:blipFill>
                <a:blip r:embed="rId5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4DFA193-04E3-D5AA-9334-AAF6536C7CBD}"/>
                  </a:ext>
                </a:extLst>
              </p:cNvPr>
              <p:cNvSpPr txBox="1"/>
              <p:nvPr/>
            </p:nvSpPr>
            <p:spPr>
              <a:xfrm>
                <a:off x="54699" y="6233399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4DFA193-04E3-D5AA-9334-AAF6536C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" y="6233399"/>
                <a:ext cx="1558440" cy="253916"/>
              </a:xfrm>
              <a:prstGeom prst="rect">
                <a:avLst/>
              </a:prstGeom>
              <a:blipFill>
                <a:blip r:embed="rId5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75680D-F858-1DD2-900F-1C0BCE864F49}"/>
              </a:ext>
            </a:extLst>
          </p:cNvPr>
          <p:cNvCxnSpPr>
            <a:cxnSpLocks/>
          </p:cNvCxnSpPr>
          <p:nvPr/>
        </p:nvCxnSpPr>
        <p:spPr>
          <a:xfrm flipV="1">
            <a:off x="184150" y="2160979"/>
            <a:ext cx="0" cy="2104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3C5632D-8BF8-7F6E-BC31-E6CD4D03E2E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6436525" y="554120"/>
            <a:ext cx="2204887" cy="8900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81D5009-38D3-D84F-8507-5D63596B7D15}"/>
                  </a:ext>
                </a:extLst>
              </p:cNvPr>
              <p:cNvSpPr txBox="1"/>
              <p:nvPr/>
            </p:nvSpPr>
            <p:spPr>
              <a:xfrm>
                <a:off x="7732464" y="605222"/>
                <a:ext cx="3767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81D5009-38D3-D84F-8507-5D63596B7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64" y="605222"/>
                <a:ext cx="376706" cy="2616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523C15-09B8-6E63-EFC3-41BB00426223}"/>
                  </a:ext>
                </a:extLst>
              </p:cNvPr>
              <p:cNvSpPr txBox="1"/>
              <p:nvPr/>
            </p:nvSpPr>
            <p:spPr>
              <a:xfrm>
                <a:off x="1738887" y="5810463"/>
                <a:ext cx="1165960" cy="676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kumimoji="1" lang="en-US" altLang="ja-JP" sz="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523C15-09B8-6E63-EFC3-41BB00426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87" y="5810463"/>
                <a:ext cx="1165960" cy="67685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650EFD-9C38-A539-D194-49D4A230D634}"/>
                  </a:ext>
                </a:extLst>
              </p:cNvPr>
              <p:cNvSpPr txBox="1"/>
              <p:nvPr/>
            </p:nvSpPr>
            <p:spPr>
              <a:xfrm>
                <a:off x="3256499" y="5862655"/>
                <a:ext cx="74744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650EFD-9C38-A539-D194-49D4A230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99" y="5862655"/>
                <a:ext cx="747448" cy="25391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7221466-E358-D5F8-A3CD-CE071E4C3ADB}"/>
                  </a:ext>
                </a:extLst>
              </p:cNvPr>
              <p:cNvSpPr txBox="1"/>
              <p:nvPr/>
            </p:nvSpPr>
            <p:spPr>
              <a:xfrm>
                <a:off x="3226994" y="6158242"/>
                <a:ext cx="7474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7221466-E358-D5F8-A3CD-CE071E4C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94" y="6158242"/>
                <a:ext cx="747449" cy="25391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41D3C0-EA65-8157-AFEA-2B6FFC87628F}"/>
                  </a:ext>
                </a:extLst>
              </p:cNvPr>
              <p:cNvSpPr txBox="1"/>
              <p:nvPr/>
            </p:nvSpPr>
            <p:spPr>
              <a:xfrm>
                <a:off x="3226994" y="6444816"/>
                <a:ext cx="747449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41D3C0-EA65-8157-AFEA-2B6FFC87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94" y="6444816"/>
                <a:ext cx="747449" cy="25391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CE632551-C4D0-F03A-7194-0DCFFB64AAF2}"/>
                  </a:ext>
                </a:extLst>
              </p:cNvPr>
              <p:cNvSpPr txBox="1"/>
              <p:nvPr/>
            </p:nvSpPr>
            <p:spPr>
              <a:xfrm>
                <a:off x="54700" y="6515896"/>
                <a:ext cx="1558440" cy="2539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CE632551-C4D0-F03A-7194-0DCFFB64A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" y="6515896"/>
                <a:ext cx="1558440" cy="253916"/>
              </a:xfrm>
              <a:prstGeom prst="rect">
                <a:avLst/>
              </a:prstGeom>
              <a:blipFill>
                <a:blip r:embed="rId6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268079E-171B-6509-AD04-A8E8C23DF8F7}"/>
                  </a:ext>
                </a:extLst>
              </p:cNvPr>
              <p:cNvSpPr txBox="1"/>
              <p:nvPr/>
            </p:nvSpPr>
            <p:spPr>
              <a:xfrm>
                <a:off x="10006582" y="1057162"/>
                <a:ext cx="2000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未知数：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+3=4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+3</m:t>
                    </m:r>
                  </m:oMath>
                </a14:m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268079E-171B-6509-AD04-A8E8C23D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82" y="1057162"/>
                <a:ext cx="2000419" cy="261610"/>
              </a:xfrm>
              <a:prstGeom prst="rect">
                <a:avLst/>
              </a:prstGeom>
              <a:blipFill>
                <a:blip r:embed="rId6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3DF7144-7906-07E6-69A4-57FC0FEDE08A}"/>
                  </a:ext>
                </a:extLst>
              </p:cNvPr>
              <p:cNvSpPr txBox="1"/>
              <p:nvPr/>
            </p:nvSpPr>
            <p:spPr>
              <a:xfrm>
                <a:off x="10006582" y="735456"/>
                <a:ext cx="2117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数式</a:t>
                </a:r>
                <a:r>
                  <a:rPr kumimoji="1" lang="ja-JP" altLang="en-US" sz="11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数：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3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</m:t>
                    </m:r>
                    <m:d>
                      <m:d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𝑁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−1</m:t>
                        </m:r>
                      </m:e>
                    </m:d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=4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𝑁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−</m:t>
                    </m:r>
                    <m:r>
                      <a:rPr kumimoji="1" lang="en-US" altLang="ja-JP" sz="1100" b="0" i="0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1</m:t>
                    </m:r>
                  </m:oMath>
                </a14:m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3DF7144-7906-07E6-69A4-57FC0FED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82" y="735456"/>
                <a:ext cx="2117503" cy="261610"/>
              </a:xfrm>
              <a:prstGeom prst="rect">
                <a:avLst/>
              </a:prstGeom>
              <a:blipFill>
                <a:blip r:embed="rId6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DCA352AE-AB21-15E5-94AB-11FAADAADAE8}"/>
                  </a:ext>
                </a:extLst>
              </p:cNvPr>
              <p:cNvSpPr txBox="1"/>
              <p:nvPr/>
            </p:nvSpPr>
            <p:spPr>
              <a:xfrm>
                <a:off x="5481699" y="4178821"/>
                <a:ext cx="1899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方向に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倍に延長した線と</a:t>
                </a:r>
                <a:endParaRPr lang="en-US" altLang="ja-JP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8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  <m:r>
                          <a:rPr lang="en-US" altLang="ja-JP" sz="8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方向に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2</m:t>
                        </m:r>
                        <m:r>
                          <a:rPr lang="en-US" altLang="ja-JP" sz="800" i="1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倍に延長した線が</a:t>
                </a:r>
                <a:endParaRPr lang="en-US" altLang="ja-JP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で交わる</a:t>
                </a:r>
                <a:endParaRPr kumimoji="1" lang="ja-JP" altLang="en-US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DCA352AE-AB21-15E5-94AB-11FAADA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99" y="4178821"/>
                <a:ext cx="1899302" cy="461665"/>
              </a:xfrm>
              <a:prstGeom prst="rect">
                <a:avLst/>
              </a:prstGeom>
              <a:blipFill>
                <a:blip r:embed="rId6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B0AA6E2-A402-EEF5-E370-77DD6AE7E799}"/>
                  </a:ext>
                </a:extLst>
              </p:cNvPr>
              <p:cNvSpPr txBox="1"/>
              <p:nvPr/>
            </p:nvSpPr>
            <p:spPr>
              <a:xfrm>
                <a:off x="4220814" y="3804769"/>
                <a:ext cx="1461998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B0AA6E2-A402-EEF5-E370-77DD6AE7E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14" y="3804769"/>
                <a:ext cx="1461998" cy="25391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B5DD61-6994-8A5C-C31E-BF691658C2A8}"/>
                  </a:ext>
                </a:extLst>
              </p:cNvPr>
              <p:cNvSpPr txBox="1"/>
              <p:nvPr/>
            </p:nvSpPr>
            <p:spPr>
              <a:xfrm>
                <a:off x="2784011" y="4459907"/>
                <a:ext cx="1066766" cy="2555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B5DD61-6994-8A5C-C31E-BF691658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011" y="4459907"/>
                <a:ext cx="1066766" cy="255519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C6908EE-9F9E-8856-54CA-35A622D60C60}"/>
                  </a:ext>
                </a:extLst>
              </p:cNvPr>
              <p:cNvSpPr txBox="1"/>
              <p:nvPr/>
            </p:nvSpPr>
            <p:spPr>
              <a:xfrm>
                <a:off x="4196554" y="4995563"/>
                <a:ext cx="2673410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𝑠𝑘𝑖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C6908EE-9F9E-8856-54CA-35A622D60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4995563"/>
                <a:ext cx="2673410" cy="25391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57DE5F-9549-D0B2-8E06-855E48F038AF}"/>
                  </a:ext>
                </a:extLst>
              </p:cNvPr>
              <p:cNvSpPr txBox="1"/>
              <p:nvPr/>
            </p:nvSpPr>
            <p:spPr>
              <a:xfrm>
                <a:off x="4196554" y="5290567"/>
                <a:ext cx="2673410" cy="253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57DE5F-9549-D0B2-8E06-855E48F03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5290567"/>
                <a:ext cx="2673410" cy="25391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17B3A6F-F889-7878-DB9B-97C3330843E0}"/>
                  </a:ext>
                </a:extLst>
              </p:cNvPr>
              <p:cNvSpPr txBox="1"/>
              <p:nvPr/>
            </p:nvSpPr>
            <p:spPr>
              <a:xfrm>
                <a:off x="4196554" y="5578477"/>
                <a:ext cx="2673410" cy="255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17B3A6F-F889-7878-DB9B-97C33308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5578477"/>
                <a:ext cx="2673410" cy="25577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7914F05-D58C-1843-915E-147ED626E0C5}"/>
                  </a:ext>
                </a:extLst>
              </p:cNvPr>
              <p:cNvSpPr txBox="1"/>
              <p:nvPr/>
            </p:nvSpPr>
            <p:spPr>
              <a:xfrm>
                <a:off x="2781219" y="4743027"/>
                <a:ext cx="1066766" cy="255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7914F05-D58C-1843-915E-147ED626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19" y="4743027"/>
                <a:ext cx="1066766" cy="25577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A855650-0ED6-4D7F-B66A-ECC084871F85}"/>
                  </a:ext>
                </a:extLst>
              </p:cNvPr>
              <p:cNvSpPr txBox="1"/>
              <p:nvPr/>
            </p:nvSpPr>
            <p:spPr>
              <a:xfrm>
                <a:off x="6925899" y="5697567"/>
                <a:ext cx="5198512" cy="11471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A855650-0ED6-4D7F-B66A-ECC084871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99" y="5697567"/>
                <a:ext cx="5198512" cy="114710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2EB23CC-A67E-4AE7-9EE3-621D25C52880}"/>
                  </a:ext>
                </a:extLst>
              </p:cNvPr>
              <p:cNvSpPr txBox="1"/>
              <p:nvPr/>
            </p:nvSpPr>
            <p:spPr>
              <a:xfrm>
                <a:off x="4196554" y="6159839"/>
                <a:ext cx="2673410" cy="255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2EB23CC-A67E-4AE7-9EE3-621D25C5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6159839"/>
                <a:ext cx="2673410" cy="25577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72F35B-D602-9D2D-CA40-EA53FEC7E352}"/>
                  </a:ext>
                </a:extLst>
              </p:cNvPr>
              <p:cNvSpPr txBox="1"/>
              <p:nvPr/>
            </p:nvSpPr>
            <p:spPr>
              <a:xfrm>
                <a:off x="4196554" y="6454106"/>
                <a:ext cx="2673410" cy="255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72F35B-D602-9D2D-CA40-EA53FEC7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6454106"/>
                <a:ext cx="2673410" cy="25577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7734D50-097C-ACB6-1FD3-4FBA88CC67DA}"/>
                  </a:ext>
                </a:extLst>
              </p:cNvPr>
              <p:cNvSpPr txBox="1"/>
              <p:nvPr/>
            </p:nvSpPr>
            <p:spPr>
              <a:xfrm>
                <a:off x="4196554" y="5871515"/>
                <a:ext cx="2673410" cy="255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7734D50-097C-ACB6-1FD3-4FBA88CC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4" y="5871515"/>
                <a:ext cx="2673410" cy="25577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A524926-6CBD-BC71-B1EC-01B0365A3490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>
            <a:off x="2875475" y="3679526"/>
            <a:ext cx="441919" cy="780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2FD2BB5-1306-760A-9FF5-EFFE8EBD0C64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1613139" y="5761955"/>
            <a:ext cx="125748" cy="3869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AF4713F-4179-F482-6969-FAAE85219989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1613139" y="6148889"/>
            <a:ext cx="125748" cy="211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B7C33F7-DD32-FD64-3212-AFE68B09D8EA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1613139" y="6062806"/>
            <a:ext cx="125748" cy="860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D785636-44C8-65BA-D7F0-982DD728D6A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904847" y="5989613"/>
            <a:ext cx="351652" cy="1592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73C9B940-1692-0E2C-BB64-C4202180D91D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2904847" y="6148889"/>
            <a:ext cx="322147" cy="1363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34EB54A0-945D-4D3A-C107-FD27EEBA5C6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904847" y="6148889"/>
            <a:ext cx="322147" cy="4228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919AB16-DB11-A9B2-1525-17BACFEC3C93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3850777" y="4587667"/>
            <a:ext cx="345777" cy="11186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0309F8C-70E8-51EB-EDC6-F61AA33B7586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>
            <a:off x="3847985" y="4870915"/>
            <a:ext cx="348569" cy="8354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AB51368-229D-029E-B4F6-BFDBC37359C2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4003947" y="5989613"/>
            <a:ext cx="192607" cy="9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A88C6E54-F6E8-234A-76D4-6ECA8DD042E2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974443" y="6285200"/>
            <a:ext cx="222111" cy="25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B1B54766-7E22-9FB9-73B1-359876754A73}"/>
              </a:ext>
            </a:extLst>
          </p:cNvPr>
          <p:cNvCxnSpPr>
            <a:cxnSpLocks/>
            <a:stCxn id="41" idx="3"/>
            <a:endCxn id="74" idx="1"/>
          </p:cNvCxnSpPr>
          <p:nvPr/>
        </p:nvCxnSpPr>
        <p:spPr>
          <a:xfrm>
            <a:off x="3974443" y="6571774"/>
            <a:ext cx="222111" cy="102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コネクタ: 曲線 158">
            <a:extLst>
              <a:ext uri="{FF2B5EF4-FFF2-40B4-BE49-F238E27FC236}">
                <a16:creationId xmlns:a16="http://schemas.microsoft.com/office/drawing/2014/main" id="{218C5BE5-28B2-7D76-0938-48931D5931B6}"/>
              </a:ext>
            </a:extLst>
          </p:cNvPr>
          <p:cNvCxnSpPr>
            <a:stCxn id="7" idx="3"/>
            <a:endCxn id="55" idx="0"/>
          </p:cNvCxnSpPr>
          <p:nvPr/>
        </p:nvCxnSpPr>
        <p:spPr>
          <a:xfrm>
            <a:off x="1174287" y="657173"/>
            <a:ext cx="4358972" cy="433839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曲線 160">
            <a:extLst>
              <a:ext uri="{FF2B5EF4-FFF2-40B4-BE49-F238E27FC236}">
                <a16:creationId xmlns:a16="http://schemas.microsoft.com/office/drawing/2014/main" id="{191AA55F-6808-90E8-2FA6-19871CBCA73E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16200000" flipH="1">
            <a:off x="4774097" y="4236401"/>
            <a:ext cx="936878" cy="5814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E55B3EF7-BAD9-7A5C-AC72-CCA7E662B42F}"/>
              </a:ext>
            </a:extLst>
          </p:cNvPr>
          <p:cNvCxnSpPr>
            <a:cxnSpLocks/>
            <a:stCxn id="11" idx="2"/>
            <a:endCxn id="50" idx="1"/>
          </p:cNvCxnSpPr>
          <p:nvPr/>
        </p:nvCxnSpPr>
        <p:spPr>
          <a:xfrm>
            <a:off x="2875475" y="3679526"/>
            <a:ext cx="1345339" cy="25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コネクタ: 曲線 175">
            <a:extLst>
              <a:ext uri="{FF2B5EF4-FFF2-40B4-BE49-F238E27FC236}">
                <a16:creationId xmlns:a16="http://schemas.microsoft.com/office/drawing/2014/main" id="{94A77C4E-F3A3-0D72-4FA2-D859E5F8A06C}"/>
              </a:ext>
            </a:extLst>
          </p:cNvPr>
          <p:cNvCxnSpPr>
            <a:cxnSpLocks/>
            <a:stCxn id="97" idx="2"/>
            <a:endCxn id="55" idx="0"/>
          </p:cNvCxnSpPr>
          <p:nvPr/>
        </p:nvCxnSpPr>
        <p:spPr>
          <a:xfrm rot="5400000">
            <a:off x="5804767" y="4368979"/>
            <a:ext cx="355077" cy="89809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DA39CBA4-2D32-841E-D3B9-04215653EBA2}"/>
              </a:ext>
            </a:extLst>
          </p:cNvPr>
          <p:cNvCxnSpPr>
            <a:cxnSpLocks/>
            <a:stCxn id="396" idx="3"/>
            <a:endCxn id="11" idx="1"/>
          </p:cNvCxnSpPr>
          <p:nvPr/>
        </p:nvCxnSpPr>
        <p:spPr>
          <a:xfrm>
            <a:off x="1823389" y="3546476"/>
            <a:ext cx="173159" cy="30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DECB825C-C68F-AA04-E779-3522F271653C}"/>
                  </a:ext>
                </a:extLst>
              </p:cNvPr>
              <p:cNvSpPr txBox="1"/>
              <p:nvPr/>
            </p:nvSpPr>
            <p:spPr>
              <a:xfrm>
                <a:off x="378196" y="3134200"/>
                <a:ext cx="15740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ea typeface="BIZ UDPゴシック" panose="020B0400000000000000" pitchFamily="50" charset="-128"/>
                  </a:rPr>
                  <a:t>画面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の座標系上の点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𝑃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𝑆𝑘𝑖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から</a:t>
                </a:r>
                <a:endParaRPr lang="en-US" altLang="ja-JP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ワールド座標系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𝑠𝑘𝑖</m:t>
                        </m:r>
                      </m:sub>
                    </m:sSub>
                  </m:oMath>
                </a14:m>
                <a:r>
                  <a:rPr kumimoji="1" lang="ja-JP" altLang="en-US" sz="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への写像</a:t>
                </a:r>
                <a:endParaRPr kumimoji="1" lang="en-US" altLang="ja-JP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DECB825C-C68F-AA04-E779-3522F271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96" y="3134200"/>
                <a:ext cx="1574085" cy="338554"/>
              </a:xfrm>
              <a:prstGeom prst="rect">
                <a:avLst/>
              </a:prstGeom>
              <a:blipFill>
                <a:blip r:embed="rId7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CD2B7403-1A73-04F5-7432-1B01BF58C0C5}"/>
                  </a:ext>
                </a:extLst>
              </p:cNvPr>
              <p:cNvSpPr txBox="1"/>
              <p:nvPr/>
            </p:nvSpPr>
            <p:spPr>
              <a:xfrm>
                <a:off x="382812" y="3741271"/>
                <a:ext cx="1564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の初期値を適当に設定、</a:t>
                </a:r>
                <a:endParaRPr lang="en-US" altLang="ja-JP" sz="800" dirty="0">
                  <a:ea typeface="BIZ UDPゴシック" panose="020B0400000000000000" pitchFamily="50" charset="-128"/>
                </a:endParaRPr>
              </a:p>
              <a:p>
                <a:r>
                  <a:rPr lang="ja-JP" altLang="en-US" sz="800" dirty="0">
                    <a:ea typeface="BIZ UDPゴシック" panose="020B0400000000000000" pitchFamily="50" charset="-128"/>
                  </a:rPr>
                  <a:t>かつ、前の時間の値を引き継ぐ</a:t>
                </a:r>
                <a:endParaRPr lang="en-US" altLang="ja-JP" sz="800" dirty="0"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CD2B7403-1A73-04F5-7432-1B01BF58C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2" y="3741271"/>
                <a:ext cx="1564852" cy="338554"/>
              </a:xfrm>
              <a:prstGeom prst="rect">
                <a:avLst/>
              </a:prstGeom>
              <a:blipFill>
                <a:blip r:embed="rId7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C4887E03-CB7A-225F-F45D-0C7B226F5361}"/>
                  </a:ext>
                </a:extLst>
              </p:cNvPr>
              <p:cNvSpPr txBox="1"/>
              <p:nvPr/>
            </p:nvSpPr>
            <p:spPr>
              <a:xfrm>
                <a:off x="4007259" y="3462620"/>
                <a:ext cx="20439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ea typeface="BIZ UDPゴシック" panose="020B0400000000000000" pitchFamily="50" charset="-128"/>
                  </a:rPr>
                  <a:t>観測点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𝑝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はカメラの位置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𝑐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𝑠𝑘𝑖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方向に</a:t>
                </a:r>
                <a:endParaRPr lang="en-US" altLang="ja-JP" sz="800" dirty="0"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𝑠𝑘𝑖</m:t>
                        </m:r>
                      </m:sub>
                    </m:sSub>
                  </m:oMath>
                </a14:m>
                <a:r>
                  <a:rPr lang="ja-JP" altLang="en-US" sz="800" dirty="0">
                    <a:ea typeface="BIZ UDPゴシック" panose="020B0400000000000000" pitchFamily="50" charset="-128"/>
                  </a:rPr>
                  <a:t>倍伸ばしたところに点がある</a:t>
                </a:r>
                <a:endParaRPr kumimoji="1" lang="en-US" altLang="ja-JP" sz="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C4887E03-CB7A-225F-F45D-0C7B226F5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59" y="3462620"/>
                <a:ext cx="2043957" cy="338554"/>
              </a:xfrm>
              <a:prstGeom prst="rect">
                <a:avLst/>
              </a:prstGeom>
              <a:blipFill>
                <a:blip r:embed="rId7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6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1553</Words>
  <Application>Microsoft Office PowerPoint</Application>
  <PresentationFormat>ワイド画面</PresentationFormat>
  <Paragraphs>324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YOSHIMITSU MURAHASHI (村橋 善光)</dc:creator>
  <cp:lastModifiedBy>村橋 善光</cp:lastModifiedBy>
  <cp:revision>41</cp:revision>
  <dcterms:created xsi:type="dcterms:W3CDTF">2022-09-20T02:32:55Z</dcterms:created>
  <dcterms:modified xsi:type="dcterms:W3CDTF">2022-09-28T22:38:03Z</dcterms:modified>
</cp:coreProperties>
</file>