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D966"/>
    <a:srgbClr val="FFCCFF"/>
    <a:srgbClr val="D0CECE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820C1-11AD-4EA5-90E5-FF1DBEA9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FC7D53-ABE7-4886-9AC5-BA742CF3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B44D2-9009-403F-803E-5375BF99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21B57-5A9D-4911-8E4D-F05B7C90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53C381-F67C-4011-8A68-112D4770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03DFB-1617-4397-BBA6-86F77A4A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53E246-A298-4F6E-9FE3-2698F5C4E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1E9824-B021-4A05-AAB4-82539AA1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762A2-A57B-47CC-9E03-3611CA18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9E292-7419-40EE-ABE1-79AA703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3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03945-8235-4553-A293-99F2EC00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A863FA-3EA8-4E28-AF49-24D98E2A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81A30F-5781-458A-842D-18C94B2F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773E7-1E0C-43E7-B349-C2BF4D0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20F421-301F-43D3-8B86-D218D518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5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8AAD3-8283-4FEA-B509-4D5FD194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41B12-6931-4669-982B-F3558D85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499B0-FA84-47C3-A011-E564EFA2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A7585-5664-44E8-8B3C-97FCDE1F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50045B-4DE4-4ECC-8896-487E78F7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5C538-4B51-4DF1-BD93-38B59C77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CDA877-0284-44B8-A31D-7492482D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57BA2-DFDD-4151-9073-038C290F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339B2-27FC-4D06-BB01-3329F4B9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FE13D8-E4BC-4BF7-BF7B-749F6BA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489DA-45A4-4ECB-A327-0FBDB416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FC155-66B9-439B-B3C2-CF74CDC81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139D6F-418C-4C44-B16A-B16477FC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13B14E-EE78-4751-A4D4-97FD1097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8315BE-D707-4FF6-81A7-341027BC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5BE82-543E-480C-ACFC-A521C9EC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77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29333-58CE-4BDC-91CC-D1BFC1D2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91F25B-2A34-49D0-95CC-CBA57E30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AB39D0-5DD8-423D-A447-5F5535FFA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ED1206-1C56-4423-93C2-C63A608B8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AA9BAF-E704-4247-A0B0-2849FCD71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C3F90-C1C7-44D3-8C26-CA9DB6A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CB0DBE-02F1-4031-9A7C-ADF717C5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B393D4-9D00-4B77-B4FD-0DE67C79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63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6887-5539-464F-8513-E24FA418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2FA773-B558-49F5-9290-B67BBC0E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2F1581-777E-4307-AFD2-8F38B2F7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147F0C-7C2E-4064-89D2-687D0A7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21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15AEEB-0ACA-4DFD-A22F-42655812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1846B2-AF26-4CF9-A951-EDECBEB9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A9151-2641-46D3-8F06-0D6ED53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3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B593-A04B-4CF5-8740-362271B5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54A1F3-2D0F-4B98-A18F-DE18D4B5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5B973B-BDA0-4BA0-A291-31CC26BC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06748-612C-4BB4-9A91-1E4AB270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641E3-95B3-44D0-B143-BEB35A8F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553700-1C38-4F57-A927-9B9B2493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4B979-F49C-4E4A-80CA-BE2ABFF4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88C300-4C2C-4F7A-82B8-8B465FF98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CD2CC9-749B-4FEE-A8C1-BD95BC640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DAE7B0-1AAE-499E-A652-9797E6CF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781989-EC0D-419C-89ED-17AF733E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04B6B5-5B77-4BE8-B9BD-862E97AF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6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0661BA-C7C4-4AA6-9F6E-17AA45AE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AC07E7-AF88-411C-AFCD-B39DAE27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8B934-75DD-4B62-99F9-A754D805F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3914-65A9-41D7-9A7B-2DA3F22735E8}" type="datetimeFigureOut">
              <a:rPr kumimoji="1" lang="ja-JP" altLang="en-US" smtClean="0"/>
              <a:t>2022/9/23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86B07-904D-46ED-A5ED-E89655540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C44838-B37D-4141-9560-CE91A73C5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0070-C0C8-497C-90A3-26A2A629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1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F2D8D6A8-75FC-D338-AC1D-4C24450D291F}"/>
              </a:ext>
            </a:extLst>
          </p:cNvPr>
          <p:cNvCxnSpPr>
            <a:cxnSpLocks/>
          </p:cNvCxnSpPr>
          <p:nvPr/>
        </p:nvCxnSpPr>
        <p:spPr>
          <a:xfrm>
            <a:off x="80732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180DF981-8CE5-EE95-0679-00FEB5E908CA}"/>
              </a:ext>
            </a:extLst>
          </p:cNvPr>
          <p:cNvCxnSpPr>
            <a:cxnSpLocks/>
          </p:cNvCxnSpPr>
          <p:nvPr/>
        </p:nvCxnSpPr>
        <p:spPr>
          <a:xfrm>
            <a:off x="61555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2B593575-E7C4-0E19-897B-286B2C32DD39}"/>
              </a:ext>
            </a:extLst>
          </p:cNvPr>
          <p:cNvCxnSpPr>
            <a:cxnSpLocks/>
          </p:cNvCxnSpPr>
          <p:nvPr/>
        </p:nvCxnSpPr>
        <p:spPr>
          <a:xfrm>
            <a:off x="28154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2E4C60A-EF97-9277-7BBB-13EABE8BF3F3}"/>
              </a:ext>
            </a:extLst>
          </p:cNvPr>
          <p:cNvCxnSpPr>
            <a:cxnSpLocks/>
          </p:cNvCxnSpPr>
          <p:nvPr/>
        </p:nvCxnSpPr>
        <p:spPr>
          <a:xfrm>
            <a:off x="631011" y="100409"/>
            <a:ext cx="0" cy="4611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3E1BA9B6-3ABF-4721-8965-FE8E5331FB74}"/>
              </a:ext>
            </a:extLst>
          </p:cNvPr>
          <p:cNvCxnSpPr>
            <a:cxnSpLocks/>
          </p:cNvCxnSpPr>
          <p:nvPr/>
        </p:nvCxnSpPr>
        <p:spPr>
          <a:xfrm>
            <a:off x="663828" y="1106398"/>
            <a:ext cx="7375272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7A25D520-7A66-6EF9-B64B-C0EA7F227F43}"/>
              </a:ext>
            </a:extLst>
          </p:cNvPr>
          <p:cNvCxnSpPr>
            <a:cxnSpLocks/>
          </p:cNvCxnSpPr>
          <p:nvPr/>
        </p:nvCxnSpPr>
        <p:spPr>
          <a:xfrm>
            <a:off x="627255" y="696533"/>
            <a:ext cx="7411845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C73B989-38DB-46CD-9846-EBF6902E8F95}"/>
              </a:ext>
            </a:extLst>
          </p:cNvPr>
          <p:cNvCxnSpPr>
            <a:cxnSpLocks/>
          </p:cNvCxnSpPr>
          <p:nvPr/>
        </p:nvCxnSpPr>
        <p:spPr>
          <a:xfrm>
            <a:off x="517130" y="3942146"/>
            <a:ext cx="836058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996E1D32-406D-4EFE-B79F-F6C3385585FD}"/>
                  </a:ext>
                </a:extLst>
              </p:cNvPr>
              <p:cNvSpPr txBox="1"/>
              <p:nvPr/>
            </p:nvSpPr>
            <p:spPr>
              <a:xfrm>
                <a:off x="758551" y="3518975"/>
                <a:ext cx="324301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996E1D32-406D-4EFE-B79F-F6C33855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51" y="3518975"/>
                <a:ext cx="324301" cy="3130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DD9F365F-DABD-4997-BE13-EDD439EF4084}"/>
              </a:ext>
            </a:extLst>
          </p:cNvPr>
          <p:cNvCxnSpPr>
            <a:cxnSpLocks/>
            <a:stCxn id="78" idx="1"/>
            <a:endCxn id="2" idx="1"/>
          </p:cNvCxnSpPr>
          <p:nvPr/>
        </p:nvCxnSpPr>
        <p:spPr>
          <a:xfrm>
            <a:off x="2805388" y="1111093"/>
            <a:ext cx="3309903" cy="279106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0072F9A-61E9-4838-AB7B-9CF15003CB9D}"/>
              </a:ext>
            </a:extLst>
          </p:cNvPr>
          <p:cNvCxnSpPr>
            <a:cxnSpLocks/>
            <a:stCxn id="78" idx="1"/>
            <a:endCxn id="167" idx="1"/>
          </p:cNvCxnSpPr>
          <p:nvPr/>
        </p:nvCxnSpPr>
        <p:spPr>
          <a:xfrm>
            <a:off x="2805388" y="1111092"/>
            <a:ext cx="5236156" cy="28334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D7F5CEF4-75C0-4634-9E7F-1BCBE996F642}"/>
                  </a:ext>
                </a:extLst>
              </p:cNvPr>
              <p:cNvSpPr txBox="1"/>
              <p:nvPr/>
            </p:nvSpPr>
            <p:spPr>
              <a:xfrm>
                <a:off x="1370990" y="5694951"/>
                <a:ext cx="324301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D7F5CEF4-75C0-4634-9E7F-1BCBE996F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90" y="5694951"/>
                <a:ext cx="324301" cy="313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B73F78BC-5DFB-4DDA-B5ED-3FABFB31656C}"/>
              </a:ext>
            </a:extLst>
          </p:cNvPr>
          <p:cNvGrpSpPr/>
          <p:nvPr/>
        </p:nvGrpSpPr>
        <p:grpSpPr>
          <a:xfrm>
            <a:off x="12401015" y="288910"/>
            <a:ext cx="3370349" cy="3810683"/>
            <a:chOff x="2929314" y="-326502"/>
            <a:chExt cx="3370349" cy="3810683"/>
          </a:xfrm>
        </p:grpSpPr>
        <p:sp>
          <p:nvSpPr>
            <p:cNvPr id="166" name="二等辺三角形 9">
              <a:extLst>
                <a:ext uri="{FF2B5EF4-FFF2-40B4-BE49-F238E27FC236}">
                  <a16:creationId xmlns:a16="http://schemas.microsoft.com/office/drawing/2014/main" id="{F999531C-C514-4CE1-BA94-6CC80600DA70}"/>
                </a:ext>
              </a:extLst>
            </p:cNvPr>
            <p:cNvSpPr/>
            <p:nvPr/>
          </p:nvSpPr>
          <p:spPr>
            <a:xfrm rot="16200000">
              <a:off x="2712973" y="-102508"/>
              <a:ext cx="3810683" cy="3362696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二等辺三角形 31">
              <a:extLst>
                <a:ext uri="{FF2B5EF4-FFF2-40B4-BE49-F238E27FC236}">
                  <a16:creationId xmlns:a16="http://schemas.microsoft.com/office/drawing/2014/main" id="{ED4E56B1-0093-4A14-92CB-D1A331A1FEC2}"/>
                </a:ext>
              </a:extLst>
            </p:cNvPr>
            <p:cNvSpPr/>
            <p:nvPr/>
          </p:nvSpPr>
          <p:spPr>
            <a:xfrm rot="16200000">
              <a:off x="2857612" y="1010520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80B80EC3-BE01-465A-8C08-F0744D463BDE}"/>
                </a:ext>
              </a:extLst>
            </p:cNvPr>
            <p:cNvCxnSpPr>
              <a:cxnSpLocks/>
              <a:stCxn id="172" idx="2"/>
              <a:endCxn id="172" idx="0"/>
            </p:cNvCxnSpPr>
            <p:nvPr/>
          </p:nvCxnSpPr>
          <p:spPr>
            <a:xfrm>
              <a:off x="4065948" y="938819"/>
              <a:ext cx="0" cy="12800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7D1705F6-08A2-4D8C-BE54-DD7B18C3069E}"/>
                </a:ext>
              </a:extLst>
            </p:cNvPr>
            <p:cNvCxnSpPr>
              <a:cxnSpLocks/>
            </p:cNvCxnSpPr>
            <p:nvPr/>
          </p:nvCxnSpPr>
          <p:spPr>
            <a:xfrm>
              <a:off x="2936968" y="1578840"/>
              <a:ext cx="1112238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89846911-DC98-424A-BF96-629912D3C51A}"/>
                </a:ext>
              </a:extLst>
            </p:cNvPr>
            <p:cNvSpPr/>
            <p:nvPr/>
          </p:nvSpPr>
          <p:spPr>
            <a:xfrm>
              <a:off x="4049884" y="2188291"/>
              <a:ext cx="42794" cy="4279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9" name="直線矢印コネクタ 178">
              <a:extLst>
                <a:ext uri="{FF2B5EF4-FFF2-40B4-BE49-F238E27FC236}">
                  <a16:creationId xmlns:a16="http://schemas.microsoft.com/office/drawing/2014/main" id="{1F02BC19-BAF0-4279-9750-5283D86C8206}"/>
                </a:ext>
              </a:extLst>
            </p:cNvPr>
            <p:cNvCxnSpPr>
              <a:cxnSpLocks/>
            </p:cNvCxnSpPr>
            <p:nvPr/>
          </p:nvCxnSpPr>
          <p:spPr>
            <a:xfrm>
              <a:off x="4051507" y="1578838"/>
              <a:ext cx="0" cy="3135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矢印コネクタ 181">
              <a:extLst>
                <a:ext uri="{FF2B5EF4-FFF2-40B4-BE49-F238E27FC236}">
                  <a16:creationId xmlns:a16="http://schemas.microsoft.com/office/drawing/2014/main" id="{B8F07C72-858A-43D2-A917-54AFE88C759D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04" y="1578838"/>
              <a:ext cx="0" cy="625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楕円 182">
              <a:extLst>
                <a:ext uri="{FF2B5EF4-FFF2-40B4-BE49-F238E27FC236}">
                  <a16:creationId xmlns:a16="http://schemas.microsoft.com/office/drawing/2014/main" id="{59577BE4-FE60-42C6-B69E-F190A24BCEF4}"/>
                </a:ext>
              </a:extLst>
            </p:cNvPr>
            <p:cNvSpPr/>
            <p:nvPr/>
          </p:nvSpPr>
          <p:spPr>
            <a:xfrm>
              <a:off x="4039883" y="1892054"/>
              <a:ext cx="42794" cy="427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20D2A8F-DC4C-4789-BDA0-2E51F02AE5DE}"/>
                  </a:ext>
                </a:extLst>
              </p:cNvPr>
              <p:cNvSpPr txBox="1"/>
              <p:nvPr/>
            </p:nvSpPr>
            <p:spPr>
              <a:xfrm>
                <a:off x="656165" y="5260745"/>
                <a:ext cx="325282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D20D2A8F-DC4C-4789-BDA0-2E51F02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5" y="5260745"/>
                <a:ext cx="325282" cy="313053"/>
              </a:xfrm>
              <a:prstGeom prst="rect">
                <a:avLst/>
              </a:prstGeom>
              <a:blipFill>
                <a:blip r:embed="rId4"/>
                <a:stretch>
                  <a:fillRect l="-3774" r="-3774" b="-2549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62556B3-F2A0-4EA4-8BCA-DDB03102F7BE}"/>
              </a:ext>
            </a:extLst>
          </p:cNvPr>
          <p:cNvCxnSpPr>
            <a:cxnSpLocks/>
          </p:cNvCxnSpPr>
          <p:nvPr/>
        </p:nvCxnSpPr>
        <p:spPr>
          <a:xfrm flipV="1">
            <a:off x="2800440" y="1104900"/>
            <a:ext cx="0" cy="2832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楕円 166">
            <a:extLst>
              <a:ext uri="{FF2B5EF4-FFF2-40B4-BE49-F238E27FC236}">
                <a16:creationId xmlns:a16="http://schemas.microsoft.com/office/drawing/2014/main" id="{5955D473-7C50-4DE2-82EA-54FA7DF8DEC5}"/>
              </a:ext>
            </a:extLst>
          </p:cNvPr>
          <p:cNvSpPr/>
          <p:nvPr/>
        </p:nvSpPr>
        <p:spPr>
          <a:xfrm>
            <a:off x="8025619" y="3928590"/>
            <a:ext cx="108740" cy="1087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31A083-35DB-48E6-93B7-3493B9620790}"/>
              </a:ext>
            </a:extLst>
          </p:cNvPr>
          <p:cNvSpPr/>
          <p:nvPr/>
        </p:nvSpPr>
        <p:spPr>
          <a:xfrm>
            <a:off x="6099366" y="3886228"/>
            <a:ext cx="108740" cy="1087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CDD5138F-B2C1-49EC-A7EA-430B01EA93FA}"/>
                  </a:ext>
                </a:extLst>
              </p:cNvPr>
              <p:cNvSpPr txBox="1"/>
              <p:nvPr/>
            </p:nvSpPr>
            <p:spPr>
              <a:xfrm>
                <a:off x="2941205" y="5245512"/>
                <a:ext cx="325282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CDD5138F-B2C1-49EC-A7EA-430B01EA9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05" y="5245512"/>
                <a:ext cx="325282" cy="313053"/>
              </a:xfrm>
              <a:prstGeom prst="rect">
                <a:avLst/>
              </a:prstGeom>
              <a:blipFill>
                <a:blip r:embed="rId5"/>
                <a:stretch>
                  <a:fillRect l="-3704" r="-1852" b="-2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15A5A752-07C5-4BF4-8D61-2BFF32349BB5}"/>
                  </a:ext>
                </a:extLst>
              </p:cNvPr>
              <p:cNvSpPr txBox="1"/>
              <p:nvPr/>
            </p:nvSpPr>
            <p:spPr>
              <a:xfrm>
                <a:off x="2810569" y="5545156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15A5A752-07C5-4BF4-8D61-2BFF3234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69" y="5545156"/>
                <a:ext cx="483383" cy="313053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A01C1661-DCAA-4A9E-81EF-B485F54173DB}"/>
                  </a:ext>
                </a:extLst>
              </p:cNvPr>
              <p:cNvSpPr txBox="1"/>
              <p:nvPr/>
            </p:nvSpPr>
            <p:spPr>
              <a:xfrm>
                <a:off x="3186719" y="6069758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1" name="テキスト ボックス 260">
                <a:extLst>
                  <a:ext uri="{FF2B5EF4-FFF2-40B4-BE49-F238E27FC236}">
                    <a16:creationId xmlns:a16="http://schemas.microsoft.com/office/drawing/2014/main" id="{A01C1661-DCAA-4A9E-81EF-B485F5417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719" y="6069758"/>
                <a:ext cx="483383" cy="313053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CA0A29E5-098E-4C5F-A454-9B81DC6D6B0B}"/>
                  </a:ext>
                </a:extLst>
              </p:cNvPr>
              <p:cNvSpPr txBox="1"/>
              <p:nvPr/>
            </p:nvSpPr>
            <p:spPr>
              <a:xfrm>
                <a:off x="336269" y="5672513"/>
                <a:ext cx="483383" cy="3130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CA0A29E5-098E-4C5F-A454-9B81DC6D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9" y="5672513"/>
                <a:ext cx="483383" cy="313053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88609239-A72B-42D6-BEC0-4EF7AE4E7028}"/>
                  </a:ext>
                </a:extLst>
              </p:cNvPr>
              <p:cNvSpPr txBox="1"/>
              <p:nvPr/>
            </p:nvSpPr>
            <p:spPr>
              <a:xfrm>
                <a:off x="1128619" y="5561809"/>
                <a:ext cx="484743" cy="300678"/>
              </a:xfrm>
              <a:prstGeom prst="rect">
                <a:avLst/>
              </a:prstGeom>
              <a:solidFill>
                <a:srgbClr val="F4B183">
                  <a:alpha val="50196"/>
                </a:srgbClr>
              </a:solidFill>
              <a:ln w="19050"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88609239-A72B-42D6-BEC0-4EF7AE4E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19" y="5561809"/>
                <a:ext cx="484743" cy="300678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二等辺三角形 9">
            <a:extLst>
              <a:ext uri="{FF2B5EF4-FFF2-40B4-BE49-F238E27FC236}">
                <a16:creationId xmlns:a16="http://schemas.microsoft.com/office/drawing/2014/main" id="{14ECEB18-AEBA-4C79-B451-292ADEEC7794}"/>
              </a:ext>
            </a:extLst>
          </p:cNvPr>
          <p:cNvSpPr/>
          <p:nvPr/>
        </p:nvSpPr>
        <p:spPr>
          <a:xfrm rot="16200000">
            <a:off x="9345409" y="-56364"/>
            <a:ext cx="4245158" cy="374609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60704"/>
              <a:gd name="connsiteY0" fmla="*/ 914400 h 1005840"/>
              <a:gd name="connsiteX1" fmla="*/ 530352 w 1060704"/>
              <a:gd name="connsiteY1" fmla="*/ 0 h 1005840"/>
              <a:gd name="connsiteX2" fmla="*/ 1060704 w 1060704"/>
              <a:gd name="connsiteY2" fmla="*/ 914400 h 1005840"/>
              <a:gd name="connsiteX3" fmla="*/ 91440 w 1060704"/>
              <a:gd name="connsiteY3" fmla="*/ 1005840 h 1005840"/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704" h="914400">
                <a:moveTo>
                  <a:pt x="0" y="914400"/>
                </a:moveTo>
                <a:lnTo>
                  <a:pt x="530352" y="0"/>
                </a:lnTo>
                <a:lnTo>
                  <a:pt x="1060704" y="914400"/>
                </a:lnTo>
              </a:path>
            </a:pathLst>
          </a:cu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lin ang="5400000" scaled="1"/>
          </a:gradFill>
          <a:ln w="19050">
            <a:gradFill>
              <a:gsLst>
                <a:gs pos="50000">
                  <a:srgbClr val="FFD966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F8A54BCF-420F-46B9-BB32-9DE29DC5A4F5}"/>
              </a:ext>
            </a:extLst>
          </p:cNvPr>
          <p:cNvCxnSpPr>
            <a:cxnSpLocks/>
          </p:cNvCxnSpPr>
          <p:nvPr/>
        </p:nvCxnSpPr>
        <p:spPr>
          <a:xfrm>
            <a:off x="10740626" y="1176665"/>
            <a:ext cx="0" cy="1280038"/>
          </a:xfrm>
          <a:prstGeom prst="line">
            <a:avLst/>
          </a:prstGeom>
          <a:ln w="1016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7B08623-B4BD-4A2C-8F4C-4D34436D152C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9603992" y="1814172"/>
            <a:ext cx="1087521" cy="251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7D766DE5-1F18-4C9D-12AD-A2923EC3497B}"/>
              </a:ext>
            </a:extLst>
          </p:cNvPr>
          <p:cNvSpPr/>
          <p:nvPr/>
        </p:nvSpPr>
        <p:spPr>
          <a:xfrm>
            <a:off x="10691513" y="1767570"/>
            <a:ext cx="93204" cy="932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8DCE2BDB-20FF-2104-F4CC-5768C999597D}"/>
              </a:ext>
            </a:extLst>
          </p:cNvPr>
          <p:cNvCxnSpPr>
            <a:cxnSpLocks/>
            <a:stCxn id="68" idx="1"/>
            <a:endCxn id="2" idx="1"/>
          </p:cNvCxnSpPr>
          <p:nvPr/>
        </p:nvCxnSpPr>
        <p:spPr>
          <a:xfrm>
            <a:off x="637092" y="686749"/>
            <a:ext cx="5478199" cy="32154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5F528196-1469-B0E6-B8E2-B1C984CEAB60}"/>
              </a:ext>
            </a:extLst>
          </p:cNvPr>
          <p:cNvCxnSpPr>
            <a:cxnSpLocks/>
            <a:stCxn id="68" idx="1"/>
            <a:endCxn id="167" idx="1"/>
          </p:cNvCxnSpPr>
          <p:nvPr/>
        </p:nvCxnSpPr>
        <p:spPr>
          <a:xfrm>
            <a:off x="637092" y="686749"/>
            <a:ext cx="7404452" cy="32577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A0F8CD5A-6574-FDB9-0A7B-9B492A1B06FB}"/>
              </a:ext>
            </a:extLst>
          </p:cNvPr>
          <p:cNvCxnSpPr>
            <a:cxnSpLocks/>
          </p:cNvCxnSpPr>
          <p:nvPr/>
        </p:nvCxnSpPr>
        <p:spPr>
          <a:xfrm flipV="1">
            <a:off x="637092" y="663555"/>
            <a:ext cx="0" cy="3280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EFC26C4E-05A4-C5C3-4915-69C98C90E8AC}"/>
              </a:ext>
            </a:extLst>
          </p:cNvPr>
          <p:cNvGrpSpPr/>
          <p:nvPr/>
        </p:nvGrpSpPr>
        <p:grpSpPr>
          <a:xfrm rot="334614">
            <a:off x="559869" y="-936332"/>
            <a:ext cx="3746094" cy="4245158"/>
            <a:chOff x="635345" y="50720"/>
            <a:chExt cx="3746094" cy="4245158"/>
          </a:xfrm>
        </p:grpSpPr>
        <p:sp>
          <p:nvSpPr>
            <p:cNvPr id="67" name="二等辺三角形 9">
              <a:extLst>
                <a:ext uri="{FF2B5EF4-FFF2-40B4-BE49-F238E27FC236}">
                  <a16:creationId xmlns:a16="http://schemas.microsoft.com/office/drawing/2014/main" id="{1874B020-43F7-EDA2-274B-5D063049C90B}"/>
                </a:ext>
              </a:extLst>
            </p:cNvPr>
            <p:cNvSpPr/>
            <p:nvPr/>
          </p:nvSpPr>
          <p:spPr>
            <a:xfrm rot="16798005">
              <a:off x="385813" y="300252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二等辺三角形 31">
              <a:extLst>
                <a:ext uri="{FF2B5EF4-FFF2-40B4-BE49-F238E27FC236}">
                  <a16:creationId xmlns:a16="http://schemas.microsoft.com/office/drawing/2014/main" id="{E47DB9F1-CEE8-3448-2094-CB719B8F3D26}"/>
                </a:ext>
              </a:extLst>
            </p:cNvPr>
            <p:cNvSpPr/>
            <p:nvPr/>
          </p:nvSpPr>
          <p:spPr>
            <a:xfrm rot="16798005">
              <a:off x="592248" y="1380731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4AD6E52-A82E-4AC6-5847-28F8C2751529}"/>
                </a:ext>
              </a:extLst>
            </p:cNvPr>
            <p:cNvCxnSpPr>
              <a:cxnSpLocks/>
              <a:stCxn id="68" idx="2"/>
              <a:endCxn id="68" idx="0"/>
            </p:cNvCxnSpPr>
            <p:nvPr/>
          </p:nvCxnSpPr>
          <p:spPr>
            <a:xfrm rot="598005">
              <a:off x="1792007" y="1407392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BF504780-CD66-7924-54C0-5690EC954CE8}"/>
                </a:ext>
              </a:extLst>
            </p:cNvPr>
            <p:cNvCxnSpPr>
              <a:cxnSpLocks/>
              <a:stCxn id="68" idx="1"/>
              <a:endCxn id="71" idx="2"/>
            </p:cNvCxnSpPr>
            <p:nvPr/>
          </p:nvCxnSpPr>
          <p:spPr>
            <a:xfrm rot="598005" flipV="1">
              <a:off x="664538" y="1942305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72E44ACE-E9F3-9C9F-FBBB-AA44D339C1DA}"/>
                </a:ext>
              </a:extLst>
            </p:cNvPr>
            <p:cNvSpPr/>
            <p:nvPr/>
          </p:nvSpPr>
          <p:spPr>
            <a:xfrm rot="598005">
              <a:off x="1743367" y="1997900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0A80A6C8-70A8-6F92-3DA0-74C9722E4D95}"/>
                </a:ext>
              </a:extLst>
            </p:cNvPr>
            <p:cNvSpPr/>
            <p:nvPr/>
          </p:nvSpPr>
          <p:spPr>
            <a:xfrm rot="598005">
              <a:off x="1702299" y="2181672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26A74D7C-BB0A-1652-286B-BA6E48C681CA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rot="21265386" flipH="1">
              <a:off x="1731021" y="2072266"/>
              <a:ext cx="26139" cy="108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B4E8BD57-807A-E3B2-2EAE-53A64F47F3B6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 rot="21265386" flipH="1">
              <a:off x="1765943" y="2085134"/>
              <a:ext cx="62706" cy="2424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73C0C210-5C31-43E1-6551-A807EBAE6F9D}"/>
                </a:ext>
              </a:extLst>
            </p:cNvPr>
            <p:cNvSpPr/>
            <p:nvPr/>
          </p:nvSpPr>
          <p:spPr>
            <a:xfrm rot="598005">
              <a:off x="1743799" y="2329598"/>
              <a:ext cx="58090" cy="580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E02E1798-56E8-ED5F-93AD-C41E9B7FDF94}"/>
                </a:ext>
              </a:extLst>
            </p:cNvPr>
            <p:cNvSpPr/>
            <p:nvPr/>
          </p:nvSpPr>
          <p:spPr>
            <a:xfrm rot="629971">
              <a:off x="1816996" y="1719875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79F78A80-2859-1353-1CAF-47BACBF1C4CE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rot="21265386" flipV="1">
              <a:off x="1787830" y="1789085"/>
              <a:ext cx="65655" cy="206817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A11A83B5-34CF-636D-F6A2-74FFEDEC087C}"/>
              </a:ext>
            </a:extLst>
          </p:cNvPr>
          <p:cNvGrpSpPr/>
          <p:nvPr/>
        </p:nvGrpSpPr>
        <p:grpSpPr>
          <a:xfrm>
            <a:off x="2765127" y="-671817"/>
            <a:ext cx="3746094" cy="4245158"/>
            <a:chOff x="2765127" y="-671817"/>
            <a:chExt cx="3746094" cy="4245158"/>
          </a:xfrm>
        </p:grpSpPr>
        <p:sp>
          <p:nvSpPr>
            <p:cNvPr id="77" name="二等辺三角形 9">
              <a:extLst>
                <a:ext uri="{FF2B5EF4-FFF2-40B4-BE49-F238E27FC236}">
                  <a16:creationId xmlns:a16="http://schemas.microsoft.com/office/drawing/2014/main" id="{CD1A85D1-7337-95C1-F322-788D8F79301F}"/>
                </a:ext>
              </a:extLst>
            </p:cNvPr>
            <p:cNvSpPr/>
            <p:nvPr/>
          </p:nvSpPr>
          <p:spPr>
            <a:xfrm rot="16829971">
              <a:off x="2515595" y="-422285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二等辺三角形 31">
              <a:extLst>
                <a:ext uri="{FF2B5EF4-FFF2-40B4-BE49-F238E27FC236}">
                  <a16:creationId xmlns:a16="http://schemas.microsoft.com/office/drawing/2014/main" id="{3EE02105-82FF-F5DE-B8BF-66D64F70E48D}"/>
                </a:ext>
              </a:extLst>
            </p:cNvPr>
            <p:cNvSpPr/>
            <p:nvPr/>
          </p:nvSpPr>
          <p:spPr>
            <a:xfrm rot="16829971">
              <a:off x="2724170" y="646338"/>
              <a:ext cx="1280038" cy="1136634"/>
            </a:xfrm>
            <a:custGeom>
              <a:avLst/>
              <a:gdLst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  <a:gd name="connsiteX3" fmla="*/ 0 w 728324"/>
                <a:gd name="connsiteY3" fmla="*/ 646729 h 646729"/>
                <a:gd name="connsiteX0" fmla="*/ 0 w 728324"/>
                <a:gd name="connsiteY0" fmla="*/ 646729 h 738169"/>
                <a:gd name="connsiteX1" fmla="*/ 364162 w 728324"/>
                <a:gd name="connsiteY1" fmla="*/ 0 h 738169"/>
                <a:gd name="connsiteX2" fmla="*/ 728324 w 728324"/>
                <a:gd name="connsiteY2" fmla="*/ 646729 h 738169"/>
                <a:gd name="connsiteX3" fmla="*/ 91440 w 728324"/>
                <a:gd name="connsiteY3" fmla="*/ 738169 h 738169"/>
                <a:gd name="connsiteX0" fmla="*/ 0 w 728324"/>
                <a:gd name="connsiteY0" fmla="*/ 646729 h 646729"/>
                <a:gd name="connsiteX1" fmla="*/ 364162 w 728324"/>
                <a:gd name="connsiteY1" fmla="*/ 0 h 646729"/>
                <a:gd name="connsiteX2" fmla="*/ 728324 w 728324"/>
                <a:gd name="connsiteY2" fmla="*/ 646729 h 6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324" h="646729">
                  <a:moveTo>
                    <a:pt x="0" y="646729"/>
                  </a:moveTo>
                  <a:lnTo>
                    <a:pt x="364162" y="0"/>
                  </a:lnTo>
                  <a:lnTo>
                    <a:pt x="728324" y="646729"/>
                  </a:lnTo>
                </a:path>
              </a:pathLst>
            </a:custGeom>
            <a:solidFill>
              <a:srgbClr val="FFF2CC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1558D91B-9440-2808-B00D-C3DEAD0B18FA}"/>
                </a:ext>
              </a:extLst>
            </p:cNvPr>
            <p:cNvCxnSpPr>
              <a:cxnSpLocks/>
              <a:stCxn id="78" idx="2"/>
              <a:endCxn id="78" idx="0"/>
            </p:cNvCxnSpPr>
            <p:nvPr/>
          </p:nvCxnSpPr>
          <p:spPr>
            <a:xfrm rot="629971">
              <a:off x="3922990" y="678199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CF9116A0-4943-CBAE-136A-E377EBE65DFB}"/>
                </a:ext>
              </a:extLst>
            </p:cNvPr>
            <p:cNvCxnSpPr>
              <a:cxnSpLocks/>
              <a:stCxn id="78" idx="1"/>
              <a:endCxn id="81" idx="2"/>
            </p:cNvCxnSpPr>
            <p:nvPr/>
          </p:nvCxnSpPr>
          <p:spPr>
            <a:xfrm rot="629971" flipV="1">
              <a:off x="2796512" y="1207690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A651C9D4-176C-B0EB-DE62-1EB8C5C038CE}"/>
                </a:ext>
              </a:extLst>
            </p:cNvPr>
            <p:cNvSpPr/>
            <p:nvPr/>
          </p:nvSpPr>
          <p:spPr>
            <a:xfrm rot="629971">
              <a:off x="3874377" y="1268689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BA1821EA-BD63-C2B2-9B13-85C0565DCCC1}"/>
                </a:ext>
              </a:extLst>
            </p:cNvPr>
            <p:cNvSpPr/>
            <p:nvPr/>
          </p:nvSpPr>
          <p:spPr>
            <a:xfrm rot="629971">
              <a:off x="3791076" y="1632557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9F803BCE-3039-7AD7-847A-CFFA6173C57A}"/>
                </a:ext>
              </a:extLst>
            </p:cNvPr>
            <p:cNvCxnSpPr>
              <a:cxnSpLocks/>
              <a:stCxn id="81" idx="3"/>
              <a:endCxn id="83" idx="0"/>
            </p:cNvCxnSpPr>
            <p:nvPr/>
          </p:nvCxnSpPr>
          <p:spPr>
            <a:xfrm flipH="1">
              <a:off x="3825414" y="1341687"/>
              <a:ext cx="57159" cy="291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C78C7558-F8BC-4FE8-5761-99DB90600A9D}"/>
                </a:ext>
              </a:extLst>
            </p:cNvPr>
            <p:cNvCxnSpPr>
              <a:cxnSpLocks/>
              <a:stCxn id="81" idx="5"/>
              <a:endCxn id="87" idx="0"/>
            </p:cNvCxnSpPr>
            <p:nvPr/>
          </p:nvCxnSpPr>
          <p:spPr>
            <a:xfrm flipH="1">
              <a:off x="3831478" y="1353697"/>
              <a:ext cx="115896" cy="57285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30F05981-DC44-1206-A2C4-35B55B876FDF}"/>
                </a:ext>
              </a:extLst>
            </p:cNvPr>
            <p:cNvSpPr/>
            <p:nvPr/>
          </p:nvSpPr>
          <p:spPr>
            <a:xfrm rot="629971">
              <a:off x="3797141" y="1926061"/>
              <a:ext cx="58090" cy="5809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09AC544B-F223-6B2B-969E-F8B004D104F6}"/>
                </a:ext>
              </a:extLst>
            </p:cNvPr>
            <p:cNvSpPr/>
            <p:nvPr/>
          </p:nvSpPr>
          <p:spPr>
            <a:xfrm rot="629971">
              <a:off x="3927603" y="1068992"/>
              <a:ext cx="58090" cy="58090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7" name="直線矢印コネクタ 186">
              <a:extLst>
                <a:ext uri="{FF2B5EF4-FFF2-40B4-BE49-F238E27FC236}">
                  <a16:creationId xmlns:a16="http://schemas.microsoft.com/office/drawing/2014/main" id="{2143EAC2-AFBC-0C04-75F6-5EC0AFBC472C}"/>
                </a:ext>
              </a:extLst>
            </p:cNvPr>
            <p:cNvCxnSpPr>
              <a:cxnSpLocks/>
              <a:stCxn id="81" idx="0"/>
              <a:endCxn id="186" idx="4"/>
            </p:cNvCxnSpPr>
            <p:nvPr/>
          </p:nvCxnSpPr>
          <p:spPr>
            <a:xfrm flipV="1">
              <a:off x="3929471" y="1126597"/>
              <a:ext cx="21884" cy="14287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65BCA3-485D-3C51-7592-C3B0ED2B3C9D}"/>
              </a:ext>
            </a:extLst>
          </p:cNvPr>
          <p:cNvSpPr txBox="1"/>
          <p:nvPr/>
        </p:nvSpPr>
        <p:spPr>
          <a:xfrm>
            <a:off x="8824938" y="3730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026FA7-93C4-8AE6-2958-F411EFD63375}"/>
              </a:ext>
            </a:extLst>
          </p:cNvPr>
          <p:cNvSpPr txBox="1"/>
          <p:nvPr/>
        </p:nvSpPr>
        <p:spPr>
          <a:xfrm>
            <a:off x="8108676" y="966400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地面と平行な消失点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56D298-1292-7106-AC39-988611E651F2}"/>
              </a:ext>
            </a:extLst>
          </p:cNvPr>
          <p:cNvSpPr txBox="1"/>
          <p:nvPr/>
        </p:nvSpPr>
        <p:spPr>
          <a:xfrm>
            <a:off x="6391685" y="3994676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同一地面にある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点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EE0D55A-B4F5-CBC1-3EA1-1E0FAC89B3AD}"/>
              </a:ext>
            </a:extLst>
          </p:cNvPr>
          <p:cNvSpPr/>
          <p:nvPr/>
        </p:nvSpPr>
        <p:spPr>
          <a:xfrm>
            <a:off x="614723" y="691563"/>
            <a:ext cx="2182265" cy="422622"/>
          </a:xfrm>
          <a:custGeom>
            <a:avLst/>
            <a:gdLst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  <a:gd name="connsiteX0" fmla="*/ 0 w 2182265"/>
              <a:gd name="connsiteY0" fmla="*/ 0 h 422622"/>
              <a:gd name="connsiteX1" fmla="*/ 2182265 w 2182265"/>
              <a:gd name="connsiteY1" fmla="*/ 422622 h 42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2265" h="422622">
                <a:moveTo>
                  <a:pt x="0" y="0"/>
                </a:moveTo>
                <a:cubicBezTo>
                  <a:pt x="750474" y="194662"/>
                  <a:pt x="1454843" y="327852"/>
                  <a:pt x="2182265" y="42262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53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矢印: 左 200">
            <a:extLst>
              <a:ext uri="{FF2B5EF4-FFF2-40B4-BE49-F238E27FC236}">
                <a16:creationId xmlns:a16="http://schemas.microsoft.com/office/drawing/2014/main" id="{7D77AD1A-2867-95D9-51ED-04936E25F32F}"/>
              </a:ext>
            </a:extLst>
          </p:cNvPr>
          <p:cNvSpPr/>
          <p:nvPr/>
        </p:nvSpPr>
        <p:spPr>
          <a:xfrm flipH="1">
            <a:off x="6841627" y="5084064"/>
            <a:ext cx="2725063" cy="232284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矢印: 左 201">
            <a:extLst>
              <a:ext uri="{FF2B5EF4-FFF2-40B4-BE49-F238E27FC236}">
                <a16:creationId xmlns:a16="http://schemas.microsoft.com/office/drawing/2014/main" id="{C035801F-5199-0A88-73DC-F61421F4F32F}"/>
              </a:ext>
            </a:extLst>
          </p:cNvPr>
          <p:cNvSpPr/>
          <p:nvPr/>
        </p:nvSpPr>
        <p:spPr>
          <a:xfrm>
            <a:off x="6808892" y="4549206"/>
            <a:ext cx="2725063" cy="232284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矢印: 左 138">
            <a:extLst>
              <a:ext uri="{FF2B5EF4-FFF2-40B4-BE49-F238E27FC236}">
                <a16:creationId xmlns:a16="http://schemas.microsoft.com/office/drawing/2014/main" id="{DB4F967D-EC27-B71F-078F-ADAEA78B3597}"/>
              </a:ext>
            </a:extLst>
          </p:cNvPr>
          <p:cNvSpPr/>
          <p:nvPr/>
        </p:nvSpPr>
        <p:spPr>
          <a:xfrm flipH="1">
            <a:off x="2600325" y="5794671"/>
            <a:ext cx="3377182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矢印: 左 140">
            <a:extLst>
              <a:ext uri="{FF2B5EF4-FFF2-40B4-BE49-F238E27FC236}">
                <a16:creationId xmlns:a16="http://schemas.microsoft.com/office/drawing/2014/main" id="{2DC10089-9B7A-A0DF-3A16-AE0A2879F699}"/>
              </a:ext>
            </a:extLst>
          </p:cNvPr>
          <p:cNvSpPr/>
          <p:nvPr/>
        </p:nvSpPr>
        <p:spPr>
          <a:xfrm flipH="1">
            <a:off x="6841628" y="5798744"/>
            <a:ext cx="2725063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21086AC1-A988-1725-2263-2EDD498940AE}"/>
              </a:ext>
            </a:extLst>
          </p:cNvPr>
          <p:cNvCxnSpPr/>
          <p:nvPr/>
        </p:nvCxnSpPr>
        <p:spPr>
          <a:xfrm flipV="1">
            <a:off x="7828347" y="300436"/>
            <a:ext cx="0" cy="9499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14C7F2D-B689-4628-B7EE-0C65C51F77D0}"/>
              </a:ext>
            </a:extLst>
          </p:cNvPr>
          <p:cNvCxnSpPr>
            <a:cxnSpLocks/>
          </p:cNvCxnSpPr>
          <p:nvPr/>
        </p:nvCxnSpPr>
        <p:spPr>
          <a:xfrm flipV="1">
            <a:off x="7828347" y="1709582"/>
            <a:ext cx="0" cy="1109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6153DDDF-5B22-7712-6171-F21951E48D7D}"/>
              </a:ext>
            </a:extLst>
          </p:cNvPr>
          <p:cNvCxnSpPr/>
          <p:nvPr/>
        </p:nvCxnSpPr>
        <p:spPr>
          <a:xfrm>
            <a:off x="7835790" y="791717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1DB3F36-690B-3E6B-F84E-C26226723B31}"/>
              </a:ext>
            </a:extLst>
          </p:cNvPr>
          <p:cNvCxnSpPr/>
          <p:nvPr/>
        </p:nvCxnSpPr>
        <p:spPr>
          <a:xfrm>
            <a:off x="7835790" y="2210942"/>
            <a:ext cx="22026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F4A90435-BE2B-C1C4-D423-E9AFF237AA34}"/>
              </a:ext>
            </a:extLst>
          </p:cNvPr>
          <p:cNvGrpSpPr/>
          <p:nvPr/>
        </p:nvGrpSpPr>
        <p:grpSpPr>
          <a:xfrm>
            <a:off x="7811610" y="-5899"/>
            <a:ext cx="1119260" cy="1600904"/>
            <a:chOff x="8471602" y="2330459"/>
            <a:chExt cx="3746094" cy="4245158"/>
          </a:xfrm>
        </p:grpSpPr>
        <p:sp>
          <p:nvSpPr>
            <p:cNvPr id="104" name="二等辺三角形 9">
              <a:extLst>
                <a:ext uri="{FF2B5EF4-FFF2-40B4-BE49-F238E27FC236}">
                  <a16:creationId xmlns:a16="http://schemas.microsoft.com/office/drawing/2014/main" id="{467C0EAE-1CEF-19A8-D6C5-C3DA6F0657AE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96F9884-6BCD-BBDE-74A0-14BB6FE2FD55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FDD6716D-205F-68EB-5F0B-C8CA7811B9DA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855AA711-5E20-66DF-E98A-32FD4C6398BB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301BCA6-E4C4-5992-95F3-C1B00261850C}"/>
              </a:ext>
            </a:extLst>
          </p:cNvPr>
          <p:cNvCxnSpPr/>
          <p:nvPr/>
        </p:nvCxnSpPr>
        <p:spPr>
          <a:xfrm flipV="1">
            <a:off x="8139611" y="969952"/>
            <a:ext cx="1509713" cy="320568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台形 26">
            <a:extLst>
              <a:ext uri="{FF2B5EF4-FFF2-40B4-BE49-F238E27FC236}">
                <a16:creationId xmlns:a16="http://schemas.microsoft.com/office/drawing/2014/main" id="{48E5FD52-A4A6-2C9E-C4EA-BB43CA69C46E}"/>
              </a:ext>
            </a:extLst>
          </p:cNvPr>
          <p:cNvSpPr/>
          <p:nvPr/>
        </p:nvSpPr>
        <p:spPr>
          <a:xfrm>
            <a:off x="3056952" y="1210453"/>
            <a:ext cx="2547947" cy="1251058"/>
          </a:xfrm>
          <a:custGeom>
            <a:avLst/>
            <a:gdLst>
              <a:gd name="connsiteX0" fmla="*/ 0 w 590559"/>
              <a:gd name="connsiteY0" fmla="*/ 1155808 h 1155808"/>
              <a:gd name="connsiteX1" fmla="*/ 147640 w 590559"/>
              <a:gd name="connsiteY1" fmla="*/ 0 h 1155808"/>
              <a:gd name="connsiteX2" fmla="*/ 442919 w 590559"/>
              <a:gd name="connsiteY2" fmla="*/ 0 h 1155808"/>
              <a:gd name="connsiteX3" fmla="*/ 590559 w 590559"/>
              <a:gd name="connsiteY3" fmla="*/ 1155808 h 1155808"/>
              <a:gd name="connsiteX4" fmla="*/ 0 w 590559"/>
              <a:gd name="connsiteY4" fmla="*/ 1155808 h 1155808"/>
              <a:gd name="connsiteX0" fmla="*/ 0 w 1524009"/>
              <a:gd name="connsiteY0" fmla="*/ 1155808 h 1155808"/>
              <a:gd name="connsiteX1" fmla="*/ 10810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55808 h 1155808"/>
              <a:gd name="connsiteX1" fmla="*/ 1042990 w 1524009"/>
              <a:gd name="connsiteY1" fmla="*/ 0 h 1155808"/>
              <a:gd name="connsiteX2" fmla="*/ 1376369 w 1524009"/>
              <a:gd name="connsiteY2" fmla="*/ 0 h 1155808"/>
              <a:gd name="connsiteX3" fmla="*/ 1524009 w 1524009"/>
              <a:gd name="connsiteY3" fmla="*/ 1155808 h 1155808"/>
              <a:gd name="connsiteX4" fmla="*/ 0 w 1524009"/>
              <a:gd name="connsiteY4" fmla="*/ 1155808 h 1155808"/>
              <a:gd name="connsiteX0" fmla="*/ 0 w 1524009"/>
              <a:gd name="connsiteY0" fmla="*/ 1160570 h 1160570"/>
              <a:gd name="connsiteX1" fmla="*/ 1042990 w 1524009"/>
              <a:gd name="connsiteY1" fmla="*/ 4762 h 1160570"/>
              <a:gd name="connsiteX2" fmla="*/ 1447807 w 1524009"/>
              <a:gd name="connsiteY2" fmla="*/ 0 h 1160570"/>
              <a:gd name="connsiteX3" fmla="*/ 1524009 w 1524009"/>
              <a:gd name="connsiteY3" fmla="*/ 1160570 h 1160570"/>
              <a:gd name="connsiteX4" fmla="*/ 0 w 1524009"/>
              <a:gd name="connsiteY4" fmla="*/ 1160570 h 1160570"/>
              <a:gd name="connsiteX0" fmla="*/ 0 w 2481272"/>
              <a:gd name="connsiteY0" fmla="*/ 1160570 h 1251058"/>
              <a:gd name="connsiteX1" fmla="*/ 1042990 w 2481272"/>
              <a:gd name="connsiteY1" fmla="*/ 4762 h 1251058"/>
              <a:gd name="connsiteX2" fmla="*/ 1447807 w 2481272"/>
              <a:gd name="connsiteY2" fmla="*/ 0 h 1251058"/>
              <a:gd name="connsiteX3" fmla="*/ 2481272 w 2481272"/>
              <a:gd name="connsiteY3" fmla="*/ 1251058 h 1251058"/>
              <a:gd name="connsiteX4" fmla="*/ 0 w 2481272"/>
              <a:gd name="connsiteY4" fmla="*/ 1160570 h 1251058"/>
              <a:gd name="connsiteX0" fmla="*/ 0 w 2547947"/>
              <a:gd name="connsiteY0" fmla="*/ 1236770 h 1251058"/>
              <a:gd name="connsiteX1" fmla="*/ 1109665 w 2547947"/>
              <a:gd name="connsiteY1" fmla="*/ 4762 h 1251058"/>
              <a:gd name="connsiteX2" fmla="*/ 1514482 w 2547947"/>
              <a:gd name="connsiteY2" fmla="*/ 0 h 1251058"/>
              <a:gd name="connsiteX3" fmla="*/ 2547947 w 2547947"/>
              <a:gd name="connsiteY3" fmla="*/ 1251058 h 1251058"/>
              <a:gd name="connsiteX4" fmla="*/ 0 w 2547947"/>
              <a:gd name="connsiteY4" fmla="*/ 1236770 h 12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7947" h="1251058">
                <a:moveTo>
                  <a:pt x="0" y="1236770"/>
                </a:moveTo>
                <a:lnTo>
                  <a:pt x="1109665" y="4762"/>
                </a:lnTo>
                <a:lnTo>
                  <a:pt x="1514482" y="0"/>
                </a:lnTo>
                <a:lnTo>
                  <a:pt x="2547947" y="1251058"/>
                </a:lnTo>
                <a:lnTo>
                  <a:pt x="0" y="123677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9B5210-3D80-5354-FEED-40FA88580130}"/>
              </a:ext>
            </a:extLst>
          </p:cNvPr>
          <p:cNvCxnSpPr>
            <a:cxnSpLocks/>
          </p:cNvCxnSpPr>
          <p:nvPr/>
        </p:nvCxnSpPr>
        <p:spPr>
          <a:xfrm>
            <a:off x="4295775" y="896645"/>
            <a:ext cx="1408209" cy="16843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A1212E-6D7B-8D45-52CB-B9946543EC7E}"/>
              </a:ext>
            </a:extLst>
          </p:cNvPr>
          <p:cNvCxnSpPr>
            <a:cxnSpLocks/>
          </p:cNvCxnSpPr>
          <p:nvPr/>
        </p:nvCxnSpPr>
        <p:spPr>
          <a:xfrm flipH="1">
            <a:off x="2962512" y="875598"/>
            <a:ext cx="1507834" cy="16881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ED1AF9B-6380-AB1B-9338-38D4D49FB8A4}"/>
              </a:ext>
            </a:extLst>
          </p:cNvPr>
          <p:cNvSpPr/>
          <p:nvPr/>
        </p:nvSpPr>
        <p:spPr>
          <a:xfrm>
            <a:off x="3949029" y="133003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F584CC-BA3C-A0A0-7646-451B211BAF48}"/>
              </a:ext>
            </a:extLst>
          </p:cNvPr>
          <p:cNvSpPr/>
          <p:nvPr/>
        </p:nvSpPr>
        <p:spPr>
          <a:xfrm>
            <a:off x="3331747" y="2037728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F62244A-2633-F129-82F5-BFF7082F1CF3}"/>
              </a:ext>
            </a:extLst>
          </p:cNvPr>
          <p:cNvSpPr/>
          <p:nvPr/>
        </p:nvSpPr>
        <p:spPr>
          <a:xfrm>
            <a:off x="4847180" y="1556714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172F81C-E427-AA59-5303-945D9BC6EB6D}"/>
              </a:ext>
            </a:extLst>
          </p:cNvPr>
          <p:cNvSpPr/>
          <p:nvPr/>
        </p:nvSpPr>
        <p:spPr>
          <a:xfrm>
            <a:off x="5408594" y="2226707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ED18095-0B9D-F0FB-317D-00A98EE14D19}"/>
              </a:ext>
            </a:extLst>
          </p:cNvPr>
          <p:cNvSpPr/>
          <p:nvPr/>
        </p:nvSpPr>
        <p:spPr>
          <a:xfrm>
            <a:off x="8444892" y="1164972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501C1FC7-5EFB-068D-FF23-B85C879F10DC}"/>
              </a:ext>
            </a:extLst>
          </p:cNvPr>
          <p:cNvSpPr/>
          <p:nvPr/>
        </p:nvSpPr>
        <p:spPr>
          <a:xfrm>
            <a:off x="9335479" y="980876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38493AD-C202-973B-7F76-E2E4A09671A2}"/>
              </a:ext>
            </a:extLst>
          </p:cNvPr>
          <p:cNvSpPr/>
          <p:nvPr/>
        </p:nvSpPr>
        <p:spPr>
          <a:xfrm>
            <a:off x="8636187" y="1118867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5911FA2-FA6D-103F-381B-74F740788B86}"/>
              </a:ext>
            </a:extLst>
          </p:cNvPr>
          <p:cNvSpPr/>
          <p:nvPr/>
        </p:nvSpPr>
        <p:spPr>
          <a:xfrm>
            <a:off x="9040138" y="1031501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D8BB91F-7797-0D57-ED04-F237EAECDF54}"/>
              </a:ext>
            </a:extLst>
          </p:cNvPr>
          <p:cNvSpPr/>
          <p:nvPr/>
        </p:nvSpPr>
        <p:spPr>
          <a:xfrm>
            <a:off x="4320504" y="939511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59434A2-823B-191E-26CB-03E8DED2750C}"/>
              </a:ext>
            </a:extLst>
          </p:cNvPr>
          <p:cNvSpPr/>
          <p:nvPr/>
        </p:nvSpPr>
        <p:spPr>
          <a:xfrm rot="251014">
            <a:off x="8230418" y="1941050"/>
            <a:ext cx="1419074" cy="60125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0000">
                <a:srgbClr val="00B0F0">
                  <a:alpha val="50000"/>
                </a:srgbClr>
              </a:gs>
              <a:gs pos="80000">
                <a:srgbClr val="00B0F0">
                  <a:alpha val="50000"/>
                </a:srgbClr>
              </a:gs>
              <a:gs pos="100000">
                <a:schemeClr val="bg1">
                  <a:alpha val="3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90000">
                  <a:srgbClr val="00B0F0"/>
                </a:gs>
                <a:gs pos="10000">
                  <a:srgbClr val="00B0F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D96DAFA-E1A7-48D1-55B0-34C648D9A097}"/>
              </a:ext>
            </a:extLst>
          </p:cNvPr>
          <p:cNvCxnSpPr>
            <a:cxnSpLocks/>
          </p:cNvCxnSpPr>
          <p:nvPr/>
        </p:nvCxnSpPr>
        <p:spPr>
          <a:xfrm rot="251014" flipV="1">
            <a:off x="8252583" y="1937690"/>
            <a:ext cx="1533374" cy="61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E3DB8B2-3B7D-479D-08BF-08F1DD4FAA81}"/>
              </a:ext>
            </a:extLst>
          </p:cNvPr>
          <p:cNvCxnSpPr>
            <a:cxnSpLocks/>
          </p:cNvCxnSpPr>
          <p:nvPr/>
        </p:nvCxnSpPr>
        <p:spPr>
          <a:xfrm rot="251014" flipV="1">
            <a:off x="8208111" y="2545665"/>
            <a:ext cx="1533374" cy="61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4A910F9-247B-D5C7-BDF2-3C9B21A9D9B9}"/>
              </a:ext>
            </a:extLst>
          </p:cNvPr>
          <p:cNvSpPr/>
          <p:nvPr/>
        </p:nvSpPr>
        <p:spPr>
          <a:xfrm rot="251014">
            <a:off x="8424324" y="2462659"/>
            <a:ext cx="92210" cy="922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AF44E39-9744-BD2D-7717-941287DA0464}"/>
              </a:ext>
            </a:extLst>
          </p:cNvPr>
          <p:cNvSpPr/>
          <p:nvPr/>
        </p:nvSpPr>
        <p:spPr>
          <a:xfrm rot="251014">
            <a:off x="8659530" y="1869342"/>
            <a:ext cx="92210" cy="922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20AB5ABB-4673-1020-AFAA-7494633DFE16}"/>
              </a:ext>
            </a:extLst>
          </p:cNvPr>
          <p:cNvSpPr/>
          <p:nvPr/>
        </p:nvSpPr>
        <p:spPr>
          <a:xfrm rot="251014">
            <a:off x="9017394" y="2514150"/>
            <a:ext cx="92210" cy="9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35265427-0769-E003-7660-A082AC540C93}"/>
              </a:ext>
            </a:extLst>
          </p:cNvPr>
          <p:cNvSpPr/>
          <p:nvPr/>
        </p:nvSpPr>
        <p:spPr>
          <a:xfrm rot="251014">
            <a:off x="9356669" y="1924309"/>
            <a:ext cx="92210" cy="92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359B90-63E1-BC66-2BF8-A149251147E0}"/>
                  </a:ext>
                </a:extLst>
              </p:cNvPr>
              <p:cNvSpPr txBox="1"/>
              <p:nvPr/>
            </p:nvSpPr>
            <p:spPr>
              <a:xfrm>
                <a:off x="9988131" y="1996279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7359B90-63E1-BC66-2BF8-A1492511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131" y="1996279"/>
                <a:ext cx="3808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E026F68-54D7-15A8-726C-B7CAFEE4E5B0}"/>
                  </a:ext>
                </a:extLst>
              </p:cNvPr>
              <p:cNvSpPr txBox="1"/>
              <p:nvPr/>
            </p:nvSpPr>
            <p:spPr>
              <a:xfrm>
                <a:off x="10013182" y="60153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E026F68-54D7-15A8-726C-B7CAFEE4E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182" y="601531"/>
                <a:ext cx="3808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F9268EF-6EBD-1A2B-D106-A6F507C7098A}"/>
                  </a:ext>
                </a:extLst>
              </p:cNvPr>
              <p:cNvSpPr txBox="1"/>
              <p:nvPr/>
            </p:nvSpPr>
            <p:spPr>
              <a:xfrm>
                <a:off x="7645290" y="1341277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F9268EF-6EBD-1A2B-D106-A6F507C7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290" y="1341277"/>
                <a:ext cx="38420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0AEE08A-7C11-BBF8-3D93-886568C624C5}"/>
                  </a:ext>
                </a:extLst>
              </p:cNvPr>
              <p:cNvSpPr txBox="1"/>
              <p:nvPr/>
            </p:nvSpPr>
            <p:spPr>
              <a:xfrm>
                <a:off x="7628322" y="-19386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0AEE08A-7C11-BBF8-3D93-886568C62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22" y="-19386"/>
                <a:ext cx="3665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E511F2D-C7C6-3EAB-02AD-D9FDC2273864}"/>
              </a:ext>
            </a:extLst>
          </p:cNvPr>
          <p:cNvCxnSpPr>
            <a:cxnSpLocks/>
          </p:cNvCxnSpPr>
          <p:nvPr/>
        </p:nvCxnSpPr>
        <p:spPr>
          <a:xfrm flipV="1">
            <a:off x="6303683" y="1996690"/>
            <a:ext cx="0" cy="7500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2ED2238-C5A6-C414-AEFB-A41CA1CD548E}"/>
              </a:ext>
            </a:extLst>
          </p:cNvPr>
          <p:cNvCxnSpPr>
            <a:cxnSpLocks/>
          </p:cNvCxnSpPr>
          <p:nvPr/>
        </p:nvCxnSpPr>
        <p:spPr>
          <a:xfrm flipH="1">
            <a:off x="5758815" y="2731542"/>
            <a:ext cx="55248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F2261D0-9A62-2C61-A4AE-4851A8062224}"/>
              </a:ext>
            </a:extLst>
          </p:cNvPr>
          <p:cNvCxnSpPr>
            <a:cxnSpLocks/>
          </p:cNvCxnSpPr>
          <p:nvPr/>
        </p:nvCxnSpPr>
        <p:spPr>
          <a:xfrm flipH="1" flipV="1">
            <a:off x="5974744" y="2255770"/>
            <a:ext cx="336560" cy="4833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/>
              <p:nvPr/>
            </p:nvSpPr>
            <p:spPr>
              <a:xfrm>
                <a:off x="5374575" y="2596958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5348097-E84E-DED1-C8A2-A7F2B7CF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75" y="2596958"/>
                <a:ext cx="38420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/>
              <p:nvPr/>
            </p:nvSpPr>
            <p:spPr>
              <a:xfrm>
                <a:off x="5626295" y="199988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C545360-B37B-C697-22D4-8060E9FB3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95" y="1999882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/>
              <p:nvPr/>
            </p:nvSpPr>
            <p:spPr>
              <a:xfrm>
                <a:off x="6144371" y="1602479"/>
                <a:ext cx="36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463042F-8539-1CED-286B-3C05DED7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371" y="1602479"/>
                <a:ext cx="3665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AA45C57-06A0-1541-23E9-11CA13EDADEF}"/>
              </a:ext>
            </a:extLst>
          </p:cNvPr>
          <p:cNvCxnSpPr>
            <a:cxnSpLocks/>
          </p:cNvCxnSpPr>
          <p:nvPr/>
        </p:nvCxnSpPr>
        <p:spPr>
          <a:xfrm flipV="1">
            <a:off x="4221829" y="554573"/>
            <a:ext cx="0" cy="22270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5B1A73E-7AAB-2694-5576-8E3AE24BBA78}"/>
              </a:ext>
            </a:extLst>
          </p:cNvPr>
          <p:cNvCxnSpPr>
            <a:cxnSpLocks/>
          </p:cNvCxnSpPr>
          <p:nvPr/>
        </p:nvCxnSpPr>
        <p:spPr>
          <a:xfrm flipV="1">
            <a:off x="2744220" y="1602819"/>
            <a:ext cx="30724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/>
              <p:nvPr/>
            </p:nvSpPr>
            <p:spPr>
              <a:xfrm>
                <a:off x="4012163" y="162189"/>
                <a:ext cx="38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277AEE6-E932-D4FB-4C07-3B62E737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63" y="162189"/>
                <a:ext cx="3892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/>
              <p:nvPr/>
            </p:nvSpPr>
            <p:spPr>
              <a:xfrm>
                <a:off x="5686861" y="1162694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DC1EC89-48F7-4CBF-565F-03B20F8A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861" y="1162694"/>
                <a:ext cx="3821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943FA91-4F59-C76C-FB9C-98F023F64921}"/>
              </a:ext>
            </a:extLst>
          </p:cNvPr>
          <p:cNvSpPr/>
          <p:nvPr/>
        </p:nvSpPr>
        <p:spPr>
          <a:xfrm>
            <a:off x="2929807" y="793606"/>
            <a:ext cx="2570997" cy="1667904"/>
          </a:xfrm>
          <a:prstGeom prst="rect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976BB1F-6D5A-D9FA-6811-428A28EBD979}"/>
              </a:ext>
            </a:extLst>
          </p:cNvPr>
          <p:cNvCxnSpPr>
            <a:cxnSpLocks/>
          </p:cNvCxnSpPr>
          <p:nvPr/>
        </p:nvCxnSpPr>
        <p:spPr>
          <a:xfrm>
            <a:off x="2921075" y="805247"/>
            <a:ext cx="0" cy="5962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7C61A81C-A544-3F6C-B2EF-302F5D98E692}"/>
              </a:ext>
            </a:extLst>
          </p:cNvPr>
          <p:cNvCxnSpPr>
            <a:cxnSpLocks/>
          </p:cNvCxnSpPr>
          <p:nvPr/>
        </p:nvCxnSpPr>
        <p:spPr>
          <a:xfrm>
            <a:off x="2921075" y="791717"/>
            <a:ext cx="71243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/>
              <p:nvPr/>
            </p:nvSpPr>
            <p:spPr>
              <a:xfrm>
                <a:off x="3587402" y="531643"/>
                <a:ext cx="331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05AB44-5E87-59B2-EF49-4D859FCF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402" y="531643"/>
                <a:ext cx="3314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/>
              <p:nvPr/>
            </p:nvSpPr>
            <p:spPr>
              <a:xfrm>
                <a:off x="2855832" y="1152395"/>
                <a:ext cx="33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28B7225-CEEA-2AC7-8A45-9F994B69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32" y="1152395"/>
                <a:ext cx="33772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5D375AEB-22B1-6BAE-76E2-C47E1903623D}"/>
              </a:ext>
            </a:extLst>
          </p:cNvPr>
          <p:cNvGrpSpPr/>
          <p:nvPr/>
        </p:nvGrpSpPr>
        <p:grpSpPr>
          <a:xfrm>
            <a:off x="7830658" y="1428081"/>
            <a:ext cx="1119260" cy="1600904"/>
            <a:chOff x="8471602" y="2330459"/>
            <a:chExt cx="3746094" cy="4245158"/>
          </a:xfrm>
        </p:grpSpPr>
        <p:sp>
          <p:nvSpPr>
            <p:cNvPr id="111" name="二等辺三角形 9">
              <a:extLst>
                <a:ext uri="{FF2B5EF4-FFF2-40B4-BE49-F238E27FC236}">
                  <a16:creationId xmlns:a16="http://schemas.microsoft.com/office/drawing/2014/main" id="{6BA02383-CC53-AC79-90D7-51BB278DE7D0}"/>
                </a:ext>
              </a:extLst>
            </p:cNvPr>
            <p:cNvSpPr/>
            <p:nvPr/>
          </p:nvSpPr>
          <p:spPr>
            <a:xfrm rot="16200000">
              <a:off x="8222070" y="2579991"/>
              <a:ext cx="4245158" cy="374609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005840"/>
                <a:gd name="connsiteX1" fmla="*/ 530352 w 1060704"/>
                <a:gd name="connsiteY1" fmla="*/ 0 h 1005840"/>
                <a:gd name="connsiteX2" fmla="*/ 1060704 w 1060704"/>
                <a:gd name="connsiteY2" fmla="*/ 914400 h 1005840"/>
                <a:gd name="connsiteX3" fmla="*/ 91440 w 1060704"/>
                <a:gd name="connsiteY3" fmla="*/ 1005840 h 1005840"/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914400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  <a:alpha val="10000"/>
                  </a:schemeClr>
                </a:gs>
              </a:gsLst>
              <a:lin ang="5400000" scaled="1"/>
            </a:gradFill>
            <a:ln w="19050">
              <a:gradFill>
                <a:gsLst>
                  <a:gs pos="50000">
                    <a:srgbClr val="FFD966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FE45614-B79A-69B3-8135-E780FAB388DE}"/>
                </a:ext>
              </a:extLst>
            </p:cNvPr>
            <p:cNvCxnSpPr>
              <a:cxnSpLocks/>
            </p:cNvCxnSpPr>
            <p:nvPr/>
          </p:nvCxnSpPr>
          <p:spPr>
            <a:xfrm>
              <a:off x="9617287" y="3813020"/>
              <a:ext cx="0" cy="1280038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83C0FBBC-7E15-6947-B344-05FF1684F683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 flipV="1">
              <a:off x="8480653" y="4450527"/>
              <a:ext cx="1087521" cy="25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0ACD09D-B264-B54E-6D31-8414722723B4}"/>
                </a:ext>
              </a:extLst>
            </p:cNvPr>
            <p:cNvSpPr/>
            <p:nvPr/>
          </p:nvSpPr>
          <p:spPr>
            <a:xfrm>
              <a:off x="9568174" y="4403925"/>
              <a:ext cx="93204" cy="9320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0DFEE50-A063-DEDC-1881-18678D76FC8B}"/>
                  </a:ext>
                </a:extLst>
              </p:cNvPr>
              <p:cNvSpPr txBox="1"/>
              <p:nvPr/>
            </p:nvSpPr>
            <p:spPr>
              <a:xfrm>
                <a:off x="6009699" y="3381374"/>
                <a:ext cx="799193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30DFEE50-A063-DEDC-1881-18678D76F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99" y="3381374"/>
                <a:ext cx="799193" cy="33813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3619AA2-044F-1A01-E336-5C7682177DBE}"/>
                  </a:ext>
                </a:extLst>
              </p:cNvPr>
              <p:cNvSpPr txBox="1"/>
              <p:nvPr/>
            </p:nvSpPr>
            <p:spPr>
              <a:xfrm>
                <a:off x="1871457" y="3381374"/>
                <a:ext cx="696922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3619AA2-044F-1A01-E336-5C768217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57" y="3381374"/>
                <a:ext cx="696922" cy="33813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2693617-FADC-8E74-D254-12127D639265}"/>
                  </a:ext>
                </a:extLst>
              </p:cNvPr>
              <p:cNvSpPr txBox="1"/>
              <p:nvPr/>
            </p:nvSpPr>
            <p:spPr>
              <a:xfrm>
                <a:off x="9550304" y="3381374"/>
                <a:ext cx="995529" cy="33813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2693617-FADC-8E74-D254-12127D639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304" y="3381374"/>
                <a:ext cx="995529" cy="33813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E74C9F3-C68A-0CD6-76D8-C314CE5B19BC}"/>
                  </a:ext>
                </a:extLst>
              </p:cNvPr>
              <p:cNvSpPr txBox="1"/>
              <p:nvPr/>
            </p:nvSpPr>
            <p:spPr>
              <a:xfrm>
                <a:off x="3231263" y="5813960"/>
                <a:ext cx="2082750" cy="66479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/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/>
                              </m:ctrlPr>
                            </m:eqArrPr>
                            <m:e>
                              <m:r>
                                <a:rPr lang="en-US" altLang="ja-JP" sz="1400"/>
                                <m:t>𝑢</m:t>
                              </m:r>
                            </m:e>
                            <m:e>
                              <m:r>
                                <a:rPr lang="en-US" altLang="ja-JP" sz="1400"/>
                                <m:t>𝑣</m:t>
                              </m:r>
                            </m:e>
                          </m:eqArr>
                        </m:e>
                      </m:d>
                      <m:r>
                        <a:rPr lang="en-US" altLang="ja-JP" sz="1400"/>
                        <m:t>=</m:t>
                      </m:r>
                      <m:d>
                        <m:dPr>
                          <m:ctrlPr>
                            <a:rPr lang="en-US" altLang="ja-JP" sz="1400"/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/>
                                  </m:ctrlPr>
                                </m:sSubPr>
                                <m:e>
                                  <m:r>
                                    <a:rPr lang="en-US" altLang="ja-JP" sz="1400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/>
                                    <m:t>𝑖𝑢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00"/>
                                <m:t>0</m:t>
                              </m:r>
                            </m:e>
                          </m:eqArr>
                          <m:r>
                            <a:rPr lang="en-US" altLang="ja-JP" sz="1400"/>
                            <m:t>  </m:t>
                          </m:r>
                          <m:eqArr>
                            <m:eqArrPr>
                              <m:ctrlPr>
                                <a:rPr lang="en-US" altLang="ja-JP" sz="1400" smtClean="0"/>
                              </m:ctrlPr>
                            </m:eqArrPr>
                            <m:e>
                              <m:r>
                                <a:rPr lang="en-US" altLang="ja-JP" sz="1400"/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/>
                                  </m:ctrlPr>
                                </m:sSubPr>
                                <m:e>
                                  <m:r>
                                    <a:rPr lang="en-US" altLang="ja-JP" sz="1400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/>
                                    <m:t>𝑗𝑣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sz="1400"/>
                            <m:t>  </m:t>
                          </m:r>
                          <m:eqArr>
                            <m:eqArrPr>
                              <m:ctrlPr>
                                <a:rPr lang="en-US" altLang="ja-JP" sz="1400" smtClean="0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/>
                                  </m:ctrlPr>
                                </m:sSubPr>
                                <m:e>
                                  <m:r>
                                    <a:rPr lang="en-US" altLang="ja-JP" sz="1400"/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/>
                                    <m:t>𝑢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/>
                                  </m:ctrlPr>
                                </m:sSubPr>
                                <m:e>
                                  <m:r>
                                    <a:rPr lang="en-US" altLang="ja-JP" sz="1400"/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/>
                                    <m:t>𝑣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ctrlPr>
                            <a:rPr lang="en-US" altLang="ja-JP" sz="1400"/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/>
                              </m:ctrlPr>
                            </m:eqArrPr>
                            <m:e>
                              <m:r>
                                <a:rPr lang="en-US" altLang="ja-JP" sz="1400"/>
                                <m:t>𝑖</m:t>
                              </m:r>
                            </m:e>
                            <m:e>
                              <m:r>
                                <a:rPr lang="en-US" altLang="ja-JP" sz="1400"/>
                                <m:t>𝑗</m:t>
                              </m:r>
                            </m:e>
                            <m:e>
                              <m:r>
                                <a:rPr lang="en-US" altLang="ja-JP" sz="1400"/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E74C9F3-C68A-0CD6-76D8-C314CE5B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263" y="5813960"/>
                <a:ext cx="2082750" cy="6647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79BC4D8-8B7A-72E4-A038-71079B37BA6F}"/>
                  </a:ext>
                </a:extLst>
              </p:cNvPr>
              <p:cNvSpPr txBox="1"/>
              <p:nvPr/>
            </p:nvSpPr>
            <p:spPr>
              <a:xfrm>
                <a:off x="7771679" y="825447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79BC4D8-8B7A-72E4-A038-71079B3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79" y="825447"/>
                <a:ext cx="383758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E8E74917-D72C-CC2A-F1CE-134F6EC74917}"/>
                  </a:ext>
                </a:extLst>
              </p:cNvPr>
              <p:cNvSpPr txBox="1"/>
              <p:nvPr/>
            </p:nvSpPr>
            <p:spPr>
              <a:xfrm>
                <a:off x="7791228" y="2255770"/>
                <a:ext cx="383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E8E74917-D72C-CC2A-F1CE-134F6EC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28" y="2255770"/>
                <a:ext cx="383758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矢印: 左 136">
            <a:extLst>
              <a:ext uri="{FF2B5EF4-FFF2-40B4-BE49-F238E27FC236}">
                <a16:creationId xmlns:a16="http://schemas.microsoft.com/office/drawing/2014/main" id="{C66F5C3F-58CE-064A-9CFE-404D00F146D4}"/>
              </a:ext>
            </a:extLst>
          </p:cNvPr>
          <p:cNvSpPr/>
          <p:nvPr/>
        </p:nvSpPr>
        <p:spPr>
          <a:xfrm>
            <a:off x="2600325" y="3457640"/>
            <a:ext cx="3377182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矢印: 左 137">
            <a:extLst>
              <a:ext uri="{FF2B5EF4-FFF2-40B4-BE49-F238E27FC236}">
                <a16:creationId xmlns:a16="http://schemas.microsoft.com/office/drawing/2014/main" id="{92DEC984-C542-A73F-C6F4-FBE713A672A1}"/>
              </a:ext>
            </a:extLst>
          </p:cNvPr>
          <p:cNvSpPr/>
          <p:nvPr/>
        </p:nvSpPr>
        <p:spPr>
          <a:xfrm>
            <a:off x="6808892" y="3447207"/>
            <a:ext cx="2725063" cy="696168"/>
          </a:xfrm>
          <a:prstGeom prst="left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/>
              <p:nvPr/>
            </p:nvSpPr>
            <p:spPr>
              <a:xfrm>
                <a:off x="3284434" y="3502577"/>
                <a:ext cx="2033505" cy="62491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𝑣𝑗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A7849244-4DA3-12A4-BA6F-025FC040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34" y="3502577"/>
                <a:ext cx="2033505" cy="6249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665473A-02E9-4DD5-3DB6-ED66860EE6D4}"/>
                  </a:ext>
                </a:extLst>
              </p:cNvPr>
              <p:cNvSpPr txBox="1"/>
              <p:nvPr/>
            </p:nvSpPr>
            <p:spPr>
              <a:xfrm>
                <a:off x="7493331" y="3384264"/>
                <a:ext cx="1390317" cy="897105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665473A-02E9-4DD5-3DB6-ED66860E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331" y="3384264"/>
                <a:ext cx="1390317" cy="8971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0CCE5F63-037C-FE1C-EE99-046DD393300A}"/>
                  </a:ext>
                </a:extLst>
              </p:cNvPr>
              <p:cNvSpPr txBox="1"/>
              <p:nvPr/>
            </p:nvSpPr>
            <p:spPr>
              <a:xfrm>
                <a:off x="7504512" y="5604315"/>
                <a:ext cx="1399294" cy="111517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0CCE5F63-037C-FE1C-EE99-046DD393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512" y="5604315"/>
                <a:ext cx="1399294" cy="11151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AEFDE641-1F15-4CA5-DDBD-AF8D2755E7AA}"/>
              </a:ext>
            </a:extLst>
          </p:cNvPr>
          <p:cNvCxnSpPr>
            <a:endCxn id="28" idx="4"/>
          </p:cNvCxnSpPr>
          <p:nvPr/>
        </p:nvCxnSpPr>
        <p:spPr>
          <a:xfrm flipV="1">
            <a:off x="4221829" y="1031721"/>
            <a:ext cx="144780" cy="5707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0773B16-F023-EA22-5B3A-437F775D7C4D}"/>
              </a:ext>
            </a:extLst>
          </p:cNvPr>
          <p:cNvCxnSpPr>
            <a:cxnSpLocks/>
          </p:cNvCxnSpPr>
          <p:nvPr/>
        </p:nvCxnSpPr>
        <p:spPr>
          <a:xfrm flipV="1">
            <a:off x="7830217" y="285750"/>
            <a:ext cx="2405983" cy="5150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1C15B3F8-9A44-050F-A0DF-FA56411F8675}"/>
              </a:ext>
            </a:extLst>
          </p:cNvPr>
          <p:cNvCxnSpPr>
            <a:cxnSpLocks/>
          </p:cNvCxnSpPr>
          <p:nvPr/>
        </p:nvCxnSpPr>
        <p:spPr>
          <a:xfrm>
            <a:off x="7929277" y="1875212"/>
            <a:ext cx="2616803" cy="182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6C0F66C6-25A1-7A56-46F8-5CA9740DADB5}"/>
              </a:ext>
            </a:extLst>
          </p:cNvPr>
          <p:cNvCxnSpPr>
            <a:cxnSpLocks/>
          </p:cNvCxnSpPr>
          <p:nvPr/>
        </p:nvCxnSpPr>
        <p:spPr>
          <a:xfrm>
            <a:off x="7853077" y="2233352"/>
            <a:ext cx="2616803" cy="1821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楕円 159">
            <a:extLst>
              <a:ext uri="{FF2B5EF4-FFF2-40B4-BE49-F238E27FC236}">
                <a16:creationId xmlns:a16="http://schemas.microsoft.com/office/drawing/2014/main" id="{8A1C4E87-C477-DD8B-5AE0-B606FEF2A04E}"/>
              </a:ext>
            </a:extLst>
          </p:cNvPr>
          <p:cNvSpPr/>
          <p:nvPr/>
        </p:nvSpPr>
        <p:spPr>
          <a:xfrm>
            <a:off x="8147081" y="2240535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6D59CBB2-BED1-27E3-9445-18ACCCF6A08D}"/>
              </a:ext>
            </a:extLst>
          </p:cNvPr>
          <p:cNvSpPr/>
          <p:nvPr/>
        </p:nvSpPr>
        <p:spPr>
          <a:xfrm>
            <a:off x="8131058" y="706846"/>
            <a:ext cx="45720" cy="4572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04335095-0445-3C69-5323-8F2D2B4E96D2}"/>
                  </a:ext>
                </a:extLst>
              </p:cNvPr>
              <p:cNvSpPr txBox="1"/>
              <p:nvPr/>
            </p:nvSpPr>
            <p:spPr>
              <a:xfrm>
                <a:off x="7290148" y="4392790"/>
                <a:ext cx="1713866" cy="52315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unc>
                                <m:func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unc>
                                <m:func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04335095-0445-3C69-5323-8F2D2B4E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48" y="4392790"/>
                <a:ext cx="1713866" cy="523157"/>
              </a:xfrm>
              <a:prstGeom prst="rect">
                <a:avLst/>
              </a:prstGeom>
              <a:blipFill>
                <a:blip r:embed="rId2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フリーフォーム: 図形 167">
            <a:extLst>
              <a:ext uri="{FF2B5EF4-FFF2-40B4-BE49-F238E27FC236}">
                <a16:creationId xmlns:a16="http://schemas.microsoft.com/office/drawing/2014/main" id="{02072803-FAE1-59E1-171F-77A8EAE3EEEB}"/>
              </a:ext>
            </a:extLst>
          </p:cNvPr>
          <p:cNvSpPr/>
          <p:nvPr/>
        </p:nvSpPr>
        <p:spPr>
          <a:xfrm>
            <a:off x="9420227" y="466725"/>
            <a:ext cx="44627" cy="323850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フリーフォーム: 図形 168">
            <a:extLst>
              <a:ext uri="{FF2B5EF4-FFF2-40B4-BE49-F238E27FC236}">
                <a16:creationId xmlns:a16="http://schemas.microsoft.com/office/drawing/2014/main" id="{4660D922-26B0-F185-9CC5-538EFABA4DB3}"/>
              </a:ext>
            </a:extLst>
          </p:cNvPr>
          <p:cNvSpPr/>
          <p:nvPr/>
        </p:nvSpPr>
        <p:spPr>
          <a:xfrm flipV="1">
            <a:off x="9674853" y="2212032"/>
            <a:ext cx="45719" cy="152439"/>
          </a:xfrm>
          <a:custGeom>
            <a:avLst/>
            <a:gdLst>
              <a:gd name="connsiteX0" fmla="*/ 0 w 88900"/>
              <a:gd name="connsiteY0" fmla="*/ 0 h 317500"/>
              <a:gd name="connsiteX1" fmla="*/ 88900 w 88900"/>
              <a:gd name="connsiteY1" fmla="*/ 317500 h 317500"/>
              <a:gd name="connsiteX0" fmla="*/ 0 w 88953"/>
              <a:gd name="connsiteY0" fmla="*/ 0 h 317500"/>
              <a:gd name="connsiteX1" fmla="*/ 88900 w 88953"/>
              <a:gd name="connsiteY1" fmla="*/ 317500 h 317500"/>
              <a:gd name="connsiteX0" fmla="*/ 0 w 66757"/>
              <a:gd name="connsiteY0" fmla="*/ 0 h 317500"/>
              <a:gd name="connsiteX1" fmla="*/ 66675 w 66757"/>
              <a:gd name="connsiteY1" fmla="*/ 317500 h 317500"/>
              <a:gd name="connsiteX0" fmla="*/ 0 w 57257"/>
              <a:gd name="connsiteY0" fmla="*/ 0 h 317500"/>
              <a:gd name="connsiteX1" fmla="*/ 57150 w 57257"/>
              <a:gd name="connsiteY1" fmla="*/ 317500 h 317500"/>
              <a:gd name="connsiteX0" fmla="*/ 0 w 44627"/>
              <a:gd name="connsiteY0" fmla="*/ 0 h 323850"/>
              <a:gd name="connsiteX1" fmla="*/ 44450 w 44627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" h="323850">
                <a:moveTo>
                  <a:pt x="0" y="0"/>
                </a:moveTo>
                <a:cubicBezTo>
                  <a:pt x="29633" y="105833"/>
                  <a:pt x="46567" y="208492"/>
                  <a:pt x="44450" y="32385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リーフォーム: 図形 169">
            <a:extLst>
              <a:ext uri="{FF2B5EF4-FFF2-40B4-BE49-F238E27FC236}">
                <a16:creationId xmlns:a16="http://schemas.microsoft.com/office/drawing/2014/main" id="{EE5F161B-2AB8-4920-978B-2AE0B56739D1}"/>
              </a:ext>
            </a:extLst>
          </p:cNvPr>
          <p:cNvSpPr/>
          <p:nvPr/>
        </p:nvSpPr>
        <p:spPr>
          <a:xfrm>
            <a:off x="10318750" y="1530350"/>
            <a:ext cx="184150" cy="133350"/>
          </a:xfrm>
          <a:custGeom>
            <a:avLst/>
            <a:gdLst>
              <a:gd name="connsiteX0" fmla="*/ 0 w 184150"/>
              <a:gd name="connsiteY0" fmla="*/ 0 h 133350"/>
              <a:gd name="connsiteX1" fmla="*/ 184150 w 184150"/>
              <a:gd name="connsiteY1" fmla="*/ 38100 h 133350"/>
              <a:gd name="connsiteX2" fmla="*/ 38100 w 184150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50" h="133350">
                <a:moveTo>
                  <a:pt x="0" y="0"/>
                </a:moveTo>
                <a:lnTo>
                  <a:pt x="184150" y="38100"/>
                </a:lnTo>
                <a:lnTo>
                  <a:pt x="38100" y="13335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B6681965-2A0A-AE4D-3904-19CBB0E649C7}"/>
              </a:ext>
            </a:extLst>
          </p:cNvPr>
          <p:cNvCxnSpPr/>
          <p:nvPr/>
        </p:nvCxnSpPr>
        <p:spPr>
          <a:xfrm>
            <a:off x="8832850" y="531521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25DD4576-B616-0769-1F2D-CA44C649AA62}"/>
              </a:ext>
            </a:extLst>
          </p:cNvPr>
          <p:cNvCxnSpPr/>
          <p:nvPr/>
        </p:nvCxnSpPr>
        <p:spPr>
          <a:xfrm>
            <a:off x="8812131" y="537871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8383F5D9-99FC-1368-BAF1-678DADFF2D0C}"/>
              </a:ext>
            </a:extLst>
          </p:cNvPr>
          <p:cNvCxnSpPr/>
          <p:nvPr/>
        </p:nvCxnSpPr>
        <p:spPr>
          <a:xfrm>
            <a:off x="8842375" y="1069683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126AD6E2-22C5-E465-17CB-2C4B6978BD58}"/>
              </a:ext>
            </a:extLst>
          </p:cNvPr>
          <p:cNvCxnSpPr/>
          <p:nvPr/>
        </p:nvCxnSpPr>
        <p:spPr>
          <a:xfrm>
            <a:off x="8821656" y="1076033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90F71-EA3C-C480-EAF7-7AF9BC3BB750}"/>
              </a:ext>
            </a:extLst>
          </p:cNvPr>
          <p:cNvCxnSpPr/>
          <p:nvPr/>
        </p:nvCxnSpPr>
        <p:spPr>
          <a:xfrm>
            <a:off x="9223375" y="2265070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A6EF89F3-F41F-65AC-42BB-EA0ADFC9D96F}"/>
              </a:ext>
            </a:extLst>
          </p:cNvPr>
          <p:cNvCxnSpPr/>
          <p:nvPr/>
        </p:nvCxnSpPr>
        <p:spPr>
          <a:xfrm>
            <a:off x="9202656" y="2271420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DA17A74A-0FBB-9E8D-AB59-A8420EB4CDF4}"/>
              </a:ext>
            </a:extLst>
          </p:cNvPr>
          <p:cNvCxnSpPr/>
          <p:nvPr/>
        </p:nvCxnSpPr>
        <p:spPr>
          <a:xfrm>
            <a:off x="9099550" y="187454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E542F40F-2842-19D0-7529-CE57252BF5CF}"/>
              </a:ext>
            </a:extLst>
          </p:cNvPr>
          <p:cNvCxnSpPr/>
          <p:nvPr/>
        </p:nvCxnSpPr>
        <p:spPr>
          <a:xfrm>
            <a:off x="9078831" y="188089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3371B0E1-0CE0-D83B-554C-FFAF2204501C}"/>
              </a:ext>
            </a:extLst>
          </p:cNvPr>
          <p:cNvCxnSpPr/>
          <p:nvPr/>
        </p:nvCxnSpPr>
        <p:spPr>
          <a:xfrm>
            <a:off x="9313863" y="250319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92F6F333-2787-1607-FA5E-45BDE1447225}"/>
              </a:ext>
            </a:extLst>
          </p:cNvPr>
          <p:cNvCxnSpPr/>
          <p:nvPr/>
        </p:nvCxnSpPr>
        <p:spPr>
          <a:xfrm>
            <a:off x="9293144" y="2509546"/>
            <a:ext cx="0" cy="116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24CE936-885F-156D-5832-6AB9C8692700}"/>
                  </a:ext>
                </a:extLst>
              </p:cNvPr>
              <p:cNvSpPr txBox="1"/>
              <p:nvPr/>
            </p:nvSpPr>
            <p:spPr>
              <a:xfrm>
                <a:off x="9674392" y="2245255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24CE936-885F-156D-5832-6AB9C869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392" y="2245255"/>
                <a:ext cx="39684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460C2CF9-1AF5-ADAB-4ED4-7BD6B21F3868}"/>
                  </a:ext>
                </a:extLst>
              </p:cNvPr>
              <p:cNvSpPr txBox="1"/>
              <p:nvPr/>
            </p:nvSpPr>
            <p:spPr>
              <a:xfrm>
                <a:off x="9415136" y="431460"/>
                <a:ext cx="3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460C2CF9-1AF5-ADAB-4ED4-7BD6B21F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136" y="431460"/>
                <a:ext cx="39523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5F92FEF4-0F52-A171-16EF-7A245F9B1D1F}"/>
                  </a:ext>
                </a:extLst>
              </p:cNvPr>
              <p:cNvSpPr txBox="1"/>
              <p:nvPr/>
            </p:nvSpPr>
            <p:spPr>
              <a:xfrm>
                <a:off x="7290148" y="4962020"/>
                <a:ext cx="1945404" cy="523157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kumimoji="1" lang="en-US" altLang="ja-JP" sz="1400" dirty="0"/>
                  <a:t> </a:t>
                </a:r>
                <a:endParaRPr kumimoji="1" lang="ja-JP" altLang="en-US" sz="1400" dirty="0"/>
              </a:p>
            </p:txBody>
          </p:sp>
        </mc:Choice>
        <mc:Fallback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5F92FEF4-0F52-A171-16EF-7A245F9B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48" y="4962020"/>
                <a:ext cx="1945404" cy="523157"/>
              </a:xfrm>
              <a:prstGeom prst="rect">
                <a:avLst/>
              </a:prstGeom>
              <a:blipFill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楕円 198">
            <a:extLst>
              <a:ext uri="{FF2B5EF4-FFF2-40B4-BE49-F238E27FC236}">
                <a16:creationId xmlns:a16="http://schemas.microsoft.com/office/drawing/2014/main" id="{1B34BE20-DE89-44D1-455F-F209399F2BEA}"/>
              </a:ext>
            </a:extLst>
          </p:cNvPr>
          <p:cNvSpPr/>
          <p:nvPr/>
        </p:nvSpPr>
        <p:spPr>
          <a:xfrm>
            <a:off x="10272645" y="229578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8A7AB8B2-16F2-4581-C262-3132298266EA}"/>
              </a:ext>
            </a:extLst>
          </p:cNvPr>
          <p:cNvSpPr/>
          <p:nvPr/>
        </p:nvSpPr>
        <p:spPr>
          <a:xfrm>
            <a:off x="10486707" y="2387599"/>
            <a:ext cx="92210" cy="92210"/>
          </a:xfrm>
          <a:prstGeom prst="ellipse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81204DE3-DA72-09A7-C4DE-C7C0BCF1A8C6}"/>
                  </a:ext>
                </a:extLst>
              </p:cNvPr>
              <p:cNvSpPr txBox="1"/>
              <p:nvPr/>
            </p:nvSpPr>
            <p:spPr>
              <a:xfrm>
                <a:off x="7835790" y="3008922"/>
                <a:ext cx="567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81204DE3-DA72-09A7-C4DE-C7C0BCF1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3008922"/>
                <a:ext cx="567335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41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62</Words>
  <Application>Microsoft Office PowerPoint</Application>
  <PresentationFormat>ワイド画面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YOSHIMITSU MURAHASHI (村橋 善光)</dc:creator>
  <cp:lastModifiedBy>村橋 善光</cp:lastModifiedBy>
  <cp:revision>19</cp:revision>
  <dcterms:created xsi:type="dcterms:W3CDTF">2022-09-20T02:32:55Z</dcterms:created>
  <dcterms:modified xsi:type="dcterms:W3CDTF">2022-09-22T23:49:53Z</dcterms:modified>
</cp:coreProperties>
</file>