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-99392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4A4F163-7EBD-709B-CDDF-DA38D6A7139F}"/>
              </a:ext>
            </a:extLst>
          </p:cNvPr>
          <p:cNvCxnSpPr>
            <a:cxnSpLocks/>
          </p:cNvCxnSpPr>
          <p:nvPr/>
        </p:nvCxnSpPr>
        <p:spPr>
          <a:xfrm>
            <a:off x="685800" y="3101031"/>
            <a:ext cx="7772400" cy="0"/>
          </a:xfrm>
          <a:prstGeom prst="line">
            <a:avLst/>
          </a:prstGeom>
          <a:ln w="57150">
            <a:gradFill flip="none" rotWithShape="1">
              <a:gsLst>
                <a:gs pos="84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748EB3-2671-F372-4C78-A4B64D03972F}"/>
              </a:ext>
            </a:extLst>
          </p:cNvPr>
          <p:cNvCxnSpPr>
            <a:cxnSpLocks/>
          </p:cNvCxnSpPr>
          <p:nvPr/>
        </p:nvCxnSpPr>
        <p:spPr>
          <a:xfrm flipH="1">
            <a:off x="364678" y="3101031"/>
            <a:ext cx="32112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4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4365105"/>
            <a:ext cx="9144000" cy="158417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2000">
                <a:srgbClr val="ECF2FA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4539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3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37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4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4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4FCD-2B9F-4580-BA65-CAF7E10BAB5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24DB-4B32-4A2D-9BE5-7C5678C3C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8625" y="63938"/>
            <a:ext cx="8607872" cy="55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4511E71-7C55-2C9B-CC6B-8BEF218E6004}"/>
              </a:ext>
            </a:extLst>
          </p:cNvPr>
          <p:cNvCxnSpPr>
            <a:cxnSpLocks/>
          </p:cNvCxnSpPr>
          <p:nvPr/>
        </p:nvCxnSpPr>
        <p:spPr>
          <a:xfrm>
            <a:off x="421482" y="586431"/>
            <a:ext cx="8615015" cy="0"/>
          </a:xfrm>
          <a:prstGeom prst="line">
            <a:avLst/>
          </a:prstGeom>
          <a:ln w="57150">
            <a:gradFill flip="none" rotWithShape="1">
              <a:gsLst>
                <a:gs pos="84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3F05B9-453C-32A0-A36D-94883EA58BB2}"/>
              </a:ext>
            </a:extLst>
          </p:cNvPr>
          <p:cNvCxnSpPr>
            <a:cxnSpLocks/>
          </p:cNvCxnSpPr>
          <p:nvPr/>
        </p:nvCxnSpPr>
        <p:spPr>
          <a:xfrm flipH="1">
            <a:off x="107503" y="586431"/>
            <a:ext cx="32112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kumimoji="1" sz="2400" b="1" kern="1200" baseline="0">
          <a:solidFill>
            <a:schemeClr val="tx1">
              <a:lumMod val="65000"/>
              <a:lumOff val="35000"/>
            </a:schemeClr>
          </a:solidFill>
          <a:effectLst/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70CB89D-634B-D6F3-9B39-C7668C1368D3}"/>
              </a:ext>
            </a:extLst>
          </p:cNvPr>
          <p:cNvCxnSpPr>
            <a:cxnSpLocks/>
          </p:cNvCxnSpPr>
          <p:nvPr/>
        </p:nvCxnSpPr>
        <p:spPr>
          <a:xfrm>
            <a:off x="799035" y="3575488"/>
            <a:ext cx="199179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04F199-97BE-A0DE-4E7E-F2386E3C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0CC7750E-6757-1F91-4431-94A9555035A8}"/>
              </a:ext>
            </a:extLst>
          </p:cNvPr>
          <p:cNvSpPr/>
          <p:nvPr/>
        </p:nvSpPr>
        <p:spPr>
          <a:xfrm>
            <a:off x="784859" y="1244154"/>
            <a:ext cx="2168797" cy="1257095"/>
          </a:xfrm>
          <a:custGeom>
            <a:avLst/>
            <a:gdLst>
              <a:gd name="connsiteX0" fmla="*/ 0 w 1524000"/>
              <a:gd name="connsiteY0" fmla="*/ 0 h 861060"/>
              <a:gd name="connsiteX1" fmla="*/ 0 w 1524000"/>
              <a:gd name="connsiteY1" fmla="*/ 861060 h 861060"/>
              <a:gd name="connsiteX2" fmla="*/ 1524000 w 1524000"/>
              <a:gd name="connsiteY2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61060">
                <a:moveTo>
                  <a:pt x="0" y="0"/>
                </a:moveTo>
                <a:lnTo>
                  <a:pt x="0" y="861060"/>
                </a:lnTo>
                <a:lnTo>
                  <a:pt x="1524000" y="86106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DB6DF5C-10D9-3BF3-43C7-C1A4901E0567}"/>
              </a:ext>
            </a:extLst>
          </p:cNvPr>
          <p:cNvCxnSpPr>
            <a:cxnSpLocks/>
          </p:cNvCxnSpPr>
          <p:nvPr/>
        </p:nvCxnSpPr>
        <p:spPr>
          <a:xfrm flipV="1">
            <a:off x="784859" y="2705414"/>
            <a:ext cx="0" cy="11426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1A466ED-EA46-5481-10AC-3E34A70B9DAE}"/>
              </a:ext>
            </a:extLst>
          </p:cNvPr>
          <p:cNvCxnSpPr/>
          <p:nvPr/>
        </p:nvCxnSpPr>
        <p:spPr>
          <a:xfrm>
            <a:off x="784859" y="3299326"/>
            <a:ext cx="21687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359047D-AFD3-F94A-5BA3-A712F1A30E6E}"/>
              </a:ext>
            </a:extLst>
          </p:cNvPr>
          <p:cNvCxnSpPr>
            <a:cxnSpLocks/>
          </p:cNvCxnSpPr>
          <p:nvPr/>
        </p:nvCxnSpPr>
        <p:spPr>
          <a:xfrm flipV="1">
            <a:off x="784859" y="4386232"/>
            <a:ext cx="0" cy="1388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11F67E5-9754-88B2-3133-F4FA5257592B}"/>
              </a:ext>
            </a:extLst>
          </p:cNvPr>
          <p:cNvCxnSpPr/>
          <p:nvPr/>
        </p:nvCxnSpPr>
        <p:spPr>
          <a:xfrm>
            <a:off x="784859" y="5085669"/>
            <a:ext cx="21687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61AA5-B616-12F8-4F05-0955E7DAB707}"/>
              </a:ext>
            </a:extLst>
          </p:cNvPr>
          <p:cNvCxnSpPr>
            <a:cxnSpLocks/>
          </p:cNvCxnSpPr>
          <p:nvPr/>
        </p:nvCxnSpPr>
        <p:spPr>
          <a:xfrm>
            <a:off x="1396190" y="1089660"/>
            <a:ext cx="0" cy="4684602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BD116BC-FF49-273A-CEEC-BAD7D27CB623}"/>
              </a:ext>
            </a:extLst>
          </p:cNvPr>
          <p:cNvSpPr/>
          <p:nvPr/>
        </p:nvSpPr>
        <p:spPr>
          <a:xfrm>
            <a:off x="1355545" y="3257370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1277AA0-8BBF-ADEE-8419-629116CB1B54}"/>
              </a:ext>
            </a:extLst>
          </p:cNvPr>
          <p:cNvSpPr/>
          <p:nvPr/>
        </p:nvSpPr>
        <p:spPr>
          <a:xfrm>
            <a:off x="1355545" y="5258834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10D1490-71E2-5750-47CD-4511FC6C6D72}"/>
              </a:ext>
            </a:extLst>
          </p:cNvPr>
          <p:cNvSpPr/>
          <p:nvPr/>
        </p:nvSpPr>
        <p:spPr>
          <a:xfrm>
            <a:off x="1355545" y="5039602"/>
            <a:ext cx="81290" cy="812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CC3B254-8F6F-8FB9-BDD8-9420C1985E30}"/>
              </a:ext>
            </a:extLst>
          </p:cNvPr>
          <p:cNvCxnSpPr>
            <a:cxnSpLocks/>
          </p:cNvCxnSpPr>
          <p:nvPr/>
        </p:nvCxnSpPr>
        <p:spPr>
          <a:xfrm>
            <a:off x="1448725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74DF950-5FEF-FF0A-ADD7-A89C92B7C8AA}"/>
              </a:ext>
            </a:extLst>
          </p:cNvPr>
          <p:cNvCxnSpPr>
            <a:cxnSpLocks/>
          </p:cNvCxnSpPr>
          <p:nvPr/>
        </p:nvCxnSpPr>
        <p:spPr>
          <a:xfrm>
            <a:off x="1337420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450FF63-E52B-27EF-A191-959473239E0C}"/>
              </a:ext>
            </a:extLst>
          </p:cNvPr>
          <p:cNvCxnSpPr>
            <a:cxnSpLocks/>
          </p:cNvCxnSpPr>
          <p:nvPr/>
        </p:nvCxnSpPr>
        <p:spPr>
          <a:xfrm>
            <a:off x="1669240" y="1089660"/>
            <a:ext cx="0" cy="4684602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2C13D864-A3D2-1EC8-29AB-F48019096D1A}"/>
              </a:ext>
            </a:extLst>
          </p:cNvPr>
          <p:cNvSpPr/>
          <p:nvPr/>
        </p:nvSpPr>
        <p:spPr>
          <a:xfrm>
            <a:off x="1628595" y="3529999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C9337C2-EA14-C9A6-A88F-6D223E954EC5}"/>
              </a:ext>
            </a:extLst>
          </p:cNvPr>
          <p:cNvSpPr/>
          <p:nvPr/>
        </p:nvSpPr>
        <p:spPr>
          <a:xfrm>
            <a:off x="1628595" y="5258834"/>
            <a:ext cx="81290" cy="812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04CC368-019F-FD40-50B7-45DF140242CA}"/>
              </a:ext>
            </a:extLst>
          </p:cNvPr>
          <p:cNvSpPr/>
          <p:nvPr/>
        </p:nvSpPr>
        <p:spPr>
          <a:xfrm>
            <a:off x="1628595" y="5039602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B103C0-F4C7-F43D-639B-BB0E82E7D826}"/>
              </a:ext>
            </a:extLst>
          </p:cNvPr>
          <p:cNvCxnSpPr>
            <a:cxnSpLocks/>
          </p:cNvCxnSpPr>
          <p:nvPr/>
        </p:nvCxnSpPr>
        <p:spPr>
          <a:xfrm>
            <a:off x="1721775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23060A9-DC7F-29CE-E4B6-C253099BECAC}"/>
              </a:ext>
            </a:extLst>
          </p:cNvPr>
          <p:cNvCxnSpPr>
            <a:cxnSpLocks/>
          </p:cNvCxnSpPr>
          <p:nvPr/>
        </p:nvCxnSpPr>
        <p:spPr>
          <a:xfrm>
            <a:off x="1610470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868B75-4C4E-58DE-87EF-CE414FFE5BD4}"/>
              </a:ext>
            </a:extLst>
          </p:cNvPr>
          <p:cNvCxnSpPr>
            <a:cxnSpLocks/>
          </p:cNvCxnSpPr>
          <p:nvPr/>
        </p:nvCxnSpPr>
        <p:spPr>
          <a:xfrm>
            <a:off x="2201404" y="1089660"/>
            <a:ext cx="0" cy="4684602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A5C7272-AAF6-2CF3-7EFC-562A48A3B10B}"/>
              </a:ext>
            </a:extLst>
          </p:cNvPr>
          <p:cNvSpPr/>
          <p:nvPr/>
        </p:nvSpPr>
        <p:spPr>
          <a:xfrm>
            <a:off x="2160759" y="3529999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4CEC67B-2D76-014E-8D42-C99D4007A977}"/>
              </a:ext>
            </a:extLst>
          </p:cNvPr>
          <p:cNvSpPr/>
          <p:nvPr/>
        </p:nvSpPr>
        <p:spPr>
          <a:xfrm>
            <a:off x="2160759" y="4764473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2A95607-5A77-CFF8-C235-33201A326EF0}"/>
              </a:ext>
            </a:extLst>
          </p:cNvPr>
          <p:cNvSpPr/>
          <p:nvPr/>
        </p:nvSpPr>
        <p:spPr>
          <a:xfrm>
            <a:off x="2160759" y="5039602"/>
            <a:ext cx="81290" cy="812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3095366-5CD5-954D-4ACE-26E29AE5438F}"/>
              </a:ext>
            </a:extLst>
          </p:cNvPr>
          <p:cNvCxnSpPr>
            <a:cxnSpLocks/>
          </p:cNvCxnSpPr>
          <p:nvPr/>
        </p:nvCxnSpPr>
        <p:spPr>
          <a:xfrm>
            <a:off x="2253939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0863824-B717-3FB7-B8B4-0B8B07535376}"/>
              </a:ext>
            </a:extLst>
          </p:cNvPr>
          <p:cNvCxnSpPr>
            <a:cxnSpLocks/>
          </p:cNvCxnSpPr>
          <p:nvPr/>
        </p:nvCxnSpPr>
        <p:spPr>
          <a:xfrm>
            <a:off x="2142634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5CE4AB-D6EC-7B7C-51D9-5E5E7794DD79}"/>
              </a:ext>
            </a:extLst>
          </p:cNvPr>
          <p:cNvCxnSpPr>
            <a:cxnSpLocks/>
          </p:cNvCxnSpPr>
          <p:nvPr/>
        </p:nvCxnSpPr>
        <p:spPr>
          <a:xfrm>
            <a:off x="2488770" y="1089660"/>
            <a:ext cx="0" cy="4684602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000BDD4-ED13-D85D-6C83-642CDDD03FC2}"/>
              </a:ext>
            </a:extLst>
          </p:cNvPr>
          <p:cNvSpPr/>
          <p:nvPr/>
        </p:nvSpPr>
        <p:spPr>
          <a:xfrm>
            <a:off x="2448125" y="3257370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07D007F-ACDA-C12A-D982-139A845AEDDA}"/>
              </a:ext>
            </a:extLst>
          </p:cNvPr>
          <p:cNvSpPr/>
          <p:nvPr/>
        </p:nvSpPr>
        <p:spPr>
          <a:xfrm>
            <a:off x="2448125" y="4764473"/>
            <a:ext cx="81290" cy="812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2470740-4B71-A179-3BA5-7D6B798EF70B}"/>
              </a:ext>
            </a:extLst>
          </p:cNvPr>
          <p:cNvSpPr/>
          <p:nvPr/>
        </p:nvSpPr>
        <p:spPr>
          <a:xfrm>
            <a:off x="2448125" y="5039602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56B28C6-5EB6-7DE3-9D61-87CD56E6D5F8}"/>
              </a:ext>
            </a:extLst>
          </p:cNvPr>
          <p:cNvCxnSpPr>
            <a:cxnSpLocks/>
          </p:cNvCxnSpPr>
          <p:nvPr/>
        </p:nvCxnSpPr>
        <p:spPr>
          <a:xfrm>
            <a:off x="2541305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F291FD-F54B-E43B-729D-8D7ACC560C55}"/>
              </a:ext>
            </a:extLst>
          </p:cNvPr>
          <p:cNvCxnSpPr>
            <a:cxnSpLocks/>
          </p:cNvCxnSpPr>
          <p:nvPr/>
        </p:nvCxnSpPr>
        <p:spPr>
          <a:xfrm>
            <a:off x="2430000" y="1089660"/>
            <a:ext cx="0" cy="46846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2F679B26-8637-CA9F-DBCD-8E4D6BD39D5F}"/>
              </a:ext>
            </a:extLst>
          </p:cNvPr>
          <p:cNvSpPr/>
          <p:nvPr/>
        </p:nvSpPr>
        <p:spPr>
          <a:xfrm>
            <a:off x="1436834" y="1443605"/>
            <a:ext cx="220509" cy="69379"/>
          </a:xfrm>
          <a:custGeom>
            <a:avLst/>
            <a:gdLst>
              <a:gd name="connsiteX0" fmla="*/ 0 w 393700"/>
              <a:gd name="connsiteY0" fmla="*/ 0 h 139700"/>
              <a:gd name="connsiteX1" fmla="*/ 393700 w 393700"/>
              <a:gd name="connsiteY1" fmla="*/ 139700 h 139700"/>
              <a:gd name="connsiteX0" fmla="*/ 0 w 393700"/>
              <a:gd name="connsiteY0" fmla="*/ 0 h 139700"/>
              <a:gd name="connsiteX1" fmla="*/ 393700 w 393700"/>
              <a:gd name="connsiteY1" fmla="*/ 139700 h 139700"/>
              <a:gd name="connsiteX0" fmla="*/ 0 w 393700"/>
              <a:gd name="connsiteY0" fmla="*/ 0 h 139700"/>
              <a:gd name="connsiteX1" fmla="*/ 393700 w 393700"/>
              <a:gd name="connsiteY1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700" h="139700">
                <a:moveTo>
                  <a:pt x="0" y="0"/>
                </a:moveTo>
                <a:cubicBezTo>
                  <a:pt x="150283" y="2117"/>
                  <a:pt x="306917" y="80433"/>
                  <a:pt x="393700" y="139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4E48E91A-2B34-72D2-5AA4-042A50FF7D52}"/>
              </a:ext>
            </a:extLst>
          </p:cNvPr>
          <p:cNvSpPr/>
          <p:nvPr/>
        </p:nvSpPr>
        <p:spPr>
          <a:xfrm rot="10800000">
            <a:off x="2224800" y="2240344"/>
            <a:ext cx="223294" cy="74022"/>
          </a:xfrm>
          <a:custGeom>
            <a:avLst/>
            <a:gdLst>
              <a:gd name="connsiteX0" fmla="*/ 0 w 393700"/>
              <a:gd name="connsiteY0" fmla="*/ 0 h 139700"/>
              <a:gd name="connsiteX1" fmla="*/ 393700 w 393700"/>
              <a:gd name="connsiteY1" fmla="*/ 139700 h 139700"/>
              <a:gd name="connsiteX0" fmla="*/ 0 w 393700"/>
              <a:gd name="connsiteY0" fmla="*/ 0 h 139700"/>
              <a:gd name="connsiteX1" fmla="*/ 393700 w 393700"/>
              <a:gd name="connsiteY1" fmla="*/ 139700 h 139700"/>
              <a:gd name="connsiteX0" fmla="*/ 0 w 393700"/>
              <a:gd name="connsiteY0" fmla="*/ 0 h 139700"/>
              <a:gd name="connsiteX1" fmla="*/ 393700 w 393700"/>
              <a:gd name="connsiteY1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700" h="139700">
                <a:moveTo>
                  <a:pt x="0" y="0"/>
                </a:moveTo>
                <a:cubicBezTo>
                  <a:pt x="150283" y="2117"/>
                  <a:pt x="306917" y="80433"/>
                  <a:pt x="393700" y="139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3957322-8DF2-B446-B58E-E53608C4AB6B}"/>
              </a:ext>
            </a:extLst>
          </p:cNvPr>
          <p:cNvCxnSpPr>
            <a:stCxn id="22" idx="5"/>
            <a:endCxn id="29" idx="1"/>
          </p:cNvCxnSpPr>
          <p:nvPr/>
        </p:nvCxnSpPr>
        <p:spPr>
          <a:xfrm>
            <a:off x="1697980" y="1561078"/>
            <a:ext cx="474684" cy="6321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0548789-7C46-C478-A1ED-FB2614EC1562}"/>
              </a:ext>
            </a:extLst>
          </p:cNvPr>
          <p:cNvCxnSpPr>
            <a:stCxn id="14" idx="2"/>
          </p:cNvCxnSpPr>
          <p:nvPr/>
        </p:nvCxnSpPr>
        <p:spPr>
          <a:xfrm flipH="1">
            <a:off x="784859" y="1438066"/>
            <a:ext cx="57068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0468D63-BCDD-01CB-CFA6-246D4E336191}"/>
              </a:ext>
            </a:extLst>
          </p:cNvPr>
          <p:cNvSpPr/>
          <p:nvPr/>
        </p:nvSpPr>
        <p:spPr>
          <a:xfrm>
            <a:off x="1355545" y="1397421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E868A54-C011-BCF0-0378-2B166824B65F}"/>
              </a:ext>
            </a:extLst>
          </p:cNvPr>
          <p:cNvSpPr/>
          <p:nvPr/>
        </p:nvSpPr>
        <p:spPr>
          <a:xfrm>
            <a:off x="1628595" y="1491693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45D2A4F-7758-1289-3ED1-F78BBEC7301E}"/>
              </a:ext>
            </a:extLst>
          </p:cNvPr>
          <p:cNvSpPr/>
          <p:nvPr/>
        </p:nvSpPr>
        <p:spPr>
          <a:xfrm>
            <a:off x="2160759" y="2181309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53BC9F6-4E3C-382B-FDE8-BB4FA738D586}"/>
              </a:ext>
            </a:extLst>
          </p:cNvPr>
          <p:cNvSpPr/>
          <p:nvPr/>
        </p:nvSpPr>
        <p:spPr>
          <a:xfrm>
            <a:off x="2448125" y="2279677"/>
            <a:ext cx="81290" cy="812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C895F58-379C-8D6B-7ED5-22AE92BAE7DB}"/>
              </a:ext>
            </a:extLst>
          </p:cNvPr>
          <p:cNvCxnSpPr/>
          <p:nvPr/>
        </p:nvCxnSpPr>
        <p:spPr>
          <a:xfrm flipH="1">
            <a:off x="784859" y="3299326"/>
            <a:ext cx="57068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DD7908A-F9EC-8C2C-9320-6D38CFEAFA3F}"/>
              </a:ext>
            </a:extLst>
          </p:cNvPr>
          <p:cNvCxnSpPr/>
          <p:nvPr/>
        </p:nvCxnSpPr>
        <p:spPr>
          <a:xfrm flipH="1">
            <a:off x="784859" y="5090299"/>
            <a:ext cx="57068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F1253D3-3C55-86C5-0CDF-AB46110C2C4E}"/>
              </a:ext>
            </a:extLst>
          </p:cNvPr>
          <p:cNvCxnSpPr>
            <a:cxnSpLocks/>
          </p:cNvCxnSpPr>
          <p:nvPr/>
        </p:nvCxnSpPr>
        <p:spPr>
          <a:xfrm flipH="1">
            <a:off x="2529415" y="3304089"/>
            <a:ext cx="26141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4EAB04-0453-123B-08A9-3746E140EC07}"/>
              </a:ext>
            </a:extLst>
          </p:cNvPr>
          <p:cNvCxnSpPr>
            <a:cxnSpLocks/>
          </p:cNvCxnSpPr>
          <p:nvPr/>
        </p:nvCxnSpPr>
        <p:spPr>
          <a:xfrm flipH="1">
            <a:off x="2529415" y="2319130"/>
            <a:ext cx="26141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FB46077-6933-7094-6214-78EFC96F163B}"/>
              </a:ext>
            </a:extLst>
          </p:cNvPr>
          <p:cNvCxnSpPr>
            <a:cxnSpLocks/>
          </p:cNvCxnSpPr>
          <p:nvPr/>
        </p:nvCxnSpPr>
        <p:spPr>
          <a:xfrm flipH="1">
            <a:off x="2529415" y="5090432"/>
            <a:ext cx="26141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E451E7A-4E5A-C52D-845D-6D63D882C811}"/>
              </a:ext>
            </a:extLst>
          </p:cNvPr>
          <p:cNvCxnSpPr>
            <a:cxnSpLocks/>
            <a:stCxn id="32" idx="2"/>
            <a:endCxn id="25" idx="6"/>
          </p:cNvCxnSpPr>
          <p:nvPr/>
        </p:nvCxnSpPr>
        <p:spPr>
          <a:xfrm flipH="1">
            <a:off x="1709885" y="5080247"/>
            <a:ext cx="45087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188C6E4-1AAC-901E-296C-1169ACC1CF18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>
            <a:off x="1436835" y="5299479"/>
            <a:ext cx="1917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1FDC059-CFEF-D4E1-1409-BF7CF077D91B}"/>
              </a:ext>
            </a:extLst>
          </p:cNvPr>
          <p:cNvCxnSpPr>
            <a:cxnSpLocks/>
            <a:stCxn id="38" idx="2"/>
            <a:endCxn id="31" idx="6"/>
          </p:cNvCxnSpPr>
          <p:nvPr/>
        </p:nvCxnSpPr>
        <p:spPr>
          <a:xfrm flipH="1">
            <a:off x="2242049" y="4805118"/>
            <a:ext cx="20607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C45CC61-C4A6-2237-8D2B-2CDDA16198E3}"/>
              </a:ext>
            </a:extLst>
          </p:cNvPr>
          <p:cNvCxnSpPr>
            <a:cxnSpLocks/>
            <a:stCxn id="30" idx="2"/>
            <a:endCxn id="23" idx="6"/>
          </p:cNvCxnSpPr>
          <p:nvPr/>
        </p:nvCxnSpPr>
        <p:spPr>
          <a:xfrm flipH="1">
            <a:off x="1709885" y="3570644"/>
            <a:ext cx="45087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3514B35-B414-69A0-D01B-94A7AFF98E3D}"/>
              </a:ext>
            </a:extLst>
          </p:cNvPr>
          <p:cNvCxnSpPr>
            <a:cxnSpLocks/>
            <a:stCxn id="23" idx="1"/>
            <a:endCxn id="15" idx="5"/>
          </p:cNvCxnSpPr>
          <p:nvPr/>
        </p:nvCxnSpPr>
        <p:spPr>
          <a:xfrm flipH="1" flipV="1">
            <a:off x="1424930" y="3326755"/>
            <a:ext cx="215570" cy="215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74B827F-993C-4346-3A90-6FDB2A5702B7}"/>
              </a:ext>
            </a:extLst>
          </p:cNvPr>
          <p:cNvCxnSpPr>
            <a:cxnSpLocks/>
            <a:stCxn id="37" idx="3"/>
            <a:endCxn id="30" idx="7"/>
          </p:cNvCxnSpPr>
          <p:nvPr/>
        </p:nvCxnSpPr>
        <p:spPr>
          <a:xfrm flipH="1">
            <a:off x="2230144" y="3326755"/>
            <a:ext cx="229886" cy="215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6E31D2-6BA9-C91D-E020-2B1D0AFC4A97}"/>
                  </a:ext>
                </a:extLst>
              </p:cNvPr>
              <p:cNvSpPr txBox="1"/>
              <p:nvPr/>
            </p:nvSpPr>
            <p:spPr>
              <a:xfrm>
                <a:off x="1351136" y="889953"/>
                <a:ext cx="4066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6E31D2-6BA9-C91D-E020-2B1D0AFC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36" y="889953"/>
                <a:ext cx="406650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B848E433-5357-EADD-6EBE-9ABB7F4777F4}"/>
              </a:ext>
            </a:extLst>
          </p:cNvPr>
          <p:cNvCxnSpPr/>
          <p:nvPr/>
        </p:nvCxnSpPr>
        <p:spPr>
          <a:xfrm>
            <a:off x="1396190" y="1168400"/>
            <a:ext cx="27305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CC6DE1A-933F-0C2D-B0E9-216B543F57AA}"/>
              </a:ext>
            </a:extLst>
          </p:cNvPr>
          <p:cNvCxnSpPr>
            <a:cxnSpLocks/>
          </p:cNvCxnSpPr>
          <p:nvPr/>
        </p:nvCxnSpPr>
        <p:spPr>
          <a:xfrm>
            <a:off x="1669240" y="1168400"/>
            <a:ext cx="53216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09BCB3C9-A291-5B00-1B8B-099A58BB274F}"/>
              </a:ext>
            </a:extLst>
          </p:cNvPr>
          <p:cNvCxnSpPr/>
          <p:nvPr/>
        </p:nvCxnSpPr>
        <p:spPr>
          <a:xfrm>
            <a:off x="2208562" y="1168400"/>
            <a:ext cx="27305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F471376-E477-03E1-F120-F961F0F3F191}"/>
                  </a:ext>
                </a:extLst>
              </p:cNvPr>
              <p:cNvSpPr txBox="1"/>
              <p:nvPr/>
            </p:nvSpPr>
            <p:spPr>
              <a:xfrm>
                <a:off x="1735427" y="889953"/>
                <a:ext cx="4035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F471376-E477-03E1-F120-F961F0F3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27" y="889953"/>
                <a:ext cx="40350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1324752-F565-5F58-F8D0-407CB02290B8}"/>
                  </a:ext>
                </a:extLst>
              </p:cNvPr>
              <p:cNvSpPr txBox="1"/>
              <p:nvPr/>
            </p:nvSpPr>
            <p:spPr>
              <a:xfrm>
                <a:off x="2157122" y="889953"/>
                <a:ext cx="4066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1324752-F565-5F58-F8D0-407CB022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22" y="889953"/>
                <a:ext cx="406650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FE5603-BEDB-D719-3180-40F7CB8AF740}"/>
                  </a:ext>
                </a:extLst>
              </p:cNvPr>
              <p:cNvSpPr txBox="1"/>
              <p:nvPr/>
            </p:nvSpPr>
            <p:spPr>
              <a:xfrm>
                <a:off x="1351136" y="680622"/>
                <a:ext cx="39857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FE5603-BEDB-D719-3180-40F7CB8AF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36" y="680622"/>
                <a:ext cx="39857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E7C6BB9-FB92-8949-F10A-5BECA99D11D0}"/>
                  </a:ext>
                </a:extLst>
              </p:cNvPr>
              <p:cNvSpPr txBox="1"/>
              <p:nvPr/>
            </p:nvSpPr>
            <p:spPr>
              <a:xfrm>
                <a:off x="1735427" y="680622"/>
                <a:ext cx="3954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E7C6BB9-FB92-8949-F10A-5BECA99D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27" y="680622"/>
                <a:ext cx="395428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C48B5A3A-417B-296E-9707-DB9E4E0BDDC6}"/>
                  </a:ext>
                </a:extLst>
              </p:cNvPr>
              <p:cNvSpPr txBox="1"/>
              <p:nvPr/>
            </p:nvSpPr>
            <p:spPr>
              <a:xfrm>
                <a:off x="2157122" y="680622"/>
                <a:ext cx="39857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C48B5A3A-417B-296E-9707-DB9E4E0B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122" y="680622"/>
                <a:ext cx="398571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393547BA-48F9-A2D2-8A7C-DA9152127878}"/>
                  </a:ext>
                </a:extLst>
              </p:cNvPr>
              <p:cNvSpPr txBox="1"/>
              <p:nvPr/>
            </p:nvSpPr>
            <p:spPr>
              <a:xfrm>
                <a:off x="1093579" y="1382101"/>
                <a:ext cx="3491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393547BA-48F9-A2D2-8A7C-DA915212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79" y="1382101"/>
                <a:ext cx="349198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A9B73E-3E3E-562F-E2AC-7F7681B82EC0}"/>
                  </a:ext>
                </a:extLst>
              </p:cNvPr>
              <p:cNvSpPr txBox="1"/>
              <p:nvPr/>
            </p:nvSpPr>
            <p:spPr>
              <a:xfrm>
                <a:off x="1361216" y="1421529"/>
                <a:ext cx="34605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A9B73E-3E3E-562F-E2AC-7F7681B82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16" y="1421529"/>
                <a:ext cx="34605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C206BAB-3B01-5B77-D9A3-7CEE14A65578}"/>
                  </a:ext>
                </a:extLst>
              </p:cNvPr>
              <p:cNvSpPr txBox="1"/>
              <p:nvPr/>
            </p:nvSpPr>
            <p:spPr>
              <a:xfrm>
                <a:off x="1819973" y="2041061"/>
                <a:ext cx="3491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C206BAB-3B01-5B77-D9A3-7CEE14A6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73" y="2041061"/>
                <a:ext cx="349198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693613A-99A2-8D08-F38F-F0D48FF8E57C}"/>
                  </a:ext>
                </a:extLst>
              </p:cNvPr>
              <p:cNvSpPr txBox="1"/>
              <p:nvPr/>
            </p:nvSpPr>
            <p:spPr>
              <a:xfrm>
                <a:off x="2181808" y="2263695"/>
                <a:ext cx="3491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693613A-99A2-8D08-F38F-F0D48FF8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08" y="2263695"/>
                <a:ext cx="349198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835B107-EFA7-87A4-6421-75CBE6702B85}"/>
                  </a:ext>
                </a:extLst>
              </p:cNvPr>
              <p:cNvSpPr txBox="1"/>
              <p:nvPr/>
            </p:nvSpPr>
            <p:spPr>
              <a:xfrm>
                <a:off x="1093579" y="3042700"/>
                <a:ext cx="3521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835B107-EFA7-87A4-6421-75CBE670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79" y="3042700"/>
                <a:ext cx="35214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27CAA7C6-5297-972C-4709-5B30CDDD21B5}"/>
                  </a:ext>
                </a:extLst>
              </p:cNvPr>
              <p:cNvSpPr txBox="1"/>
              <p:nvPr/>
            </p:nvSpPr>
            <p:spPr>
              <a:xfrm>
                <a:off x="1348675" y="3475203"/>
                <a:ext cx="3490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27CAA7C6-5297-972C-4709-5B30CDDD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75" y="3475203"/>
                <a:ext cx="349005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C48C48B-C7C2-7D73-2262-1FF414F37B82}"/>
                  </a:ext>
                </a:extLst>
              </p:cNvPr>
              <p:cNvSpPr txBox="1"/>
              <p:nvPr/>
            </p:nvSpPr>
            <p:spPr>
              <a:xfrm>
                <a:off x="1910511" y="3510019"/>
                <a:ext cx="3521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C48C48B-C7C2-7D73-2262-1FF414F3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11" y="3510019"/>
                <a:ext cx="352148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39E36B90-C96B-F538-379E-6E79EB8245D2}"/>
                  </a:ext>
                </a:extLst>
              </p:cNvPr>
              <p:cNvSpPr txBox="1"/>
              <p:nvPr/>
            </p:nvSpPr>
            <p:spPr>
              <a:xfrm>
                <a:off x="2154087" y="3031883"/>
                <a:ext cx="3521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39E36B90-C96B-F538-379E-6E79EB82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87" y="3031883"/>
                <a:ext cx="352148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21D67D08-7977-342C-D452-CA2ABA9E99FD}"/>
                  </a:ext>
                </a:extLst>
              </p:cNvPr>
              <p:cNvSpPr txBox="1"/>
              <p:nvPr/>
            </p:nvSpPr>
            <p:spPr>
              <a:xfrm>
                <a:off x="1686562" y="3329716"/>
                <a:ext cx="4051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21D67D08-7977-342C-D452-CA2ABA9E9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2" y="3329716"/>
                <a:ext cx="405111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30DC780-D2C1-47B4-6A74-97965F038DFE}"/>
                  </a:ext>
                </a:extLst>
              </p:cNvPr>
              <p:cNvSpPr txBox="1"/>
              <p:nvPr/>
            </p:nvSpPr>
            <p:spPr>
              <a:xfrm>
                <a:off x="1730105" y="4811292"/>
                <a:ext cx="3731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30DC780-D2C1-47B4-6A74-97965F03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05" y="4811292"/>
                <a:ext cx="373179" cy="253916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B3DF5C4A-2AEC-D7A3-3BB1-E3FD436FF411}"/>
                  </a:ext>
                </a:extLst>
              </p:cNvPr>
              <p:cNvSpPr txBox="1"/>
              <p:nvPr/>
            </p:nvSpPr>
            <p:spPr>
              <a:xfrm>
                <a:off x="880484" y="4811701"/>
                <a:ext cx="3202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B3DF5C4A-2AEC-D7A3-3BB1-E3FD436F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84" y="4811701"/>
                <a:ext cx="320216" cy="253916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9AD3F7BA-56AE-B1AB-9D7F-BE134294C2F0}"/>
                  </a:ext>
                </a:extLst>
              </p:cNvPr>
              <p:cNvSpPr txBox="1"/>
              <p:nvPr/>
            </p:nvSpPr>
            <p:spPr>
              <a:xfrm>
                <a:off x="1344579" y="5325576"/>
                <a:ext cx="3763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9AD3F7BA-56AE-B1AB-9D7F-BE134294C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79" y="5325576"/>
                <a:ext cx="376320" cy="253916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73612FE-8B62-6A46-5BE2-D96153EFB27D}"/>
                  </a:ext>
                </a:extLst>
              </p:cNvPr>
              <p:cNvSpPr txBox="1"/>
              <p:nvPr/>
            </p:nvSpPr>
            <p:spPr>
              <a:xfrm>
                <a:off x="2174117" y="4489654"/>
                <a:ext cx="3763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73612FE-8B62-6A46-5BE2-D96153EF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17" y="4489654"/>
                <a:ext cx="376320" cy="253916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40727BC-ACDC-E080-EF37-F0AAAE08A944}"/>
                  </a:ext>
                </a:extLst>
              </p:cNvPr>
              <p:cNvSpPr txBox="1"/>
              <p:nvPr/>
            </p:nvSpPr>
            <p:spPr>
              <a:xfrm>
                <a:off x="2488769" y="5065617"/>
                <a:ext cx="3202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40727BC-ACDC-E080-EF37-F0AAAE08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769" y="5065617"/>
                <a:ext cx="32021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221CDF1B-0DFA-2A6E-4259-C573A2C56C99}"/>
                  </a:ext>
                </a:extLst>
              </p:cNvPr>
              <p:cNvSpPr txBox="1"/>
              <p:nvPr/>
            </p:nvSpPr>
            <p:spPr>
              <a:xfrm>
                <a:off x="3740867" y="1050405"/>
                <a:ext cx="871649" cy="266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221CDF1B-0DFA-2A6E-4259-C573A2C5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67" y="1050405"/>
                <a:ext cx="871649" cy="2669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89E01CBB-5E03-E62D-B917-3DC7978ACCE1}"/>
              </a:ext>
            </a:extLst>
          </p:cNvPr>
          <p:cNvCxnSpPr>
            <a:cxnSpLocks/>
          </p:cNvCxnSpPr>
          <p:nvPr/>
        </p:nvCxnSpPr>
        <p:spPr>
          <a:xfrm>
            <a:off x="799035" y="4714929"/>
            <a:ext cx="199179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B2B1B611-3001-9D73-2EF3-968D80C44A2B}"/>
              </a:ext>
            </a:extLst>
          </p:cNvPr>
          <p:cNvCxnSpPr>
            <a:cxnSpLocks/>
          </p:cNvCxnSpPr>
          <p:nvPr/>
        </p:nvCxnSpPr>
        <p:spPr>
          <a:xfrm>
            <a:off x="799035" y="5372154"/>
            <a:ext cx="199179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989EBB-2167-E727-1363-ACCFDAF97216}"/>
                  </a:ext>
                </a:extLst>
              </p:cNvPr>
              <p:cNvSpPr txBox="1"/>
              <p:nvPr/>
            </p:nvSpPr>
            <p:spPr>
              <a:xfrm>
                <a:off x="370453" y="4568498"/>
                <a:ext cx="4767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989EBB-2167-E727-1363-ACCFDAF9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3" y="4568498"/>
                <a:ext cx="476733" cy="253916"/>
              </a:xfrm>
              <a:prstGeom prst="rect">
                <a:avLst/>
              </a:prstGeom>
              <a:blipFill>
                <a:blip r:embed="rId2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C96365A-54A6-A541-647B-7D7FA0AD071B}"/>
                  </a:ext>
                </a:extLst>
              </p:cNvPr>
              <p:cNvSpPr txBox="1"/>
              <p:nvPr/>
            </p:nvSpPr>
            <p:spPr>
              <a:xfrm>
                <a:off x="370453" y="5233588"/>
                <a:ext cx="4549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C96365A-54A6-A541-647B-7D7FA0AD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3" y="5233588"/>
                <a:ext cx="454933" cy="253916"/>
              </a:xfrm>
              <a:prstGeom prst="rect">
                <a:avLst/>
              </a:prstGeom>
              <a:blipFill>
                <a:blip r:embed="rId2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173A639D-52C0-2D4A-AB0E-4E26003DF7E2}"/>
                  </a:ext>
                </a:extLst>
              </p:cNvPr>
              <p:cNvSpPr txBox="1"/>
              <p:nvPr/>
            </p:nvSpPr>
            <p:spPr>
              <a:xfrm>
                <a:off x="370453" y="3429000"/>
                <a:ext cx="4868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173A639D-52C0-2D4A-AB0E-4E26003DF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3" y="3429000"/>
                <a:ext cx="486865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1D653D8B-D448-D69C-0FE6-75A3D9CB05B8}"/>
                  </a:ext>
                </a:extLst>
              </p:cNvPr>
              <p:cNvSpPr txBox="1"/>
              <p:nvPr/>
            </p:nvSpPr>
            <p:spPr>
              <a:xfrm>
                <a:off x="3170903" y="1533224"/>
                <a:ext cx="1276824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1D653D8B-D448-D69C-0FE6-75A3D9CB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1533224"/>
                <a:ext cx="1276824" cy="45185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2F5E059-8B3C-3952-68F2-AA63C127292B}"/>
                  </a:ext>
                </a:extLst>
              </p:cNvPr>
              <p:cNvSpPr txBox="1"/>
              <p:nvPr/>
            </p:nvSpPr>
            <p:spPr>
              <a:xfrm>
                <a:off x="3170903" y="2264967"/>
                <a:ext cx="823815" cy="39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2F5E059-8B3C-3952-68F2-AA63C127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2264967"/>
                <a:ext cx="823815" cy="39658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4539578-81BE-DDB5-47F6-7DB7C35DC828}"/>
                  </a:ext>
                </a:extLst>
              </p:cNvPr>
              <p:cNvSpPr txBox="1"/>
              <p:nvPr/>
            </p:nvSpPr>
            <p:spPr>
              <a:xfrm>
                <a:off x="3170903" y="1998065"/>
                <a:ext cx="9291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4539578-81BE-DDB5-47F6-7DB7C35D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1998065"/>
                <a:ext cx="929100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65E0B047-062E-2271-52E2-9CE3F019A392}"/>
                  </a:ext>
                </a:extLst>
              </p:cNvPr>
              <p:cNvSpPr txBox="1"/>
              <p:nvPr/>
            </p:nvSpPr>
            <p:spPr>
              <a:xfrm>
                <a:off x="3170903" y="5024264"/>
                <a:ext cx="1296060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n-US" altLang="ja-JP" sz="105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65E0B047-062E-2271-52E2-9CE3F019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5024264"/>
                <a:ext cx="1296060" cy="45185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C0A2239-79CA-BB2F-227F-A2EE77FDE714}"/>
                  </a:ext>
                </a:extLst>
              </p:cNvPr>
              <p:cNvSpPr txBox="1"/>
              <p:nvPr/>
            </p:nvSpPr>
            <p:spPr>
              <a:xfrm>
                <a:off x="3170903" y="5489102"/>
                <a:ext cx="9643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C0A2239-79CA-BB2F-227F-A2EE77FD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5489102"/>
                <a:ext cx="964367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0BB21BB7-F137-61E1-954B-409034A2C2F1}"/>
              </a:ext>
            </a:extLst>
          </p:cNvPr>
          <p:cNvSpPr txBox="1"/>
          <p:nvPr/>
        </p:nvSpPr>
        <p:spPr>
          <a:xfrm>
            <a:off x="2895245" y="1024414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Equation: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8973DC4-9FF0-93A2-3AAA-E01277803A2B}"/>
                  </a:ext>
                </a:extLst>
              </p:cNvPr>
              <p:cNvSpPr txBox="1"/>
              <p:nvPr/>
            </p:nvSpPr>
            <p:spPr>
              <a:xfrm>
                <a:off x="3474384" y="712239"/>
                <a:ext cx="166814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1" lang="en-US" altLang="ja-JP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8973DC4-9FF0-93A2-3AAA-E01277803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384" y="712239"/>
                <a:ext cx="1668149" cy="253916"/>
              </a:xfrm>
              <a:prstGeom prst="rect">
                <a:avLst/>
              </a:prstGeom>
              <a:blipFill>
                <a:blip r:embed="rId3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1CA0E1ED-E7C6-2848-76E7-E3F164957262}"/>
              </a:ext>
            </a:extLst>
          </p:cNvPr>
          <p:cNvSpPr txBox="1"/>
          <p:nvPr/>
        </p:nvSpPr>
        <p:spPr>
          <a:xfrm>
            <a:off x="2895245" y="686248"/>
            <a:ext cx="65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Given</a:t>
            </a:r>
            <a:r>
              <a:rPr kumimoji="1" lang="en-US" altLang="ja-JP" sz="1400" dirty="0"/>
              <a:t>: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CD8D8A04-8CF9-9AA0-5436-588FEA82ECA3}"/>
                  </a:ext>
                </a:extLst>
              </p:cNvPr>
              <p:cNvSpPr txBox="1"/>
              <p:nvPr/>
            </p:nvSpPr>
            <p:spPr>
              <a:xfrm>
                <a:off x="4848532" y="988614"/>
                <a:ext cx="2348335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CD8D8A04-8CF9-9AA0-5436-588FEA82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532" y="988614"/>
                <a:ext cx="2348335" cy="394852"/>
              </a:xfrm>
              <a:prstGeom prst="rect">
                <a:avLst/>
              </a:prstGeom>
              <a:blipFill>
                <a:blip r:embed="rId3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1179553B-9E65-81AB-BBB0-0E2C99BE702F}"/>
                  </a:ext>
                </a:extLst>
              </p:cNvPr>
              <p:cNvSpPr txBox="1"/>
              <p:nvPr/>
            </p:nvSpPr>
            <p:spPr>
              <a:xfrm>
                <a:off x="3170903" y="4025619"/>
                <a:ext cx="1463093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ja-JP" sz="105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1179553B-9E65-81AB-BBB0-0E2C99BE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4025619"/>
                <a:ext cx="1463093" cy="45185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912411B-59B8-630E-8C69-E7BFAB270D87}"/>
                  </a:ext>
                </a:extLst>
              </p:cNvPr>
              <p:cNvSpPr txBox="1"/>
              <p:nvPr/>
            </p:nvSpPr>
            <p:spPr>
              <a:xfrm>
                <a:off x="3170903" y="3208340"/>
                <a:ext cx="982320" cy="396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912411B-59B8-630E-8C69-E7BFAB27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03" y="3208340"/>
                <a:ext cx="982320" cy="396455"/>
              </a:xfrm>
              <a:prstGeom prst="rect">
                <a:avLst/>
              </a:prstGeom>
              <a:blipFill>
                <a:blip r:embed="rId3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7F95F046-6E15-998B-CA2C-90284D631B38}"/>
                  </a:ext>
                </a:extLst>
              </p:cNvPr>
              <p:cNvSpPr txBox="1"/>
              <p:nvPr/>
            </p:nvSpPr>
            <p:spPr>
              <a:xfrm>
                <a:off x="3076663" y="3617781"/>
                <a:ext cx="2015360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′−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7F95F046-6E15-998B-CA2C-90284D63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63" y="3617781"/>
                <a:ext cx="2015360" cy="394852"/>
              </a:xfrm>
              <a:prstGeom prst="rect">
                <a:avLst/>
              </a:prstGeom>
              <a:blipFill>
                <a:blip r:embed="rId3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F8AF792B-D62D-D24D-2314-A933C7B0C495}"/>
                  </a:ext>
                </a:extLst>
              </p:cNvPr>
              <p:cNvSpPr txBox="1"/>
              <p:nvPr/>
            </p:nvSpPr>
            <p:spPr>
              <a:xfrm>
                <a:off x="2939790" y="2941438"/>
                <a:ext cx="10457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b="0" dirty="0"/>
                  <a:t>Observe: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F8AF792B-D62D-D24D-2314-A933C7B0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90" y="2941438"/>
                <a:ext cx="1045799" cy="253916"/>
              </a:xfrm>
              <a:prstGeom prst="rect">
                <a:avLst/>
              </a:prstGeom>
              <a:blipFill>
                <a:blip r:embed="rId3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B4C4D7BE-FF28-C310-B51C-2DBE43B4841C}"/>
                  </a:ext>
                </a:extLst>
              </p:cNvPr>
              <p:cNvSpPr txBox="1"/>
              <p:nvPr/>
            </p:nvSpPr>
            <p:spPr>
              <a:xfrm>
                <a:off x="2946362" y="2674536"/>
                <a:ext cx="10279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b="0" dirty="0"/>
                  <a:t>Control: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B4C4D7BE-FF28-C310-B51C-2DBE43B4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2" y="2674536"/>
                <a:ext cx="1027910" cy="253916"/>
              </a:xfrm>
              <a:prstGeom prst="rect">
                <a:avLst/>
              </a:prstGeom>
              <a:blipFill>
                <a:blip r:embed="rId3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B2AB9D76-D1C3-792E-4225-23950915F423}"/>
                  </a:ext>
                </a:extLst>
              </p:cNvPr>
              <p:cNvSpPr txBox="1"/>
              <p:nvPr/>
            </p:nvSpPr>
            <p:spPr>
              <a:xfrm>
                <a:off x="2957679" y="4490460"/>
                <a:ext cx="81387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b="0" dirty="0"/>
                  <a:t>Control: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B2AB9D76-D1C3-792E-4225-2395091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79" y="4490460"/>
                <a:ext cx="813877" cy="253916"/>
              </a:xfrm>
              <a:prstGeom prst="rect">
                <a:avLst/>
              </a:prstGeom>
              <a:blipFill>
                <a:blip r:embed="rId38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E15BFECA-A116-F219-832C-F7C5C936D832}"/>
                  </a:ext>
                </a:extLst>
              </p:cNvPr>
              <p:cNvSpPr txBox="1"/>
              <p:nvPr/>
            </p:nvSpPr>
            <p:spPr>
              <a:xfrm>
                <a:off x="2957679" y="4757362"/>
                <a:ext cx="8589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b="0" dirty="0"/>
                  <a:t>Observe: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E15BFECA-A116-F219-832C-F7C5C936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79" y="4757362"/>
                <a:ext cx="858953" cy="253916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8EAB8C4C-9DEC-C171-6F64-784C28D538F0}"/>
                  </a:ext>
                </a:extLst>
              </p:cNvPr>
              <p:cNvSpPr txBox="1"/>
              <p:nvPr/>
            </p:nvSpPr>
            <p:spPr>
              <a:xfrm>
                <a:off x="5014865" y="1288191"/>
                <a:ext cx="179664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8EAB8C4C-9DEC-C171-6F64-784C28D5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65" y="1288191"/>
                <a:ext cx="1796646" cy="394852"/>
              </a:xfrm>
              <a:prstGeom prst="rect">
                <a:avLst/>
              </a:prstGeom>
              <a:blipFill>
                <a:blip r:embed="rId4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8AC26-3303-E3D4-DACF-17D750E4ED70}"/>
                  </a:ext>
                </a:extLst>
              </p:cNvPr>
              <p:cNvSpPr txBox="1"/>
              <p:nvPr/>
            </p:nvSpPr>
            <p:spPr>
              <a:xfrm>
                <a:off x="3216966" y="6042063"/>
                <a:ext cx="2377254" cy="42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ja-JP" sz="105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8AC26-3303-E3D4-DACF-17D750E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966" y="6042063"/>
                <a:ext cx="2377254" cy="42319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A19D5E7C-DDD5-5661-A379-D8FB81DF1381}"/>
                  </a:ext>
                </a:extLst>
              </p:cNvPr>
              <p:cNvSpPr txBox="1"/>
              <p:nvPr/>
            </p:nvSpPr>
            <p:spPr>
              <a:xfrm>
                <a:off x="3216966" y="5778280"/>
                <a:ext cx="81394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A19D5E7C-DDD5-5661-A379-D8FB81DF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966" y="5778280"/>
                <a:ext cx="813941" cy="25391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0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Meiryo UI"/>
        <a:cs typeface=""/>
      </a:majorFont>
      <a:minorFont>
        <a:latin typeface="Calibr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 sz="105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mpleLine" id="{2EEE3875-CE52-4681-B955-436858FDB3DB}" vid="{0F863F9C-4B3D-4028-BA55-9F0E09095E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SimpleLine</Template>
  <TotalTime>101</TotalTime>
  <Words>126</Words>
  <Application>Microsoft Office PowerPoint</Application>
  <PresentationFormat>画面に合わせる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メイリオ</vt:lpstr>
      <vt:lpstr>Arial</vt:lpstr>
      <vt:lpstr>Calibri</vt:lpstr>
      <vt:lpstr>Cambria Math</vt:lpstr>
      <vt:lpstr>SimpleLine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村橋 善光</dc:creator>
  <cp:lastModifiedBy>村橋 善光</cp:lastModifiedBy>
  <cp:revision>1</cp:revision>
  <dcterms:created xsi:type="dcterms:W3CDTF">2022-11-22T22:10:53Z</dcterms:created>
  <dcterms:modified xsi:type="dcterms:W3CDTF">2022-11-22T23:52:10Z</dcterms:modified>
</cp:coreProperties>
</file>