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70-C868-4480-9EDD-41326BCDEF7C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8662-ECD8-49D6-9861-805973CF5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94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70-C868-4480-9EDD-41326BCDEF7C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8662-ECD8-49D6-9861-805973CF5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8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70-C868-4480-9EDD-41326BCDEF7C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8662-ECD8-49D6-9861-805973CF5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7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70-C868-4480-9EDD-41326BCDEF7C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8662-ECD8-49D6-9861-805973CF5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85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70-C868-4480-9EDD-41326BCDEF7C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8662-ECD8-49D6-9861-805973CF5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07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70-C868-4480-9EDD-41326BCDEF7C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8662-ECD8-49D6-9861-805973CF5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41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70-C868-4480-9EDD-41326BCDEF7C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8662-ECD8-49D6-9861-805973CF5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11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70-C868-4480-9EDD-41326BCDEF7C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8662-ECD8-49D6-9861-805973CF5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7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70-C868-4480-9EDD-41326BCDEF7C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8662-ECD8-49D6-9861-805973CF5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67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70-C868-4480-9EDD-41326BCDEF7C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8662-ECD8-49D6-9861-805973CF5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10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70-C868-4480-9EDD-41326BCDEF7C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8662-ECD8-49D6-9861-805973CF5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6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2870-C868-4480-9EDD-41326BCDEF7C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8662-ECD8-49D6-9861-805973CF5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Структура развивающегося интернет магазина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0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Работу выполнил студент группы </a:t>
            </a:r>
            <a:r>
              <a:rPr lang="ru-RU" smtClean="0"/>
              <a:t>ПОВТ-1-17 Бабкин К.А.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18" y="1388226"/>
            <a:ext cx="9541482" cy="3477505"/>
          </a:xfrm>
        </p:spPr>
      </p:pic>
    </p:spTree>
    <p:extLst>
      <p:ext uri="{BB962C8B-B14F-4D97-AF65-F5344CB8AC3E}">
        <p14:creationId xmlns:p14="http://schemas.microsoft.com/office/powerpoint/2010/main" val="6366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Бизнес 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00077" cy="3716424"/>
          </a:xfrm>
        </p:spPr>
        <p:txBody>
          <a:bodyPr/>
          <a:lstStyle/>
          <a:p>
            <a:r>
              <a:rPr lang="ru-RU" dirty="0" smtClean="0"/>
              <a:t>Закупка</a:t>
            </a:r>
            <a:br>
              <a:rPr lang="ru-RU" dirty="0" smtClean="0"/>
            </a:br>
            <a:r>
              <a:rPr lang="ru-RU" dirty="0" smtClean="0"/>
              <a:t>товара для продажи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77" y="365125"/>
            <a:ext cx="2715445" cy="5716393"/>
          </a:xfrm>
        </p:spPr>
      </p:pic>
    </p:spTree>
    <p:extLst>
      <p:ext uri="{BB962C8B-B14F-4D97-AF65-F5344CB8AC3E}">
        <p14:creationId xmlns:p14="http://schemas.microsoft.com/office/powerpoint/2010/main" val="40336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42058" cy="3683173"/>
          </a:xfrm>
        </p:spPr>
        <p:txBody>
          <a:bodyPr/>
          <a:lstStyle/>
          <a:p>
            <a:r>
              <a:rPr lang="ru-RU" dirty="0" smtClean="0"/>
              <a:t>Оформление заказа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58" y="365125"/>
            <a:ext cx="3431483" cy="6131912"/>
          </a:xfrm>
        </p:spPr>
      </p:pic>
    </p:spTree>
    <p:extLst>
      <p:ext uri="{BB962C8B-B14F-4D97-AF65-F5344CB8AC3E}">
        <p14:creationId xmlns:p14="http://schemas.microsoft.com/office/powerpoint/2010/main" val="42594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99313" cy="2968279"/>
          </a:xfrm>
        </p:spPr>
        <p:txBody>
          <a:bodyPr/>
          <a:lstStyle/>
          <a:p>
            <a:r>
              <a:rPr lang="ru-RU" dirty="0" smtClean="0"/>
              <a:t>Запуск рекламы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13" y="365124"/>
            <a:ext cx="1639512" cy="5805485"/>
          </a:xfrm>
        </p:spPr>
      </p:pic>
    </p:spTree>
    <p:extLst>
      <p:ext uri="{BB962C8B-B14F-4D97-AF65-F5344CB8AC3E}">
        <p14:creationId xmlns:p14="http://schemas.microsoft.com/office/powerpoint/2010/main" val="41931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91571" cy="4917195"/>
          </a:xfrm>
        </p:spPr>
        <p:txBody>
          <a:bodyPr>
            <a:normAutofit/>
          </a:bodyPr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br>
              <a:rPr lang="ru-RU" dirty="0" smtClean="0"/>
            </a:br>
            <a:r>
              <a:rPr lang="ru-RU" sz="2700" b="1" dirty="0"/>
              <a:t>ER- диаграммы</a:t>
            </a:r>
            <a:r>
              <a:rPr lang="ru-RU" sz="2700" dirty="0"/>
              <a:t> позволяют использовать наглядные графические обозначения для моделирования сущностей и их взаимосвязей. Основное </a:t>
            </a:r>
            <a:r>
              <a:rPr lang="ru-RU" sz="2700" b="1" dirty="0"/>
              <a:t>достоинство</a:t>
            </a:r>
            <a:r>
              <a:rPr lang="ru-RU" sz="2700" dirty="0"/>
              <a:t> метода состоит в том, модель строится методом последовательного уточнения и дополнения первоначальных диаграмм.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71" y="957970"/>
            <a:ext cx="3752850" cy="4324350"/>
          </a:xfrm>
        </p:spPr>
      </p:pic>
    </p:spTree>
    <p:extLst>
      <p:ext uri="{BB962C8B-B14F-4D97-AF65-F5344CB8AC3E}">
        <p14:creationId xmlns:p14="http://schemas.microsoft.com/office/powerpoint/2010/main" val="5934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51296"/>
          </a:xfrm>
        </p:spPr>
        <p:txBody>
          <a:bodyPr>
            <a:normAutofit/>
          </a:bodyPr>
          <a:lstStyle/>
          <a:p>
            <a:r>
              <a:rPr lang="en-US" dirty="0" smtClean="0"/>
              <a:t>UML-</a:t>
            </a:r>
            <a:r>
              <a:rPr lang="ru-RU" dirty="0" smtClean="0"/>
              <a:t>диаграмма</a:t>
            </a:r>
            <a:br>
              <a:rPr lang="ru-RU" dirty="0" smtClean="0"/>
            </a:br>
            <a:r>
              <a:rPr lang="en-US" sz="2700" dirty="0" smtClean="0"/>
              <a:t>UML</a:t>
            </a:r>
            <a:r>
              <a:rPr lang="ru-RU" sz="2700" dirty="0" smtClean="0"/>
              <a:t>-диаграммы - основная </a:t>
            </a:r>
            <a:r>
              <a:rPr lang="ru-RU" sz="2700" dirty="0"/>
              <a:t>накладываемая на модель </a:t>
            </a:r>
            <a:r>
              <a:rPr lang="ru-RU" sz="2700" dirty="0" smtClean="0"/>
              <a:t>структура, которая </a:t>
            </a:r>
            <a:r>
              <a:rPr lang="ru-RU" sz="2700" dirty="0"/>
              <a:t>облегчает создание и использование модели.</a:t>
            </a:r>
            <a:r>
              <a:rPr lang="en-US" sz="2700" dirty="0" smtClean="0"/>
              <a:t> </a:t>
            </a:r>
            <a:br>
              <a:rPr lang="en-US" sz="2700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3116421"/>
            <a:ext cx="7629525" cy="2867025"/>
          </a:xfrm>
        </p:spPr>
      </p:pic>
    </p:spTree>
    <p:extLst>
      <p:ext uri="{BB962C8B-B14F-4D97-AF65-F5344CB8AC3E}">
        <p14:creationId xmlns:p14="http://schemas.microsoft.com/office/powerpoint/2010/main" val="35892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79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классов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000" b="1" dirty="0"/>
              <a:t>Диаграмма классов</a:t>
            </a:r>
            <a:r>
              <a:rPr lang="ru-RU" sz="3000" dirty="0"/>
              <a:t> определяет типы </a:t>
            </a:r>
            <a:r>
              <a:rPr lang="ru-RU" sz="3000" b="1" dirty="0"/>
              <a:t>классов</a:t>
            </a:r>
            <a:r>
              <a:rPr lang="ru-RU" sz="3000" dirty="0"/>
              <a:t> системы и различного рода статические связи , которые существуют между ними. На </a:t>
            </a:r>
            <a:r>
              <a:rPr lang="ru-RU" sz="3000" b="1" dirty="0"/>
              <a:t>диаграммах классов</a:t>
            </a:r>
            <a:r>
              <a:rPr lang="ru-RU" sz="3000" dirty="0"/>
              <a:t> изображаются также атрибуты </a:t>
            </a:r>
            <a:r>
              <a:rPr lang="ru-RU" sz="3000" b="1" dirty="0"/>
              <a:t>классов</a:t>
            </a:r>
            <a:r>
              <a:rPr lang="ru-RU" sz="3000" dirty="0"/>
              <a:t>, операции </a:t>
            </a:r>
            <a:r>
              <a:rPr lang="ru-RU" sz="3000" b="1" dirty="0"/>
              <a:t>классов</a:t>
            </a:r>
            <a:r>
              <a:rPr lang="ru-RU" sz="3000" dirty="0"/>
              <a:t> и ограничения, которые накладываются на связи между классами.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3193054"/>
            <a:ext cx="7439025" cy="3295650"/>
          </a:xfrm>
        </p:spPr>
      </p:pic>
    </p:spTree>
    <p:extLst>
      <p:ext uri="{BB962C8B-B14F-4D97-AF65-F5344CB8AC3E}">
        <p14:creationId xmlns:p14="http://schemas.microsoft.com/office/powerpoint/2010/main" val="22551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Структура развивающегося интернет магазина</vt:lpstr>
      <vt:lpstr>Презентация PowerPoint</vt:lpstr>
      <vt:lpstr>Бизнес процессы</vt:lpstr>
      <vt:lpstr>Закупка товара для продажи</vt:lpstr>
      <vt:lpstr>Оформление заказа</vt:lpstr>
      <vt:lpstr>Запуск рекламы</vt:lpstr>
      <vt:lpstr>ER-диаграмма ER- диаграммы позволяют использовать наглядные графические обозначения для моделирования сущностей и их взаимосвязей. Основное достоинство метода состоит в том, модель строится методом последовательного уточнения и дополнения первоначальных диаграмм.</vt:lpstr>
      <vt:lpstr>UML-диаграмма UML-диаграммы - основная накладываемая на модель структура, которая облегчает создание и использование модели.  </vt:lpstr>
      <vt:lpstr>Диаграмма классов Диаграмма классов определяет типы классов системы и различного рода статические связи , которые существуют между ними. На диаграммах классов изображаются также атрибуты классов, операции классов и ограничения, которые накладываются на связи между классами.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развивающегося интернет магазина</dc:title>
  <dc:creator>PoLL</dc:creator>
  <cp:lastModifiedBy>PoLL</cp:lastModifiedBy>
  <cp:revision>5</cp:revision>
  <dcterms:created xsi:type="dcterms:W3CDTF">2019-12-11T05:08:10Z</dcterms:created>
  <dcterms:modified xsi:type="dcterms:W3CDTF">2019-12-11T05:26:07Z</dcterms:modified>
</cp:coreProperties>
</file>