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6"/>
    <p:sldMasterId id="2147483673" r:id="rId7"/>
  </p:sldMasterIdLst>
  <p:notesMasterIdLst>
    <p:notesMasterId r:id="rId25"/>
  </p:notesMasterIdLst>
  <p:handoutMasterIdLst>
    <p:handoutMasterId r:id="rId26"/>
  </p:handoutMasterIdLst>
  <p:sldIdLst>
    <p:sldId id="344" r:id="rId8"/>
    <p:sldId id="401" r:id="rId9"/>
    <p:sldId id="394" r:id="rId10"/>
    <p:sldId id="404" r:id="rId11"/>
    <p:sldId id="405" r:id="rId12"/>
    <p:sldId id="402" r:id="rId13"/>
    <p:sldId id="406" r:id="rId14"/>
    <p:sldId id="407" r:id="rId15"/>
    <p:sldId id="408" r:id="rId16"/>
    <p:sldId id="389" r:id="rId17"/>
    <p:sldId id="409" r:id="rId18"/>
    <p:sldId id="395" r:id="rId19"/>
    <p:sldId id="396" r:id="rId20"/>
    <p:sldId id="399" r:id="rId21"/>
    <p:sldId id="410" r:id="rId22"/>
    <p:sldId id="398" r:id="rId23"/>
    <p:sldId id="40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6210" autoAdjust="0"/>
  </p:normalViewPr>
  <p:slideViewPr>
    <p:cSldViewPr>
      <p:cViewPr varScale="1">
        <p:scale>
          <a:sx n="112" d="100"/>
          <a:sy n="112" d="100"/>
        </p:scale>
        <p:origin x="876" y="102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2015-3-10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2015-3-10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/>
              <a:t>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(making predictable) time for CV and interview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Transparent and acceptable level of CV and interview readiness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Sustainable Service with clear workflow (entry point, responsible specialists, SLA)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quality of profiles (meeting business needs)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process of profiles preparation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assembla.com/epam-ui-2015.git" TargetMode="External"/><Relationship Id="rId2" Type="http://schemas.openxmlformats.org/officeDocument/2006/relationships/hyperlink" Target="https://www.assembla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assembla.com/epam-ui-2015.gi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  <a:p>
            <a:r>
              <a:rPr lang="hu-HU" sz="1600" dirty="0" smtClean="0"/>
              <a:t>Ádám Soltész</a:t>
            </a:r>
            <a:endParaRPr lang="en-US" sz="1600" dirty="0" smtClean="0"/>
          </a:p>
          <a:p>
            <a:r>
              <a:rPr lang="en-US" sz="1600" dirty="0" smtClean="0"/>
              <a:t>Software </a:t>
            </a:r>
            <a:r>
              <a:rPr lang="hu-HU" sz="1600" dirty="0" smtClean="0"/>
              <a:t>Engineer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6949440" cy="1452195"/>
          </a:xfrm>
        </p:spPr>
        <p:txBody>
          <a:bodyPr>
            <a:normAutofit/>
          </a:bodyPr>
          <a:lstStyle/>
          <a:p>
            <a:r>
              <a:rPr lang="en-US" b="0" dirty="0"/>
              <a:t>Introduction, tools, access + high level HTML and HTTP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Chrome</a:t>
            </a:r>
          </a:p>
          <a:p>
            <a:r>
              <a:rPr lang="hu-HU" sz="2400" dirty="0" smtClean="0"/>
              <a:t>Git</a:t>
            </a:r>
          </a:p>
          <a:p>
            <a:r>
              <a:rPr lang="en-US" sz="2400" dirty="0" smtClean="0"/>
              <a:t>Node</a:t>
            </a:r>
            <a:r>
              <a:rPr lang="hu-HU" sz="2400" dirty="0" smtClean="0"/>
              <a:t> JS</a:t>
            </a:r>
          </a:p>
          <a:p>
            <a:r>
              <a:rPr lang="hu-HU" sz="2400" dirty="0" smtClean="0"/>
              <a:t>Gulp</a:t>
            </a:r>
          </a:p>
          <a:p>
            <a:r>
              <a:rPr lang="hu-HU" sz="2400" dirty="0" smtClean="0"/>
              <a:t>Brackets</a:t>
            </a:r>
          </a:p>
          <a:p>
            <a:endParaRPr lang="hu-HU" sz="24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PDF about these tools can be found in the </a:t>
            </a:r>
            <a:r>
              <a:rPr lang="hu-HU" sz="2000" dirty="0" smtClean="0">
                <a:solidFill>
                  <a:schemeClr val="tx1"/>
                </a:solidFill>
              </a:rPr>
              <a:t>lesson-1 </a:t>
            </a:r>
            <a:r>
              <a:rPr lang="en-US" sz="2000" dirty="0" smtClean="0">
                <a:solidFill>
                  <a:schemeClr val="tx1"/>
                </a:solidFill>
              </a:rPr>
              <a:t>branch of the repository</a:t>
            </a:r>
            <a:r>
              <a:rPr lang="hu-HU" sz="2000" dirty="0">
                <a:solidFill>
                  <a:schemeClr val="tx1"/>
                </a:solidFill>
              </a:rPr>
              <a:t> (</a:t>
            </a:r>
            <a:r>
              <a:rPr lang="hu-HU" sz="2000" dirty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hu-HU" sz="2000" dirty="0" smtClean="0">
                <a:solidFill>
                  <a:schemeClr val="accent2">
                    <a:lumMod val="50000"/>
                  </a:schemeClr>
                </a:solidFill>
              </a:rPr>
              <a:t>git.assembla.com/epam-ui-2015.git</a:t>
            </a:r>
            <a:r>
              <a:rPr lang="hu-HU" sz="2000" dirty="0" smtClean="0">
                <a:solidFill>
                  <a:schemeClr val="tx1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hu-H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The slides for the first lesson are also available there.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Training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Demonstration</a:t>
            </a:r>
            <a:endParaRPr lang="hu-HU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Git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Chrome Developer Toolbar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HyperText Transfer Protocol</a:t>
            </a:r>
          </a:p>
          <a:p>
            <a:r>
              <a:rPr lang="en-US" sz="2400" dirty="0" smtClean="0"/>
              <a:t>Foundation of data communication on the web</a:t>
            </a:r>
          </a:p>
          <a:p>
            <a:r>
              <a:rPr lang="en-US" sz="2400" dirty="0" smtClean="0"/>
              <a:t>Request-response protocol</a:t>
            </a:r>
          </a:p>
          <a:p>
            <a:r>
              <a:rPr lang="en-US" sz="2400" dirty="0" smtClean="0"/>
              <a:t>Stateless</a:t>
            </a:r>
          </a:p>
          <a:p>
            <a:r>
              <a:rPr lang="en-US" sz="2400" dirty="0" smtClean="0"/>
              <a:t>HTTP 1.0 vs. HTTP 1.1</a:t>
            </a:r>
          </a:p>
          <a:p>
            <a:pPr lvl="1"/>
            <a:r>
              <a:rPr lang="en-US" sz="2000" dirty="0" smtClean="0"/>
              <a:t>Connection reuse</a:t>
            </a:r>
          </a:p>
          <a:p>
            <a:pPr lvl="1"/>
            <a:r>
              <a:rPr lang="en-US" sz="2000" dirty="0" smtClean="0"/>
              <a:t>Additional request methods</a:t>
            </a:r>
          </a:p>
          <a:p>
            <a:r>
              <a:rPr lang="en-US" sz="2400" dirty="0" smtClean="0"/>
              <a:t>Caching resources</a:t>
            </a:r>
            <a:endParaRPr lang="hu-HU" sz="2400" dirty="0"/>
          </a:p>
          <a:p>
            <a:pPr lvl="1"/>
            <a:r>
              <a:rPr lang="hu-HU" sz="2000" dirty="0" smtClean="0"/>
              <a:t>ETag, Last-modified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HTTP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GET</a:t>
            </a:r>
          </a:p>
          <a:p>
            <a:pPr lvl="1"/>
            <a:r>
              <a:rPr lang="en-US" sz="2000" dirty="0" smtClean="0"/>
              <a:t>Request the specified resource.</a:t>
            </a:r>
          </a:p>
          <a:p>
            <a:r>
              <a:rPr lang="en-US" sz="2400" dirty="0" smtClean="0"/>
              <a:t>POST</a:t>
            </a:r>
          </a:p>
          <a:p>
            <a:pPr lvl="1"/>
            <a:r>
              <a:rPr lang="en-US" sz="2000" dirty="0" smtClean="0"/>
              <a:t>Create a new resource.	</a:t>
            </a:r>
          </a:p>
          <a:p>
            <a:r>
              <a:rPr lang="en-US" sz="2400" dirty="0" smtClean="0"/>
              <a:t>PUT</a:t>
            </a:r>
          </a:p>
          <a:p>
            <a:pPr lvl="1"/>
            <a:r>
              <a:rPr lang="en-US" sz="2000" dirty="0" smtClean="0"/>
              <a:t>Update (or replace) a resource.</a:t>
            </a:r>
          </a:p>
          <a:p>
            <a:r>
              <a:rPr lang="en-US" sz="2400" dirty="0" smtClean="0"/>
              <a:t>DELETE</a:t>
            </a:r>
          </a:p>
          <a:p>
            <a:pPr lvl="1"/>
            <a:r>
              <a:rPr lang="en-US" sz="2000" dirty="0" smtClean="0"/>
              <a:t>Delete a resource.</a:t>
            </a:r>
          </a:p>
          <a:p>
            <a:r>
              <a:rPr lang="en-US" sz="2400" dirty="0" smtClean="0"/>
              <a:t>HEAD</a:t>
            </a:r>
          </a:p>
          <a:p>
            <a:pPr lvl="1"/>
            <a:r>
              <a:rPr lang="en-US" sz="2000" dirty="0" smtClean="0"/>
              <a:t>Like the</a:t>
            </a:r>
            <a:r>
              <a:rPr lang="hu-HU" sz="2000" dirty="0" smtClean="0"/>
              <a:t> </a:t>
            </a:r>
            <a:r>
              <a:rPr lang="en-US" sz="2000" dirty="0" smtClean="0"/>
              <a:t>GET request but response is expected without body.</a:t>
            </a:r>
          </a:p>
          <a:p>
            <a:r>
              <a:rPr lang="en-US" sz="2400" dirty="0" smtClean="0"/>
              <a:t>OPTIONS</a:t>
            </a:r>
          </a:p>
          <a:p>
            <a:pPr lvl="1"/>
            <a:r>
              <a:rPr lang="en-US" sz="2000" dirty="0" smtClean="0"/>
              <a:t>Return the HTTP methods that are supported for the given URL.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HTTP Request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200 </a:t>
            </a:r>
            <a:r>
              <a:rPr lang="en-US" sz="2400" dirty="0" smtClean="0"/>
              <a:t>OK</a:t>
            </a:r>
            <a:endParaRPr lang="hu-HU" sz="2400" dirty="0" smtClean="0"/>
          </a:p>
          <a:p>
            <a:r>
              <a:rPr lang="hu-HU" sz="2400" dirty="0" smtClean="0"/>
              <a:t>302 </a:t>
            </a:r>
            <a:r>
              <a:rPr lang="en-US" sz="2400" dirty="0" smtClean="0"/>
              <a:t>Found</a:t>
            </a:r>
          </a:p>
          <a:p>
            <a:r>
              <a:rPr lang="en-US" sz="2400" dirty="0" smtClean="0"/>
              <a:t>304 </a:t>
            </a:r>
            <a:r>
              <a:rPr lang="en-US" sz="2400" dirty="0"/>
              <a:t>Not </a:t>
            </a:r>
            <a:r>
              <a:rPr lang="en-US" sz="2400" dirty="0" smtClean="0"/>
              <a:t>Modified</a:t>
            </a:r>
            <a:endParaRPr lang="hu-HU" sz="2400" dirty="0" smtClean="0"/>
          </a:p>
          <a:p>
            <a:r>
              <a:rPr lang="en-US" sz="2400" dirty="0"/>
              <a:t>400 Bad </a:t>
            </a:r>
            <a:r>
              <a:rPr lang="en-US" sz="2400" dirty="0" smtClean="0"/>
              <a:t>Request</a:t>
            </a:r>
            <a:endParaRPr lang="hu-HU" sz="2400" dirty="0" smtClean="0"/>
          </a:p>
          <a:p>
            <a:r>
              <a:rPr lang="en-US" sz="2400" dirty="0"/>
              <a:t>404 Not </a:t>
            </a:r>
            <a:r>
              <a:rPr lang="en-US" sz="2400" dirty="0" smtClean="0"/>
              <a:t>Found</a:t>
            </a:r>
            <a:endParaRPr lang="hu-HU" sz="2400" dirty="0" smtClean="0"/>
          </a:p>
          <a:p>
            <a:r>
              <a:rPr lang="en-US" sz="2400" dirty="0"/>
              <a:t>500 Internal Server </a:t>
            </a:r>
            <a:r>
              <a:rPr lang="en-US" sz="2400" dirty="0" smtClean="0"/>
              <a:t>Error</a:t>
            </a:r>
            <a:endParaRPr lang="hu-HU" sz="2400" dirty="0" smtClean="0"/>
          </a:p>
          <a:p>
            <a:r>
              <a:rPr lang="en-US" sz="2400" dirty="0"/>
              <a:t>503 Service Unavailable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Training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Demonstration</a:t>
            </a:r>
            <a:endParaRPr lang="hu-HU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Git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Chrome Developer Toolbar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Open it using F12</a:t>
            </a:r>
          </a:p>
          <a:p>
            <a:r>
              <a:rPr lang="en-US" sz="2200" dirty="0" smtClean="0"/>
              <a:t>See HTTP requests</a:t>
            </a:r>
          </a:p>
          <a:p>
            <a:pPr lvl="1"/>
            <a:r>
              <a:rPr lang="en-US" sz="1900" dirty="0" smtClean="0"/>
              <a:t>Click on the Network tab to see all requests.</a:t>
            </a:r>
          </a:p>
          <a:p>
            <a:pPr lvl="1"/>
            <a:r>
              <a:rPr lang="en-US" sz="1900" dirty="0" smtClean="0"/>
              <a:t>Click on an individual request to see it’s details.</a:t>
            </a:r>
          </a:p>
          <a:p>
            <a:r>
              <a:rPr lang="en-US" sz="2200" dirty="0" smtClean="0"/>
              <a:t>Try out small code fragments</a:t>
            </a:r>
          </a:p>
          <a:p>
            <a:pPr lvl="1"/>
            <a:r>
              <a:rPr lang="en-US" sz="1900" dirty="0" smtClean="0"/>
              <a:t>Click on the Console tab.</a:t>
            </a:r>
          </a:p>
          <a:p>
            <a:pPr lvl="1"/>
            <a:r>
              <a:rPr lang="en-US" sz="1900" dirty="0" smtClean="0"/>
              <a:t>You can run arbit</a:t>
            </a:r>
            <a:r>
              <a:rPr lang="hu-HU" sz="1900" dirty="0" smtClean="0"/>
              <a:t>r</a:t>
            </a:r>
            <a:r>
              <a:rPr lang="en-US" sz="1900" dirty="0" smtClean="0"/>
              <a:t>ary JavaScript code here.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Chrome Developer Toolbar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dirty="0" smtClean="0"/>
              <a:t>Make on the fly HTML/CSS modifications.</a:t>
            </a:r>
          </a:p>
          <a:p>
            <a:pPr lvl="1"/>
            <a:r>
              <a:rPr lang="en-US" sz="1900" dirty="0" smtClean="0"/>
              <a:t>Click on the Elements tab</a:t>
            </a:r>
            <a:r>
              <a:rPr lang="hu-HU" sz="1900" dirty="0" smtClean="0"/>
              <a:t>.</a:t>
            </a:r>
            <a:endParaRPr lang="en-US" sz="1900" dirty="0" smtClean="0"/>
          </a:p>
          <a:p>
            <a:pPr lvl="1"/>
            <a:r>
              <a:rPr lang="en-US" sz="1900" dirty="0" smtClean="0"/>
              <a:t>On the right you can see the HTML source.</a:t>
            </a:r>
          </a:p>
          <a:p>
            <a:pPr lvl="1"/>
            <a:r>
              <a:rPr lang="en-US" sz="1900" dirty="0" smtClean="0"/>
              <a:t>On the left you can see the CSS rules that are in effect.</a:t>
            </a:r>
          </a:p>
          <a:p>
            <a:pPr lvl="1"/>
            <a:r>
              <a:rPr lang="en-US" sz="1900" dirty="0" smtClean="0"/>
              <a:t>Both can be changed on the fly.</a:t>
            </a:r>
          </a:p>
          <a:p>
            <a:r>
              <a:rPr lang="en-US" sz="2200" dirty="0" smtClean="0"/>
              <a:t>Emulate mobile devices to test responsive design.</a:t>
            </a:r>
          </a:p>
          <a:p>
            <a:pPr lvl="1"/>
            <a:r>
              <a:rPr lang="en-US" sz="1900" dirty="0" smtClean="0"/>
              <a:t>Click on the phone icon in the top-left corner.</a:t>
            </a:r>
          </a:p>
          <a:p>
            <a:pPr lvl="1"/>
            <a:r>
              <a:rPr lang="en-US" sz="1900" dirty="0" smtClean="0"/>
              <a:t>You can select the device and the network speed.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Chrome Developer </a:t>
            </a:r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Training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Demonstration</a:t>
            </a:r>
            <a:endParaRPr lang="hu-H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Git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Chrome Developer Toolbar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Introduction, tools, access + high level HTML and 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HTML document layout, HTML 5 elements, CSS selectors, Media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Box model,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Java</a:t>
            </a:r>
            <a:r>
              <a:rPr lang="hu-HU" sz="2000" dirty="0" smtClean="0"/>
              <a:t>S</a:t>
            </a:r>
            <a:r>
              <a:rPr lang="en-US" sz="2000" dirty="0" smtClean="0"/>
              <a:t>cript language, JSON, Scopes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 pattern, OO, prototype, 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 pattern, OO, prototype, </a:t>
            </a:r>
            <a:r>
              <a:rPr lang="en-US" sz="2000" dirty="0" smtClean="0"/>
              <a:t>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Events, Timers, jQuery DOM </a:t>
            </a:r>
            <a:r>
              <a:rPr lang="en-US" sz="2000" dirty="0" smtClean="0"/>
              <a:t>manipulation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Handlebars, jQuery Ajax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Training</a:t>
            </a:r>
            <a:r>
              <a:rPr lang="hu-HU" dirty="0" smtClean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Training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Demonstration</a:t>
            </a:r>
            <a:endParaRPr lang="hu-HU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Git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Chrome Developer Toolbar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Training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Demonstration</a:t>
            </a:r>
            <a:endParaRPr lang="hu-HU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Git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Chrome Developer Toolbar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Create an </a:t>
            </a:r>
            <a:r>
              <a:rPr lang="en-US" sz="1800" u="sng" dirty="0">
                <a:hlinkClick r:id="rId2"/>
              </a:rPr>
              <a:t>https://www.assembla.com</a:t>
            </a:r>
            <a:r>
              <a:rPr lang="en-US" sz="1800" dirty="0"/>
              <a:t> account</a:t>
            </a:r>
            <a:r>
              <a:rPr lang="en-US" sz="1800" dirty="0" smtClean="0"/>
              <a:t>.</a:t>
            </a:r>
            <a:r>
              <a:rPr lang="hu-HU" sz="1800" dirty="0" smtClean="0"/>
              <a:t> </a:t>
            </a:r>
          </a:p>
          <a:p>
            <a:pPr lv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Please </a:t>
            </a:r>
            <a:r>
              <a:rPr lang="en-US" sz="1400" dirty="0"/>
              <a:t>choose a username that contains your real name for easier identification. </a:t>
            </a:r>
            <a:endParaRPr lang="hu-HU" sz="1400" dirty="0" smtClean="0"/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n-US" sz="1800" dirty="0" smtClean="0"/>
              <a:t>Instructor adds you with read permissions to</a:t>
            </a:r>
            <a:r>
              <a:rPr lang="hu-HU" sz="1800" dirty="0" smtClean="0"/>
              <a:t> </a:t>
            </a:r>
            <a:r>
              <a:rPr lang="en-US" sz="1800" dirty="0" smtClean="0"/>
              <a:t>the</a:t>
            </a:r>
            <a:r>
              <a:rPr lang="hu-HU" sz="1800" dirty="0" smtClean="0"/>
              <a:t> </a:t>
            </a:r>
            <a:r>
              <a:rPr lang="en-US" sz="1800" dirty="0" smtClean="0">
                <a:hlinkClick r:id="rId3"/>
              </a:rPr>
              <a:t>https://git.assembla.com/epam-ui-2015.git</a:t>
            </a:r>
            <a:r>
              <a:rPr lang="en-US" sz="1800" b="1" dirty="0" smtClean="0"/>
              <a:t> </a:t>
            </a:r>
            <a:r>
              <a:rPr lang="en-US" sz="1800" dirty="0" smtClean="0"/>
              <a:t>repository.</a:t>
            </a:r>
            <a:endParaRPr lang="en-US" sz="1800" dirty="0"/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n-US" sz="1800" dirty="0"/>
              <a:t>Create a new GIT repository in Assembla. Let's </a:t>
            </a:r>
            <a:r>
              <a:rPr lang="en-US" sz="1800" dirty="0" smtClean="0"/>
              <a:t>suppose </a:t>
            </a:r>
            <a:r>
              <a:rPr lang="en-US" sz="1800" dirty="0"/>
              <a:t>we created a </a:t>
            </a:r>
            <a:r>
              <a:rPr lang="en-US" sz="1800" dirty="0" smtClean="0"/>
              <a:t>repository </a:t>
            </a:r>
            <a:r>
              <a:rPr lang="en-US" sz="1800" dirty="0"/>
              <a:t>named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epam-ui-2015-john-doe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Git setup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buFont typeface="+mj-lt"/>
              <a:buAutoNum type="arabicPeriod" startAt="4"/>
            </a:pPr>
            <a:r>
              <a:rPr lang="en-US" sz="1800" dirty="0" smtClean="0"/>
              <a:t>Tell your GIT command who you are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user.name "John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Doe"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user.email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johndoe@example.com</a:t>
            </a:r>
            <a:endParaRPr lang="hu-HU" sz="1800" dirty="0" smtClean="0"/>
          </a:p>
          <a:p>
            <a:pPr>
              <a:spcBef>
                <a:spcPts val="1000"/>
              </a:spcBef>
              <a:buFont typeface="+mj-lt"/>
              <a:buAutoNum type="arabicPeriod" startAt="4"/>
            </a:pPr>
            <a:r>
              <a:rPr lang="en-US" sz="1800" dirty="0" smtClean="0"/>
              <a:t>Clone </a:t>
            </a:r>
            <a:r>
              <a:rPr lang="en-US" sz="1800" dirty="0"/>
              <a:t>training source code from </a:t>
            </a:r>
            <a:r>
              <a:rPr lang="en-US" sz="1800" dirty="0">
                <a:hlinkClick r:id="rId2"/>
              </a:rPr>
              <a:t>https://git.assembla.com/epam-ui-2015.git</a:t>
            </a:r>
            <a:r>
              <a:rPr lang="en-US" sz="1800" dirty="0"/>
              <a:t> and go into the folder that </a:t>
            </a:r>
            <a:r>
              <a:rPr lang="en-US" sz="1800" dirty="0" smtClean="0"/>
              <a:t>is </a:t>
            </a:r>
            <a:r>
              <a:rPr lang="en-US" sz="1800" dirty="0"/>
              <a:t>created as the result of cloning</a:t>
            </a:r>
            <a:r>
              <a:rPr lang="en-US" sz="1800" dirty="0" smtClean="0"/>
              <a:t>.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/>
              <a:t/>
            </a:r>
            <a:br>
              <a:rPr lang="hu-HU" sz="1800" dirty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git.assembla.com/epam-ui-2015.git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epam-ui-2015</a:t>
            </a:r>
            <a:endParaRPr lang="hu-HU" sz="1800" dirty="0" smtClean="0"/>
          </a:p>
          <a:p>
            <a:pPr>
              <a:spcBef>
                <a:spcPts val="1000"/>
              </a:spcBef>
              <a:buFont typeface="+mj-lt"/>
              <a:buAutoNum type="arabicPeriod" startAt="4"/>
            </a:pPr>
            <a:r>
              <a:rPr lang="en-US" sz="1800" dirty="0"/>
              <a:t>Switch to the branch that contains the files for the current day. </a:t>
            </a:r>
            <a:r>
              <a:rPr lang="en-US" sz="1800" dirty="0" smtClean="0"/>
              <a:t>On the first lesson it is called lesson-1.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lesson-1</a:t>
            </a:r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hu-HU" sz="1800" dirty="0" smtClean="0"/>
          </a:p>
          <a:p>
            <a:pPr>
              <a:buFont typeface="+mj-lt"/>
              <a:buAutoNum type="arabicPeriod" startAt="4"/>
            </a:pPr>
            <a:endParaRPr lang="hu-HU" sz="1800" dirty="0"/>
          </a:p>
          <a:p>
            <a:pPr>
              <a:buFont typeface="+mj-lt"/>
              <a:buAutoNum type="arabicPeriod"/>
            </a:pPr>
            <a:endParaRPr lang="hu-HU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Git setup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buFont typeface="+mj-lt"/>
              <a:buAutoNum type="arabicPeriod" startAt="7"/>
            </a:pPr>
            <a:r>
              <a:rPr lang="en-US" sz="1800" dirty="0"/>
              <a:t>Create a remote that points to your own repository</a:t>
            </a:r>
            <a:r>
              <a:rPr lang="en-US" sz="1800" dirty="0" smtClean="0"/>
              <a:t>.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remote add origin-own https://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git.assembla.com/epam-ui-2015-john-doe.git</a:t>
            </a:r>
            <a:endParaRPr lang="hu-HU" sz="1600" dirty="0"/>
          </a:p>
          <a:p>
            <a:pPr>
              <a:spcBef>
                <a:spcPts val="1000"/>
              </a:spcBef>
              <a:buFont typeface="+mj-lt"/>
              <a:buAutoNum type="arabicPeriod" startAt="7"/>
            </a:pPr>
            <a:r>
              <a:rPr lang="en-US" sz="1800" dirty="0"/>
              <a:t>Push this branch to your own repository</a:t>
            </a:r>
            <a:r>
              <a:rPr lang="en-US" sz="1800" dirty="0" smtClean="0"/>
              <a:t>.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/>
              <a:t/>
            </a:r>
            <a:br>
              <a:rPr lang="hu-HU" sz="1800" dirty="0"/>
            </a:b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push origin-own lesson-1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7"/>
            </a:pPr>
            <a:r>
              <a:rPr lang="en-US" sz="1800" dirty="0"/>
              <a:t>You can </a:t>
            </a:r>
            <a:r>
              <a:rPr lang="hu-HU" sz="1800" dirty="0" smtClean="0"/>
              <a:t>start working</a:t>
            </a:r>
            <a:r>
              <a:rPr lang="hu-HU" sz="1800" dirty="0"/>
              <a:t>.</a:t>
            </a:r>
          </a:p>
          <a:p>
            <a:pPr>
              <a:buFont typeface="+mj-lt"/>
              <a:buAutoNum type="arabicPeriod"/>
            </a:pPr>
            <a:endParaRPr lang="hu-HU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Git setup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Training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Demonstration</a:t>
            </a:r>
            <a:endParaRPr lang="hu-HU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Git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Chrome Developer Toolbar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937198175" UniqueId="d329426c-7041-45f9-b42b-920388110da7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5DE4A0B917640A570D089B0696C69" ma:contentTypeVersion="0" ma:contentTypeDescription="Create a new document." ma:contentTypeScope="" ma:versionID="dc1ce0fb8abab260a99cd3762f1fc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0A25E3-76D8-4FEE-87FD-FF67F15E669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FCBC71B-0FB3-4447-9531-7FE1AB439102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21F2AE8-79B1-4F0A-AA12-C0E23124D5EF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B61B4BD3-5B4B-464D-A719-A001F9E8D679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659BD210-102D-4A08-BE53-79CC4B0DE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47004</TotalTime>
  <Words>488</Words>
  <Application>Microsoft Office PowerPoint</Application>
  <PresentationFormat>On-screen Show (4:3)</PresentationFormat>
  <Paragraphs>167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Franklin Gothic Book</vt:lpstr>
      <vt:lpstr>Franklin Gothic Medium</vt:lpstr>
      <vt:lpstr>epam-ppt-cover</vt:lpstr>
      <vt:lpstr>epam-ppt-light</vt:lpstr>
      <vt:lpstr>Introduction, tools, access + high level HTML and HTTP</vt:lpstr>
      <vt:lpstr>Agenda</vt:lpstr>
      <vt:lpstr>Training overview</vt:lpstr>
      <vt:lpstr>Agenda</vt:lpstr>
      <vt:lpstr>Agenda</vt:lpstr>
      <vt:lpstr>Git setup</vt:lpstr>
      <vt:lpstr>Git setup</vt:lpstr>
      <vt:lpstr>Git setup</vt:lpstr>
      <vt:lpstr>Agenda</vt:lpstr>
      <vt:lpstr>Tools</vt:lpstr>
      <vt:lpstr>Agenda</vt:lpstr>
      <vt:lpstr>HTTP</vt:lpstr>
      <vt:lpstr>HTTP Request Methods</vt:lpstr>
      <vt:lpstr>HTTP Status Codes</vt:lpstr>
      <vt:lpstr>Agenda</vt:lpstr>
      <vt:lpstr>Chrome Developer Toolbar</vt:lpstr>
      <vt:lpstr>Chrome Developer Toolbar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Adam Soltesz</cp:lastModifiedBy>
  <cp:revision>700</cp:revision>
  <cp:lastPrinted>2012-02-27T18:53:02Z</cp:lastPrinted>
  <dcterms:created xsi:type="dcterms:W3CDTF">2011-09-13T23:33:50Z</dcterms:created>
  <dcterms:modified xsi:type="dcterms:W3CDTF">2015-03-16T13:19:34Z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0x0101006525DE4A0B917640A570D089B0696C69</vt:lpwstr>
  </property>
  <property fmtid="{D5CDD505-2E9C-101B-9397-08002B2CF9AE}" pid="3" name="ImportRevision">
    <vt:lpwstr>635259237000000000</vt:lpwstr>
  </property>
</Properties>
</file>