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6"/>
    <p:sldMasterId id="2147483673" r:id="rId7"/>
  </p:sldMasterIdLst>
  <p:notesMasterIdLst>
    <p:notesMasterId r:id="rId49"/>
  </p:notesMasterIdLst>
  <p:handoutMasterIdLst>
    <p:handoutMasterId r:id="rId50"/>
  </p:handoutMasterIdLst>
  <p:sldIdLst>
    <p:sldId id="344" r:id="rId8"/>
    <p:sldId id="493" r:id="rId9"/>
    <p:sldId id="394" r:id="rId10"/>
    <p:sldId id="401" r:id="rId11"/>
    <p:sldId id="44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489" r:id="rId29"/>
    <p:sldId id="490" r:id="rId30"/>
    <p:sldId id="504" r:id="rId31"/>
    <p:sldId id="505" r:id="rId32"/>
    <p:sldId id="492" r:id="rId33"/>
    <p:sldId id="494" r:id="rId34"/>
    <p:sldId id="496" r:id="rId35"/>
    <p:sldId id="497" r:id="rId36"/>
    <p:sldId id="498" r:id="rId37"/>
    <p:sldId id="495" r:id="rId38"/>
    <p:sldId id="499" r:id="rId39"/>
    <p:sldId id="500" r:id="rId40"/>
    <p:sldId id="501" r:id="rId41"/>
    <p:sldId id="502" r:id="rId42"/>
    <p:sldId id="503" r:id="rId43"/>
    <p:sldId id="506" r:id="rId44"/>
    <p:sldId id="508" r:id="rId45"/>
    <p:sldId id="509" r:id="rId46"/>
    <p:sldId id="507" r:id="rId47"/>
    <p:sldId id="5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ho" initials="l" lastIdx="1" clrIdx="0">
    <p:extLst>
      <p:ext uri="{19B8F6BF-5375-455C-9EA6-DF929625EA0E}">
        <p15:presenceInfo xmlns:p15="http://schemas.microsoft.com/office/powerpoint/2012/main" userId="le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825" autoAdjust="0"/>
  </p:normalViewPr>
  <p:slideViewPr>
    <p:cSldViewPr>
      <p:cViewPr varScale="1">
        <p:scale>
          <a:sx n="80" d="100"/>
          <a:sy n="80" d="100"/>
        </p:scale>
        <p:origin x="876" y="90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25T10:36:35.066" idx="1">
    <p:pos x="3504" y="139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  <a:p>
            <a:r>
              <a:rPr lang="hu-HU" sz="1600" dirty="0" err="1" smtClean="0"/>
              <a:t>Balazs</a:t>
            </a:r>
            <a:r>
              <a:rPr lang="hu-HU" sz="1600" dirty="0" smtClean="0"/>
              <a:t> </a:t>
            </a:r>
            <a:r>
              <a:rPr lang="hu-HU" sz="1600" dirty="0" err="1" smtClean="0"/>
              <a:t>Lehotai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6949440" cy="1452195"/>
          </a:xfrm>
        </p:spPr>
        <p:txBody>
          <a:bodyPr>
            <a:normAutofit/>
          </a:bodyPr>
          <a:lstStyle/>
          <a:p>
            <a:r>
              <a:rPr lang="hu-HU" dirty="0" err="1" smtClean="0"/>
              <a:t>Events</a:t>
            </a:r>
            <a:r>
              <a:rPr lang="hu-HU" dirty="0" smtClean="0"/>
              <a:t>, </a:t>
            </a:r>
            <a:r>
              <a:rPr lang="hu-HU" dirty="0" err="1" smtClean="0"/>
              <a:t>Timers</a:t>
            </a:r>
            <a:r>
              <a:rPr lang="hu-HU" dirty="0" smtClean="0"/>
              <a:t>, </a:t>
            </a:r>
            <a:r>
              <a:rPr lang="hu-HU" dirty="0" err="1" smtClean="0"/>
              <a:t>jQuery</a:t>
            </a:r>
            <a:r>
              <a:rPr lang="hu-HU" dirty="0" smtClean="0"/>
              <a:t> DOM </a:t>
            </a:r>
            <a:r>
              <a:rPr lang="hu-HU" dirty="0" err="1" smtClean="0"/>
              <a:t>manipulation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3139440" cy="4876800"/>
          </a:xfrm>
        </p:spPr>
        <p:txBody>
          <a:bodyPr>
            <a:normAutofit/>
          </a:bodyPr>
          <a:lstStyle/>
          <a:p>
            <a:r>
              <a:rPr lang="hu-HU" dirty="0"/>
              <a:t>Mouse</a:t>
            </a:r>
          </a:p>
          <a:p>
            <a:r>
              <a:rPr lang="hu-HU" dirty="0" err="1"/>
              <a:t>Keyboard</a:t>
            </a:r>
            <a:endParaRPr lang="hu-HU" dirty="0"/>
          </a:p>
          <a:p>
            <a:r>
              <a:rPr lang="hu-HU" dirty="0" err="1"/>
              <a:t>Frame</a:t>
            </a:r>
            <a:r>
              <a:rPr lang="hu-HU" dirty="0"/>
              <a:t>/</a:t>
            </a:r>
            <a:r>
              <a:rPr lang="hu-HU" dirty="0" err="1"/>
              <a:t>Object</a:t>
            </a:r>
            <a:endParaRPr lang="hu-HU" dirty="0"/>
          </a:p>
          <a:p>
            <a:r>
              <a:rPr lang="hu-HU" dirty="0" err="1"/>
              <a:t>Form</a:t>
            </a:r>
            <a:endParaRPr lang="hu-HU" dirty="0"/>
          </a:p>
          <a:p>
            <a:r>
              <a:rPr lang="hu-HU" dirty="0" err="1"/>
              <a:t>Drag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families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4343400" y="1219200"/>
            <a:ext cx="36576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Clipboard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Animation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Touch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18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 </a:t>
            </a:r>
            <a:r>
              <a:rPr lang="en-US" b="1" dirty="0" err="1" smtClean="0">
                <a:solidFill>
                  <a:srgbClr val="FF0000"/>
                </a:solidFill>
              </a:rPr>
              <a:t>onclick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hu-HU" b="1" dirty="0">
                <a:solidFill>
                  <a:srgbClr val="FF0000"/>
                </a:solidFill>
              </a:rPr>
              <a:t>'</a:t>
            </a:r>
            <a:r>
              <a:rPr lang="hu-HU" b="1" dirty="0" err="1">
                <a:solidFill>
                  <a:srgbClr val="FF0000"/>
                </a:solidFill>
              </a:rPr>
              <a:t>doThisForMe</a:t>
            </a:r>
            <a:r>
              <a:rPr lang="hu-HU" b="1" dirty="0">
                <a:solidFill>
                  <a:srgbClr val="FF0000"/>
                </a:solidFill>
              </a:rPr>
              <a:t>("</a:t>
            </a:r>
            <a:r>
              <a:rPr lang="hu-HU" b="1" dirty="0" err="1">
                <a:solidFill>
                  <a:srgbClr val="FF0000"/>
                </a:solidFill>
              </a:rPr>
              <a:t>param</a:t>
            </a:r>
            <a:r>
              <a:rPr lang="hu-HU" b="1" dirty="0" smtClean="0">
                <a:solidFill>
                  <a:srgbClr val="FF0000"/>
                </a:solidFill>
              </a:rPr>
              <a:t>")' </a:t>
            </a:r>
            <a:r>
              <a:rPr lang="en-US" dirty="0" smtClean="0"/>
              <a:t>&gt;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Clickety-click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button&gt;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An </a:t>
            </a:r>
            <a:r>
              <a:rPr lang="hu-HU" dirty="0" err="1" smtClean="0"/>
              <a:t>event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elfelé nyíl 6"/>
          <p:cNvSpPr/>
          <p:nvPr/>
        </p:nvSpPr>
        <p:spPr>
          <a:xfrm>
            <a:off x="4572000" y="2209800"/>
            <a:ext cx="990600" cy="17526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3121895" y="401618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JavaScript </a:t>
            </a:r>
            <a:r>
              <a:rPr lang="hu-HU" dirty="0" err="1" smtClean="0"/>
              <a:t>command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funciton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57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err="1" smtClean="0"/>
              <a:t>Timers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delay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of a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segment</a:t>
            </a:r>
            <a:endParaRPr lang="hu-HU" dirty="0" smtClean="0"/>
          </a:p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repeat</a:t>
            </a:r>
            <a:r>
              <a:rPr lang="hu-HU" dirty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of a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segment</a:t>
            </a:r>
            <a:endParaRPr lang="hu-HU" dirty="0" smtClean="0"/>
          </a:p>
          <a:p>
            <a:r>
              <a:rPr lang="hu-HU" dirty="0" smtClean="0"/>
              <a:t>JS has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built-in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- </a:t>
            </a:r>
            <a:r>
              <a:rPr lang="hu-HU" dirty="0" err="1" smtClean="0"/>
              <a:t>setTimeout</a:t>
            </a:r>
            <a:r>
              <a:rPr lang="hu-HU" dirty="0" smtClean="0"/>
              <a:t>() vs. </a:t>
            </a:r>
            <a:r>
              <a:rPr lang="hu-HU" dirty="0" err="1" smtClean="0"/>
              <a:t>clearTimeout</a:t>
            </a:r>
            <a:r>
              <a:rPr lang="hu-HU" dirty="0" smtClean="0"/>
              <a:t>()</a:t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setInterval</a:t>
            </a:r>
            <a:r>
              <a:rPr lang="hu-HU" dirty="0" smtClean="0"/>
              <a:t>() vs. </a:t>
            </a:r>
            <a:r>
              <a:rPr lang="hu-HU" dirty="0" err="1" smtClean="0"/>
              <a:t>clearInterval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Purpose</a:t>
            </a:r>
            <a:r>
              <a:rPr lang="hu-HU" dirty="0" smtClean="0"/>
              <a:t> of </a:t>
            </a:r>
            <a:r>
              <a:rPr lang="hu-HU" dirty="0" err="1" smtClean="0"/>
              <a:t>timers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setTimeout</a:t>
            </a:r>
            <a:r>
              <a:rPr lang="hu-HU" dirty="0" smtClean="0"/>
              <a:t>(</a:t>
            </a:r>
            <a:r>
              <a:rPr lang="hu-HU" dirty="0" err="1" smtClean="0"/>
              <a:t>function</a:t>
            </a:r>
            <a:r>
              <a:rPr lang="hu-HU" dirty="0" smtClean="0"/>
              <a:t>, </a:t>
            </a:r>
            <a:r>
              <a:rPr lang="hu-HU" dirty="0" err="1" smtClean="0"/>
              <a:t>delay</a:t>
            </a:r>
            <a:r>
              <a:rPr lang="hu-HU" dirty="0" smtClean="0"/>
              <a:t>);</a:t>
            </a:r>
          </a:p>
          <a:p>
            <a:r>
              <a:rPr lang="hu-HU" dirty="0" err="1"/>
              <a:t>d</a:t>
            </a:r>
            <a:r>
              <a:rPr lang="hu-HU" dirty="0" err="1" smtClean="0"/>
              <a:t>elay</a:t>
            </a:r>
            <a:r>
              <a:rPr lang="hu-HU" dirty="0" smtClean="0"/>
              <a:t> – </a:t>
            </a:r>
            <a:r>
              <a:rPr lang="hu-HU" dirty="0" err="1" smtClean="0"/>
              <a:t>millisecs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wait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execute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 smtClean="0"/>
          </a:p>
          <a:p>
            <a:r>
              <a:rPr lang="hu-HU" dirty="0" err="1"/>
              <a:t>c</a:t>
            </a:r>
            <a:r>
              <a:rPr lang="hu-HU" dirty="0" err="1" smtClean="0"/>
              <a:t>ode</a:t>
            </a:r>
            <a:r>
              <a:rPr lang="hu-HU" dirty="0" smtClean="0"/>
              <a:t> –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execute</a:t>
            </a:r>
            <a:endParaRPr lang="hu-HU" dirty="0" smtClean="0"/>
          </a:p>
          <a:p>
            <a:r>
              <a:rPr lang="hu-HU" dirty="0" err="1" smtClean="0"/>
              <a:t>Guaranteed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run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later</a:t>
            </a:r>
            <a:r>
              <a:rPr lang="hu-HU" dirty="0" smtClean="0"/>
              <a:t>,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timer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point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i="1" dirty="0" err="1" smtClean="0"/>
              <a:t>setTimeout</a:t>
            </a:r>
            <a:r>
              <a:rPr lang="hu-HU" i="1" dirty="0" smtClean="0"/>
              <a:t>(</a:t>
            </a:r>
            <a:r>
              <a:rPr lang="hu-HU" i="1" dirty="0" err="1" smtClean="0"/>
              <a:t>function</a:t>
            </a:r>
            <a:r>
              <a:rPr lang="hu-HU" i="1" dirty="0"/>
              <a:t>(){ </a:t>
            </a:r>
            <a:r>
              <a:rPr lang="hu-HU" i="1" dirty="0" err="1" smtClean="0"/>
              <a:t>alert</a:t>
            </a:r>
            <a:r>
              <a:rPr lang="hu-HU" i="1" dirty="0" smtClean="0"/>
              <a:t>("</a:t>
            </a:r>
            <a:r>
              <a:rPr lang="hu-HU" i="1" dirty="0"/>
              <a:t>Hello"); }, 3000);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Delaying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– </a:t>
            </a:r>
            <a:r>
              <a:rPr lang="hu-HU" dirty="0" err="1" smtClean="0"/>
              <a:t>setTimeout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4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cancel</a:t>
            </a:r>
            <a:r>
              <a:rPr lang="hu-HU" dirty="0" smtClean="0"/>
              <a:t> a </a:t>
            </a:r>
            <a:r>
              <a:rPr lang="hu-HU" dirty="0" err="1" smtClean="0"/>
              <a:t>timed</a:t>
            </a:r>
            <a:r>
              <a:rPr lang="hu-HU" dirty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br>
              <a:rPr lang="hu-HU" dirty="0" smtClean="0"/>
            </a:br>
            <a:endParaRPr lang="hu-HU" dirty="0" smtClean="0"/>
          </a:p>
          <a:p>
            <a:pPr marL="0" indent="0">
              <a:buNone/>
            </a:pPr>
            <a:r>
              <a:rPr lang="hu-HU" i="1" dirty="0" err="1" smtClean="0"/>
              <a:t>myVar</a:t>
            </a:r>
            <a:r>
              <a:rPr lang="hu-HU" i="1" dirty="0" smtClean="0"/>
              <a:t> </a:t>
            </a:r>
            <a:r>
              <a:rPr lang="hu-HU" i="1" dirty="0"/>
              <a:t>= </a:t>
            </a:r>
            <a:r>
              <a:rPr lang="hu-HU" i="1" dirty="0" err="1"/>
              <a:t>setTimeout</a:t>
            </a:r>
            <a:r>
              <a:rPr lang="hu-HU" i="1" dirty="0"/>
              <a:t>(</a:t>
            </a:r>
            <a:r>
              <a:rPr lang="hu-HU" i="1" dirty="0" err="1"/>
              <a:t>function</a:t>
            </a:r>
            <a:r>
              <a:rPr lang="hu-HU" i="1" dirty="0"/>
              <a:t>(){</a:t>
            </a:r>
          </a:p>
          <a:p>
            <a:pPr marL="0" indent="0">
              <a:buNone/>
            </a:pPr>
            <a:r>
              <a:rPr lang="hu-HU" i="1" dirty="0"/>
              <a:t>	</a:t>
            </a:r>
            <a:r>
              <a:rPr lang="hu-HU" i="1" dirty="0" err="1"/>
              <a:t>console.log</a:t>
            </a:r>
            <a:r>
              <a:rPr lang="hu-HU" i="1" dirty="0"/>
              <a:t>("</a:t>
            </a:r>
            <a:r>
              <a:rPr lang="hu-HU" i="1" dirty="0" smtClean="0"/>
              <a:t>Hello");</a:t>
            </a:r>
            <a:endParaRPr lang="hu-HU" i="1" dirty="0"/>
          </a:p>
          <a:p>
            <a:pPr marL="0" indent="0">
              <a:buNone/>
            </a:pPr>
            <a:r>
              <a:rPr lang="hu-HU" i="1" dirty="0"/>
              <a:t>}, 3000);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hu-HU" i="1" dirty="0" err="1"/>
              <a:t>clearTimeout</a:t>
            </a:r>
            <a:r>
              <a:rPr lang="hu-HU" i="1" dirty="0"/>
              <a:t>(</a:t>
            </a:r>
            <a:r>
              <a:rPr lang="hu-HU" i="1" dirty="0" err="1"/>
              <a:t>myVar</a:t>
            </a:r>
            <a:r>
              <a:rPr lang="hu-HU" i="1" dirty="0"/>
              <a:t>);</a:t>
            </a:r>
            <a:endParaRPr lang="hu-HU" i="1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Cancel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delay</a:t>
            </a:r>
            <a:r>
              <a:rPr lang="hu-HU" dirty="0" smtClean="0"/>
              <a:t> – </a:t>
            </a:r>
            <a:r>
              <a:rPr lang="hu-HU" dirty="0" err="1" smtClean="0"/>
              <a:t>clearTimeout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Executes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millisecond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cannot</a:t>
            </a:r>
            <a:r>
              <a:rPr lang="hu-HU" dirty="0" smtClean="0"/>
              <a:t> </a:t>
            </a:r>
            <a:r>
              <a:rPr lang="hu-HU" dirty="0" err="1" smtClean="0"/>
              <a:t>run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might</a:t>
            </a:r>
            <a:r>
              <a:rPr lang="hu-HU" dirty="0" smtClean="0"/>
              <a:t> be </a:t>
            </a:r>
            <a:r>
              <a:rPr lang="hu-HU" dirty="0" err="1" smtClean="0"/>
              <a:t>dropped</a:t>
            </a:r>
            <a:endParaRPr lang="hu-HU" dirty="0"/>
          </a:p>
          <a:p>
            <a:r>
              <a:rPr lang="hu-HU" dirty="0" err="1" smtClean="0"/>
              <a:t>setInterval</a:t>
            </a:r>
            <a:r>
              <a:rPr lang="hu-HU" dirty="0" smtClean="0"/>
              <a:t>(</a:t>
            </a:r>
            <a:r>
              <a:rPr lang="hu-HU" dirty="0" err="1" smtClean="0"/>
              <a:t>function</a:t>
            </a:r>
            <a:r>
              <a:rPr lang="hu-HU" dirty="0" smtClean="0"/>
              <a:t>, millis);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i="1" dirty="0" err="1"/>
              <a:t>setInterval</a:t>
            </a:r>
            <a:r>
              <a:rPr lang="hu-HU" i="1" dirty="0"/>
              <a:t>( </a:t>
            </a:r>
            <a:r>
              <a:rPr lang="hu-HU" i="1" dirty="0" err="1"/>
              <a:t>function</a:t>
            </a:r>
            <a:r>
              <a:rPr lang="hu-HU" i="1" dirty="0"/>
              <a:t>(){ </a:t>
            </a:r>
            <a:r>
              <a:rPr lang="hu-HU" i="1" dirty="0" err="1"/>
              <a:t>console.log</a:t>
            </a:r>
            <a:r>
              <a:rPr lang="hu-HU" i="1" dirty="0"/>
              <a:t>('tik-tak</a:t>
            </a:r>
            <a:r>
              <a:rPr lang="hu-HU" i="1" dirty="0" smtClean="0"/>
              <a:t>'); </a:t>
            </a:r>
            <a:r>
              <a:rPr lang="hu-HU" i="1" dirty="0"/>
              <a:t>}, 1000);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periodic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– </a:t>
            </a:r>
            <a:r>
              <a:rPr lang="hu-HU" dirty="0" err="1" smtClean="0"/>
              <a:t>setInterval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5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cancel</a:t>
            </a:r>
            <a:r>
              <a:rPr lang="hu-HU" dirty="0" smtClean="0"/>
              <a:t> a </a:t>
            </a:r>
            <a:r>
              <a:rPr lang="hu-HU" dirty="0" err="1" smtClean="0"/>
              <a:t>periodic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br>
              <a:rPr lang="hu-HU" dirty="0" smtClean="0"/>
            </a:br>
            <a:endParaRPr lang="hu-HU" dirty="0" smtClean="0"/>
          </a:p>
          <a:p>
            <a:pPr marL="0" indent="0">
              <a:buNone/>
            </a:pPr>
            <a:r>
              <a:rPr lang="hu-HU" i="1" dirty="0"/>
              <a:t>var </a:t>
            </a:r>
            <a:r>
              <a:rPr lang="hu-HU" i="1" dirty="0" err="1"/>
              <a:t>myInterval</a:t>
            </a:r>
            <a:r>
              <a:rPr lang="hu-HU" i="1" dirty="0"/>
              <a:t> = </a:t>
            </a:r>
            <a:r>
              <a:rPr lang="hu-HU" i="1" dirty="0" err="1"/>
              <a:t>setInterval</a:t>
            </a:r>
            <a:r>
              <a:rPr lang="hu-HU" i="1" dirty="0"/>
              <a:t>( </a:t>
            </a:r>
            <a:r>
              <a:rPr lang="hu-HU" i="1" dirty="0" err="1"/>
              <a:t>function</a:t>
            </a:r>
            <a:r>
              <a:rPr lang="hu-HU" i="1" dirty="0"/>
              <a:t>(){ </a:t>
            </a:r>
            <a:r>
              <a:rPr lang="hu-HU" i="1" dirty="0" err="1"/>
              <a:t>console.log</a:t>
            </a:r>
            <a:r>
              <a:rPr lang="hu-HU" i="1" dirty="0"/>
              <a:t>('tik-tak'); }, 1000);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hu-HU" i="1" dirty="0" err="1"/>
              <a:t>setTimeout</a:t>
            </a:r>
            <a:r>
              <a:rPr lang="hu-HU" i="1" dirty="0"/>
              <a:t>(</a:t>
            </a:r>
            <a:r>
              <a:rPr lang="hu-HU" i="1" dirty="0" err="1"/>
              <a:t>function</a:t>
            </a:r>
            <a:r>
              <a:rPr lang="hu-HU" i="1" dirty="0"/>
              <a:t> () {</a:t>
            </a:r>
            <a:r>
              <a:rPr lang="hu-HU" i="1" dirty="0" err="1"/>
              <a:t>clearInterval</a:t>
            </a:r>
            <a:r>
              <a:rPr lang="hu-HU" i="1" dirty="0"/>
              <a:t>(</a:t>
            </a:r>
            <a:r>
              <a:rPr lang="hu-HU" i="1" dirty="0" err="1"/>
              <a:t>myInterval</a:t>
            </a:r>
            <a:r>
              <a:rPr lang="hu-HU" i="1" dirty="0"/>
              <a:t>)}, 4000);</a:t>
            </a:r>
            <a:endParaRPr lang="hu-HU" i="1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Cancel</a:t>
            </a:r>
            <a:r>
              <a:rPr lang="hu-HU" dirty="0" smtClean="0"/>
              <a:t> </a:t>
            </a:r>
            <a:r>
              <a:rPr lang="hu-HU" dirty="0" err="1" smtClean="0"/>
              <a:t>periodic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delay</a:t>
            </a:r>
            <a:r>
              <a:rPr lang="hu-HU" dirty="0" smtClean="0"/>
              <a:t> – </a:t>
            </a:r>
            <a:r>
              <a:rPr lang="hu-HU" dirty="0" err="1" smtClean="0"/>
              <a:t>clearInterval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/>
              <a:t> </a:t>
            </a:r>
            <a:r>
              <a:rPr lang="hu-HU" dirty="0" err="1" smtClean="0"/>
              <a:t>dom</a:t>
            </a:r>
            <a:r>
              <a:rPr lang="hu-HU" dirty="0" smtClean="0"/>
              <a:t> </a:t>
            </a:r>
            <a:r>
              <a:rPr lang="hu-HU" dirty="0" err="1" smtClean="0"/>
              <a:t>manipulation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10630"/>
            <a:ext cx="3962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DOM </a:t>
            </a:r>
            <a:r>
              <a:rPr lang="hu-HU" dirty="0" err="1" smtClean="0"/>
              <a:t>traversing</a:t>
            </a:r>
            <a:r>
              <a:rPr lang="hu-HU" dirty="0" smtClean="0"/>
              <a:t> and </a:t>
            </a:r>
            <a:r>
              <a:rPr lang="hu-HU" dirty="0" err="1" smtClean="0"/>
              <a:t>manipulation</a:t>
            </a:r>
            <a:r>
              <a:rPr lang="hu-HU" dirty="0" smtClean="0"/>
              <a:t>,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handling</a:t>
            </a:r>
            <a:r>
              <a:rPr lang="hu-HU" dirty="0" smtClean="0"/>
              <a:t>, AJAX </a:t>
            </a:r>
            <a:r>
              <a:rPr lang="hu-HU" dirty="0" err="1" smtClean="0"/>
              <a:t>queries</a:t>
            </a:r>
            <a:r>
              <a:rPr lang="hu-HU" dirty="0" smtClean="0"/>
              <a:t> and </a:t>
            </a:r>
            <a:r>
              <a:rPr lang="hu-HU" dirty="0" err="1" smtClean="0"/>
              <a:t>animation</a:t>
            </a:r>
            <a:r>
              <a:rPr lang="hu-HU" dirty="0" smtClean="0"/>
              <a:t> </a:t>
            </a:r>
            <a:r>
              <a:rPr lang="hu-HU" dirty="0" err="1" smtClean="0"/>
              <a:t>easier</a:t>
            </a:r>
            <a:endParaRPr lang="hu-HU" dirty="0"/>
          </a:p>
          <a:p>
            <a:r>
              <a:rPr lang="hu-HU" dirty="0" err="1" smtClean="0"/>
              <a:t>On</a:t>
            </a:r>
            <a:r>
              <a:rPr lang="hu-HU" dirty="0" smtClean="0"/>
              <a:t> top of„</a:t>
            </a:r>
            <a:r>
              <a:rPr lang="hu-HU" dirty="0" err="1" smtClean="0"/>
              <a:t>vanilla</a:t>
            </a:r>
            <a:r>
              <a:rPr lang="hu-HU" dirty="0" smtClean="0"/>
              <a:t> JS”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speed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JS </a:t>
            </a:r>
            <a:r>
              <a:rPr lang="hu-HU" dirty="0" err="1" smtClean="0"/>
              <a:t>development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jQuery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Material</a:t>
            </a:r>
            <a:r>
              <a:rPr lang="hu-HU" dirty="0" smtClean="0"/>
              <a:t> and starting project of </a:t>
            </a:r>
            <a:r>
              <a:rPr lang="hu-HU" dirty="0" err="1" smtClean="0"/>
              <a:t>lesson</a:t>
            </a:r>
            <a:r>
              <a:rPr lang="hu-HU" dirty="0" smtClean="0"/>
              <a:t> 5 is </a:t>
            </a:r>
            <a:r>
              <a:rPr lang="hu-HU" dirty="0" err="1" smtClean="0"/>
              <a:t>accessible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endParaRPr lang="hu-HU" dirty="0"/>
          </a:p>
          <a:p>
            <a:r>
              <a:rPr lang="hu-HU" dirty="0" smtClean="0"/>
              <a:t>https</a:t>
            </a:r>
            <a:r>
              <a:rPr lang="hu-HU" dirty="0"/>
              <a:t>://www.assembla.com/code/epam-ui-2015/git/nodes/lesson-5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FYI –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start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accessed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an </a:t>
            </a:r>
            <a:r>
              <a:rPr lang="hu-HU" dirty="0" err="1" smtClean="0"/>
              <a:t>object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i="1" dirty="0"/>
              <a:t>$( "</a:t>
            </a:r>
            <a:r>
              <a:rPr lang="hu-HU" i="1" dirty="0" err="1"/>
              <a:t>button.continue</a:t>
            </a:r>
            <a:r>
              <a:rPr lang="hu-HU" i="1" dirty="0"/>
              <a:t>" ).</a:t>
            </a:r>
            <a:r>
              <a:rPr lang="hu-HU" i="1" dirty="0" err="1"/>
              <a:t>html</a:t>
            </a:r>
            <a:r>
              <a:rPr lang="hu-HU" i="1" dirty="0"/>
              <a:t>( "</a:t>
            </a:r>
            <a:r>
              <a:rPr lang="hu-HU" i="1" dirty="0" err="1"/>
              <a:t>Next</a:t>
            </a:r>
            <a:r>
              <a:rPr lang="hu-HU" i="1" dirty="0"/>
              <a:t> </a:t>
            </a:r>
            <a:r>
              <a:rPr lang="hu-HU" i="1" dirty="0" err="1"/>
              <a:t>Step</a:t>
            </a:r>
            <a:r>
              <a:rPr lang="hu-HU" i="1" dirty="0"/>
              <a:t>..." );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hu-HU" i="1" dirty="0"/>
              <a:t>$( "a" ).</a:t>
            </a:r>
            <a:r>
              <a:rPr lang="hu-HU" i="1" dirty="0" err="1"/>
              <a:t>addClass</a:t>
            </a:r>
            <a:r>
              <a:rPr lang="hu-HU" i="1" dirty="0"/>
              <a:t>( "test" );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8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and </a:t>
            </a:r>
            <a:r>
              <a:rPr lang="hu-HU" dirty="0" err="1" smtClean="0"/>
              <a:t>manipulate</a:t>
            </a:r>
            <a:r>
              <a:rPr lang="hu-HU" dirty="0" smtClean="0"/>
              <a:t> DOM </a:t>
            </a:r>
            <a:r>
              <a:rPr lang="hu-HU" dirty="0" err="1" smtClean="0"/>
              <a:t>elements</a:t>
            </a:r>
            <a:endParaRPr lang="hu-HU" dirty="0" smtClean="0"/>
          </a:p>
          <a:p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id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desired</a:t>
            </a:r>
            <a:r>
              <a:rPr lang="hu-HU" dirty="0"/>
              <a:t> </a:t>
            </a:r>
            <a:r>
              <a:rPr lang="hu-HU" dirty="0" err="1"/>
              <a:t>element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 smtClean="0"/>
              <a:t>parameter</a:t>
            </a:r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„</a:t>
            </a:r>
            <a:r>
              <a:rPr lang="hu-HU" dirty="0" err="1" smtClean="0"/>
              <a:t>query</a:t>
            </a:r>
            <a:r>
              <a:rPr lang="hu-HU" dirty="0" smtClean="0"/>
              <a:t>”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jQuery</a:t>
            </a:r>
            <a:r>
              <a:rPr lang="hu-HU" dirty="0" smtClean="0"/>
              <a:t>,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think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query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DOM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u="sng" dirty="0" err="1" smtClean="0"/>
              <a:t>collection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selected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result</a:t>
            </a:r>
            <a:endParaRPr lang="hu-HU" dirty="0" smtClean="0"/>
          </a:p>
          <a:p>
            <a:r>
              <a:rPr lang="hu-HU" dirty="0" err="1" smtClean="0"/>
              <a:t>Then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manipulated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Selectors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7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i="1" dirty="0" smtClean="0"/>
              <a:t>&lt;</a:t>
            </a:r>
            <a:r>
              <a:rPr lang="hu-HU" i="1" dirty="0" err="1" smtClean="0"/>
              <a:t>div</a:t>
            </a:r>
            <a:r>
              <a:rPr lang="hu-HU" i="1" dirty="0" smtClean="0"/>
              <a:t> </a:t>
            </a:r>
            <a:r>
              <a:rPr lang="hu-HU" i="1" dirty="0" err="1" smtClean="0"/>
              <a:t>class</a:t>
            </a:r>
            <a:r>
              <a:rPr lang="hu-HU" i="1" dirty="0" smtClean="0"/>
              <a:t>=</a:t>
            </a:r>
            <a:r>
              <a:rPr lang="hu-HU" i="1" dirty="0"/>
              <a:t>”</a:t>
            </a:r>
            <a:r>
              <a:rPr lang="hu-HU" b="1" i="1" dirty="0" smtClean="0">
                <a:solidFill>
                  <a:srgbClr val="FF0000"/>
                </a:solidFill>
              </a:rPr>
              <a:t>cl1</a:t>
            </a:r>
            <a:r>
              <a:rPr lang="hu-HU" i="1" dirty="0" smtClean="0"/>
              <a:t>” &gt;</a:t>
            </a:r>
            <a:r>
              <a:rPr lang="hu-HU" i="1" dirty="0" err="1" smtClean="0"/>
              <a:t>foo</a:t>
            </a:r>
            <a:r>
              <a:rPr lang="hu-HU" i="1" dirty="0" smtClean="0"/>
              <a:t>&lt;/</a:t>
            </a:r>
            <a:r>
              <a:rPr lang="hu-HU" i="1" dirty="0" err="1" smtClean="0"/>
              <a:t>div</a:t>
            </a:r>
            <a:r>
              <a:rPr lang="hu-HU" i="1" dirty="0" smtClean="0"/>
              <a:t>&gt;</a:t>
            </a:r>
            <a:br>
              <a:rPr lang="hu-HU" i="1" dirty="0" smtClean="0"/>
            </a:br>
            <a:r>
              <a:rPr lang="hu-HU" i="1" dirty="0" smtClean="0"/>
              <a:t>&lt;</a:t>
            </a:r>
            <a:r>
              <a:rPr lang="hu-HU" i="1" dirty="0" err="1" smtClean="0"/>
              <a:t>div</a:t>
            </a:r>
            <a:r>
              <a:rPr lang="hu-HU" i="1" dirty="0" smtClean="0"/>
              <a:t> </a:t>
            </a:r>
            <a:r>
              <a:rPr lang="hu-HU" i="1" dirty="0" err="1" smtClean="0"/>
              <a:t>class</a:t>
            </a:r>
            <a:r>
              <a:rPr lang="hu-HU" i="1" dirty="0" smtClean="0"/>
              <a:t>=”cl2”&gt;bar&lt;/</a:t>
            </a:r>
            <a:r>
              <a:rPr lang="hu-HU" i="1" dirty="0" err="1" smtClean="0"/>
              <a:t>div</a:t>
            </a:r>
            <a:r>
              <a:rPr lang="hu-HU" i="1" dirty="0" smtClean="0"/>
              <a:t>&gt;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hu-HU" i="1" dirty="0" smtClean="0"/>
              <a:t>$(”.</a:t>
            </a:r>
            <a:r>
              <a:rPr lang="hu-HU" i="1" dirty="0" smtClean="0">
                <a:solidFill>
                  <a:srgbClr val="FF0000"/>
                </a:solidFill>
              </a:rPr>
              <a:t>cl1</a:t>
            </a:r>
            <a:r>
              <a:rPr lang="hu-HU" i="1" dirty="0" smtClean="0"/>
              <a:t>”).text(”</a:t>
            </a:r>
            <a:r>
              <a:rPr lang="hu-HU" i="1" dirty="0" err="1" smtClean="0"/>
              <a:t>lorem</a:t>
            </a:r>
            <a:r>
              <a:rPr lang="hu-HU" i="1" dirty="0" smtClean="0"/>
              <a:t>”);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lorem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bar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Selectors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0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i="1" dirty="0" smtClean="0"/>
              <a:t>&lt;</a:t>
            </a:r>
            <a:r>
              <a:rPr lang="hu-HU" i="1" dirty="0" err="1" smtClean="0"/>
              <a:t>div</a:t>
            </a:r>
            <a:r>
              <a:rPr lang="hu-HU" i="1" dirty="0" smtClean="0"/>
              <a:t> </a:t>
            </a:r>
            <a:r>
              <a:rPr lang="hu-HU" i="1" dirty="0" err="1" smtClean="0"/>
              <a:t>class</a:t>
            </a:r>
            <a:r>
              <a:rPr lang="hu-HU" i="1" dirty="0" smtClean="0"/>
              <a:t>=</a:t>
            </a:r>
            <a:r>
              <a:rPr lang="hu-HU" i="1" dirty="0"/>
              <a:t>”</a:t>
            </a:r>
            <a:r>
              <a:rPr lang="hu-HU" i="1" dirty="0" smtClean="0"/>
              <a:t>cl1 </a:t>
            </a:r>
            <a:r>
              <a:rPr lang="hu-HU" b="1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/>
              <a:t>” &gt;</a:t>
            </a:r>
            <a:r>
              <a:rPr lang="hu-HU" i="1" dirty="0" err="1" smtClean="0"/>
              <a:t>foo</a:t>
            </a:r>
            <a:r>
              <a:rPr lang="hu-HU" i="1" dirty="0" smtClean="0"/>
              <a:t>&lt;/</a:t>
            </a:r>
            <a:r>
              <a:rPr lang="hu-HU" i="1" dirty="0" err="1" smtClean="0"/>
              <a:t>div</a:t>
            </a:r>
            <a:r>
              <a:rPr lang="hu-HU" i="1" dirty="0" smtClean="0"/>
              <a:t>&gt;</a:t>
            </a:r>
            <a:br>
              <a:rPr lang="hu-HU" i="1" dirty="0" smtClean="0"/>
            </a:br>
            <a:r>
              <a:rPr lang="hu-HU" i="1" dirty="0" smtClean="0"/>
              <a:t>&lt;</a:t>
            </a:r>
            <a:r>
              <a:rPr lang="hu-HU" i="1" dirty="0" err="1" smtClean="0"/>
              <a:t>div</a:t>
            </a:r>
            <a:r>
              <a:rPr lang="hu-HU" i="1" dirty="0" smtClean="0"/>
              <a:t> </a:t>
            </a:r>
            <a:r>
              <a:rPr lang="hu-HU" i="1" dirty="0" err="1" smtClean="0"/>
              <a:t>class</a:t>
            </a:r>
            <a:r>
              <a:rPr lang="hu-HU" i="1" dirty="0" smtClean="0"/>
              <a:t>=”cl2”&gt;</a:t>
            </a:r>
            <a:r>
              <a:rPr lang="hu-HU" i="1" dirty="0" err="1" smtClean="0"/>
              <a:t>dolor</a:t>
            </a:r>
            <a:r>
              <a:rPr lang="hu-HU" i="1" dirty="0" smtClean="0"/>
              <a:t>&lt;/</a:t>
            </a:r>
            <a:r>
              <a:rPr lang="hu-HU" i="1" dirty="0" err="1" smtClean="0"/>
              <a:t>div</a:t>
            </a:r>
            <a:r>
              <a:rPr lang="hu-HU" i="1" dirty="0" smtClean="0"/>
              <a:t>&gt;</a:t>
            </a:r>
          </a:p>
          <a:p>
            <a:pPr marL="0" indent="0">
              <a:buNone/>
            </a:pPr>
            <a:r>
              <a:rPr lang="hu-HU" i="1" dirty="0"/>
              <a:t>&lt;</a:t>
            </a:r>
            <a:r>
              <a:rPr lang="hu-HU" i="1" dirty="0" err="1"/>
              <a:t>div</a:t>
            </a:r>
            <a:r>
              <a:rPr lang="hu-HU" i="1" dirty="0"/>
              <a:t> </a:t>
            </a:r>
            <a:r>
              <a:rPr lang="hu-HU" i="1" dirty="0" err="1"/>
              <a:t>class</a:t>
            </a:r>
            <a:r>
              <a:rPr lang="hu-HU" i="1" dirty="0"/>
              <a:t>=”</a:t>
            </a:r>
            <a:r>
              <a:rPr lang="hu-HU" i="1" dirty="0" smtClean="0"/>
              <a:t>cl3 </a:t>
            </a:r>
            <a:r>
              <a:rPr lang="hu-HU" b="1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/>
              <a:t>”&gt;bar&lt;/</a:t>
            </a:r>
            <a:r>
              <a:rPr lang="hu-HU" i="1" dirty="0" err="1"/>
              <a:t>div</a:t>
            </a:r>
            <a:r>
              <a:rPr lang="hu-HU" i="1" dirty="0" smtClean="0"/>
              <a:t>&gt;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hu-HU" i="1" dirty="0" smtClean="0"/>
              <a:t>$(”.</a:t>
            </a:r>
            <a:r>
              <a:rPr lang="hu-HU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/>
              <a:t>”).text(”</a:t>
            </a:r>
            <a:r>
              <a:rPr lang="hu-HU" i="1" dirty="0" err="1" smtClean="0"/>
              <a:t>lorem</a:t>
            </a:r>
            <a:r>
              <a:rPr lang="hu-HU" i="1" dirty="0" smtClean="0"/>
              <a:t>”);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lorem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dolor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lorem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Selectors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5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i="1" dirty="0" smtClean="0"/>
              <a:t>&lt;</a:t>
            </a:r>
            <a:r>
              <a:rPr lang="hu-HU" i="1" dirty="0" err="1" smtClean="0"/>
              <a:t>div</a:t>
            </a:r>
            <a:r>
              <a:rPr lang="hu-HU" i="1" dirty="0" smtClean="0"/>
              <a:t> </a:t>
            </a:r>
            <a:r>
              <a:rPr lang="hu-HU" i="1" dirty="0" err="1" smtClean="0"/>
              <a:t>class</a:t>
            </a:r>
            <a:r>
              <a:rPr lang="hu-HU" i="1" dirty="0" smtClean="0"/>
              <a:t>=</a:t>
            </a:r>
            <a:r>
              <a:rPr lang="hu-HU" i="1" dirty="0"/>
              <a:t>”</a:t>
            </a:r>
            <a:r>
              <a:rPr lang="hu-HU" i="1" dirty="0" smtClean="0"/>
              <a:t>cl1 </a:t>
            </a:r>
            <a:r>
              <a:rPr lang="hu-HU" b="1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/>
              <a:t>” &gt;</a:t>
            </a:r>
            <a:r>
              <a:rPr lang="hu-HU" i="1" dirty="0" err="1" smtClean="0"/>
              <a:t>foo</a:t>
            </a:r>
            <a:r>
              <a:rPr lang="hu-HU" i="1" dirty="0" smtClean="0"/>
              <a:t>&lt;/</a:t>
            </a:r>
            <a:r>
              <a:rPr lang="hu-HU" i="1" dirty="0" err="1" smtClean="0"/>
              <a:t>div</a:t>
            </a:r>
            <a:r>
              <a:rPr lang="hu-HU" i="1" dirty="0" smtClean="0"/>
              <a:t>&gt;</a:t>
            </a:r>
            <a:br>
              <a:rPr lang="hu-HU" i="1" dirty="0" smtClean="0"/>
            </a:br>
            <a:r>
              <a:rPr lang="hu-HU" i="1" dirty="0" smtClean="0"/>
              <a:t>&lt;</a:t>
            </a:r>
            <a:r>
              <a:rPr lang="hu-HU" i="1" dirty="0" err="1" smtClean="0"/>
              <a:t>div</a:t>
            </a:r>
            <a:r>
              <a:rPr lang="hu-HU" i="1" dirty="0" smtClean="0"/>
              <a:t> </a:t>
            </a:r>
            <a:r>
              <a:rPr lang="hu-HU" i="1" dirty="0" err="1" smtClean="0"/>
              <a:t>class</a:t>
            </a:r>
            <a:r>
              <a:rPr lang="hu-HU" i="1" dirty="0" smtClean="0"/>
              <a:t>=”cl2”&gt;</a:t>
            </a:r>
            <a:r>
              <a:rPr lang="hu-HU" i="1" dirty="0" err="1" smtClean="0"/>
              <a:t>dolor</a:t>
            </a:r>
            <a:r>
              <a:rPr lang="hu-HU" i="1" dirty="0" smtClean="0"/>
              <a:t>&lt;/</a:t>
            </a:r>
            <a:r>
              <a:rPr lang="hu-HU" i="1" dirty="0" err="1" smtClean="0"/>
              <a:t>div</a:t>
            </a:r>
            <a:r>
              <a:rPr lang="hu-HU" i="1" dirty="0" smtClean="0"/>
              <a:t>&gt;</a:t>
            </a:r>
          </a:p>
          <a:p>
            <a:pPr marL="0" indent="0">
              <a:buNone/>
            </a:pPr>
            <a:r>
              <a:rPr lang="hu-HU" i="1" dirty="0"/>
              <a:t>&lt;</a:t>
            </a:r>
            <a:r>
              <a:rPr lang="hu-HU" i="1" dirty="0" err="1"/>
              <a:t>div</a:t>
            </a:r>
            <a:r>
              <a:rPr lang="hu-HU" i="1" dirty="0"/>
              <a:t> </a:t>
            </a:r>
            <a:r>
              <a:rPr lang="hu-HU" i="1" dirty="0" err="1"/>
              <a:t>class</a:t>
            </a:r>
            <a:r>
              <a:rPr lang="hu-HU" i="1" dirty="0"/>
              <a:t>=”</a:t>
            </a:r>
            <a:r>
              <a:rPr lang="hu-HU" i="1" dirty="0" smtClean="0"/>
              <a:t>cl3 </a:t>
            </a:r>
            <a:r>
              <a:rPr lang="hu-HU" b="1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/>
              <a:t>”&gt;bar&lt;/</a:t>
            </a:r>
            <a:r>
              <a:rPr lang="hu-HU" i="1" dirty="0" err="1"/>
              <a:t>div</a:t>
            </a:r>
            <a:r>
              <a:rPr lang="hu-HU" i="1" dirty="0" smtClean="0"/>
              <a:t>&gt;</a:t>
            </a:r>
          </a:p>
          <a:p>
            <a:pPr marL="0" indent="0">
              <a:buNone/>
            </a:pPr>
            <a:endParaRPr lang="hu-HU" i="1" dirty="0"/>
          </a:p>
          <a:p>
            <a:pPr marL="0" indent="0">
              <a:buNone/>
            </a:pPr>
            <a:r>
              <a:rPr lang="en-US" i="1" dirty="0" smtClean="0"/>
              <a:t>$('.</a:t>
            </a:r>
            <a:r>
              <a:rPr lang="en-US" i="1" dirty="0"/>
              <a:t>common').text('lorem').</a:t>
            </a:r>
            <a:r>
              <a:rPr lang="en-US" i="1" dirty="0" err="1"/>
              <a:t>addClass</a:t>
            </a:r>
            <a:r>
              <a:rPr lang="en-US" i="1" dirty="0"/>
              <a:t>(</a:t>
            </a:r>
            <a:r>
              <a:rPr lang="en-US" i="1" dirty="0">
                <a:solidFill>
                  <a:srgbClr val="00B050"/>
                </a:solidFill>
              </a:rPr>
              <a:t>'</a:t>
            </a:r>
            <a:r>
              <a:rPr lang="en-US" i="1" dirty="0" err="1">
                <a:solidFill>
                  <a:srgbClr val="00B050"/>
                </a:solidFill>
              </a:rPr>
              <a:t>sitamet</a:t>
            </a:r>
            <a:r>
              <a:rPr lang="en-US" i="1" dirty="0" smtClean="0"/>
              <a:t>');</a:t>
            </a:r>
            <a:endParaRPr lang="hu-HU" i="1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i="1" dirty="0"/>
              <a:t>&lt;</a:t>
            </a:r>
            <a:r>
              <a:rPr lang="hu-HU" i="1" dirty="0" err="1"/>
              <a:t>div</a:t>
            </a:r>
            <a:r>
              <a:rPr lang="hu-HU" i="1" dirty="0"/>
              <a:t> </a:t>
            </a:r>
            <a:r>
              <a:rPr lang="hu-HU" i="1" dirty="0" err="1"/>
              <a:t>class</a:t>
            </a:r>
            <a:r>
              <a:rPr lang="hu-HU" i="1" dirty="0"/>
              <a:t>=”</a:t>
            </a:r>
            <a:r>
              <a:rPr lang="hu-HU" i="1" dirty="0" smtClean="0"/>
              <a:t>cl1 </a:t>
            </a:r>
            <a:r>
              <a:rPr lang="hu-HU" b="1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>
                <a:solidFill>
                  <a:srgbClr val="FF0000"/>
                </a:solidFill>
              </a:rPr>
              <a:t> </a:t>
            </a:r>
            <a:r>
              <a:rPr lang="hu-HU" i="1" dirty="0" err="1" smtClean="0">
                <a:solidFill>
                  <a:srgbClr val="00B050"/>
                </a:solidFill>
              </a:rPr>
              <a:t>sitamet</a:t>
            </a:r>
            <a:r>
              <a:rPr lang="hu-HU" i="1" dirty="0" smtClean="0"/>
              <a:t>” &gt;</a:t>
            </a:r>
            <a:r>
              <a:rPr lang="hu-HU" b="1" i="1" dirty="0" err="1" smtClean="0">
                <a:solidFill>
                  <a:srgbClr val="FF0000"/>
                </a:solidFill>
              </a:rPr>
              <a:t>lorem</a:t>
            </a:r>
            <a:r>
              <a:rPr lang="hu-HU" i="1" dirty="0" smtClean="0"/>
              <a:t>&lt;/</a:t>
            </a:r>
            <a:r>
              <a:rPr lang="hu-HU" i="1" dirty="0" err="1"/>
              <a:t>div</a:t>
            </a:r>
            <a:r>
              <a:rPr lang="hu-HU" i="1" dirty="0"/>
              <a:t>&gt;</a:t>
            </a:r>
            <a:br>
              <a:rPr lang="hu-HU" i="1" dirty="0"/>
            </a:br>
            <a:r>
              <a:rPr lang="hu-HU" i="1" dirty="0"/>
              <a:t>&lt;</a:t>
            </a:r>
            <a:r>
              <a:rPr lang="hu-HU" i="1" dirty="0" err="1"/>
              <a:t>div</a:t>
            </a:r>
            <a:r>
              <a:rPr lang="hu-HU" i="1" dirty="0"/>
              <a:t> </a:t>
            </a:r>
            <a:r>
              <a:rPr lang="hu-HU" i="1" dirty="0" err="1"/>
              <a:t>class</a:t>
            </a:r>
            <a:r>
              <a:rPr lang="hu-HU" i="1" dirty="0"/>
              <a:t>=”cl2”&gt;</a:t>
            </a:r>
            <a:r>
              <a:rPr lang="hu-HU" i="1" dirty="0" err="1"/>
              <a:t>dolor</a:t>
            </a:r>
            <a:r>
              <a:rPr lang="hu-HU" i="1" dirty="0"/>
              <a:t>&lt;/</a:t>
            </a:r>
            <a:r>
              <a:rPr lang="hu-HU" i="1" dirty="0" err="1"/>
              <a:t>div</a:t>
            </a:r>
            <a:r>
              <a:rPr lang="hu-HU" i="1" dirty="0"/>
              <a:t>&gt;</a:t>
            </a:r>
          </a:p>
          <a:p>
            <a:pPr marL="0" indent="0">
              <a:buNone/>
            </a:pPr>
            <a:r>
              <a:rPr lang="hu-HU" i="1" dirty="0"/>
              <a:t>&lt;</a:t>
            </a:r>
            <a:r>
              <a:rPr lang="hu-HU" i="1" dirty="0" err="1"/>
              <a:t>div</a:t>
            </a:r>
            <a:r>
              <a:rPr lang="hu-HU" i="1" dirty="0"/>
              <a:t> </a:t>
            </a:r>
            <a:r>
              <a:rPr lang="hu-HU" i="1" dirty="0" err="1"/>
              <a:t>class</a:t>
            </a:r>
            <a:r>
              <a:rPr lang="hu-HU" i="1" dirty="0"/>
              <a:t>=”</a:t>
            </a:r>
            <a:r>
              <a:rPr lang="hu-HU" i="1" dirty="0" smtClean="0"/>
              <a:t>cl3 </a:t>
            </a:r>
            <a:r>
              <a:rPr lang="hu-HU" b="1" i="1" dirty="0" err="1" smtClean="0">
                <a:solidFill>
                  <a:srgbClr val="FF0000"/>
                </a:solidFill>
              </a:rPr>
              <a:t>common</a:t>
            </a:r>
            <a:r>
              <a:rPr lang="hu-HU" i="1" dirty="0" smtClean="0">
                <a:solidFill>
                  <a:srgbClr val="FF0000"/>
                </a:solidFill>
              </a:rPr>
              <a:t> </a:t>
            </a:r>
            <a:r>
              <a:rPr lang="hu-HU" i="1" dirty="0" err="1" smtClean="0">
                <a:solidFill>
                  <a:srgbClr val="00B050"/>
                </a:solidFill>
              </a:rPr>
              <a:t>sitamet</a:t>
            </a:r>
            <a:r>
              <a:rPr lang="hu-HU" i="1" dirty="0" smtClean="0"/>
              <a:t>”&gt;</a:t>
            </a:r>
            <a:r>
              <a:rPr lang="hu-HU" b="1" i="1" dirty="0" err="1" smtClean="0">
                <a:solidFill>
                  <a:srgbClr val="FF0000"/>
                </a:solidFill>
              </a:rPr>
              <a:t>lorem</a:t>
            </a:r>
            <a:r>
              <a:rPr lang="hu-HU" i="1" dirty="0" smtClean="0"/>
              <a:t>&lt;/</a:t>
            </a:r>
            <a:r>
              <a:rPr lang="hu-HU" i="1" dirty="0" err="1"/>
              <a:t>div</a:t>
            </a:r>
            <a:r>
              <a:rPr lang="hu-HU" i="1" dirty="0"/>
              <a:t>&gt;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Selectors</a:t>
            </a:r>
            <a:r>
              <a:rPr lang="hu-HU" dirty="0" smtClean="0"/>
              <a:t> &amp; </a:t>
            </a:r>
            <a:r>
              <a:rPr lang="hu-HU" dirty="0" err="1" smtClean="0"/>
              <a:t>chaining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/>
              <a:t>https://api.jquery.com/category/traversing/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Traversing</a:t>
            </a:r>
            <a:r>
              <a:rPr lang="hu-HU" dirty="0" smtClean="0"/>
              <a:t> API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1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jQuery’s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great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developer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convenient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endParaRPr lang="hu-HU" dirty="0" smtClean="0"/>
          </a:p>
          <a:p>
            <a:r>
              <a:rPr lang="hu-HU" b="1" dirty="0" smtClean="0"/>
              <a:t>.</a:t>
            </a:r>
            <a:r>
              <a:rPr lang="hu-HU" b="1" dirty="0" err="1" smtClean="0"/>
              <a:t>on</a:t>
            </a:r>
            <a:r>
              <a:rPr lang="hu-HU" b="1" dirty="0" smtClean="0"/>
              <a:t>() </a:t>
            </a:r>
            <a:r>
              <a:rPr lang="hu-HU" b="1" dirty="0" smtClean="0">
                <a:sym typeface="Wingdings" panose="05000000000000000000" pitchFamily="2" charset="2"/>
              </a:rPr>
              <a:t>.</a:t>
            </a:r>
            <a:r>
              <a:rPr lang="hu-HU" b="1" dirty="0" err="1" smtClean="0">
                <a:sym typeface="Wingdings" panose="05000000000000000000" pitchFamily="2" charset="2"/>
              </a:rPr>
              <a:t>off</a:t>
            </a:r>
            <a:r>
              <a:rPr lang="hu-HU" b="1" dirty="0" smtClean="0">
                <a:sym typeface="Wingdings" panose="05000000000000000000" pitchFamily="2" charset="2"/>
              </a:rPr>
              <a:t>()</a:t>
            </a:r>
          </a:p>
          <a:p>
            <a:r>
              <a:rPr lang="hu-HU" dirty="0" err="1" smtClean="0"/>
              <a:t>Alternate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handlers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(.</a:t>
            </a:r>
            <a:r>
              <a:rPr lang="hu-HU" dirty="0" err="1" smtClean="0"/>
              <a:t>click</a:t>
            </a:r>
            <a:r>
              <a:rPr lang="hu-HU" dirty="0" smtClean="0"/>
              <a:t>(), .</a:t>
            </a:r>
            <a:r>
              <a:rPr lang="hu-HU" dirty="0" err="1" smtClean="0"/>
              <a:t>mouseover</a:t>
            </a:r>
            <a:r>
              <a:rPr lang="hu-HU" dirty="0" smtClean="0"/>
              <a:t>(), .</a:t>
            </a:r>
            <a:r>
              <a:rPr lang="hu-HU" dirty="0" err="1" smtClean="0"/>
              <a:t>ready</a:t>
            </a:r>
            <a:r>
              <a:rPr lang="hu-HU" dirty="0" smtClean="0"/>
              <a:t>(), </a:t>
            </a:r>
            <a:r>
              <a:rPr lang="hu-HU" dirty="0" err="1" smtClean="0"/>
              <a:t>etc</a:t>
            </a:r>
            <a:r>
              <a:rPr lang="hu-HU" dirty="0" smtClean="0"/>
              <a:t>…)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Events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14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 an event handler function for one or more events to the selected </a:t>
            </a:r>
            <a:r>
              <a:rPr lang="en-US" dirty="0" smtClean="0"/>
              <a:t>elements</a:t>
            </a:r>
            <a:endParaRPr lang="hu-HU" dirty="0" smtClean="0"/>
          </a:p>
          <a:p>
            <a:r>
              <a:rPr lang="en-US" dirty="0"/>
              <a:t>.on( events [, selector ] [, data ], handler 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of HTML </a:t>
            </a:r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accessed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en-US" i="1" dirty="0" smtClean="0"/>
              <a:t>$( </a:t>
            </a:r>
            <a:r>
              <a:rPr lang="en-US" i="1" dirty="0"/>
              <a:t>"#</a:t>
            </a:r>
            <a:r>
              <a:rPr lang="en-US" i="1" dirty="0" err="1"/>
              <a:t>dataTable</a:t>
            </a:r>
            <a:r>
              <a:rPr lang="en-US" i="1" dirty="0"/>
              <a:t> </a:t>
            </a:r>
            <a:r>
              <a:rPr lang="en-US" i="1" dirty="0" err="1"/>
              <a:t>tbody</a:t>
            </a:r>
            <a:r>
              <a:rPr lang="en-US" i="1" dirty="0"/>
              <a:t> </a:t>
            </a:r>
            <a:r>
              <a:rPr lang="en-US" i="1" dirty="0" err="1"/>
              <a:t>tr</a:t>
            </a:r>
            <a:r>
              <a:rPr lang="en-US" i="1" dirty="0"/>
              <a:t>" ).on( "click", function() {</a:t>
            </a:r>
          </a:p>
          <a:p>
            <a:pPr marL="0" indent="0">
              <a:buNone/>
            </a:pPr>
            <a:r>
              <a:rPr lang="hu-HU" i="1" dirty="0" smtClean="0"/>
              <a:t> </a:t>
            </a:r>
            <a:r>
              <a:rPr lang="en-US" i="1" dirty="0" smtClean="0"/>
              <a:t>  </a:t>
            </a:r>
            <a:r>
              <a:rPr lang="en-US" i="1" dirty="0"/>
              <a:t>console.log( $( this ).text() );</a:t>
            </a:r>
          </a:p>
          <a:p>
            <a:pPr marL="0" indent="0">
              <a:buNone/>
            </a:pPr>
            <a:r>
              <a:rPr lang="en-US" i="1" dirty="0"/>
              <a:t>});</a:t>
            </a:r>
            <a:endParaRPr lang="hu-HU" i="1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.</a:t>
            </a:r>
            <a:r>
              <a:rPr lang="hu-HU" dirty="0" err="1" smtClean="0"/>
              <a:t>on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9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Remove</a:t>
            </a:r>
            <a:r>
              <a:rPr lang="hu-HU" dirty="0" smtClean="0"/>
              <a:t> an</a:t>
            </a:r>
            <a:r>
              <a:rPr lang="en-US" dirty="0" smtClean="0"/>
              <a:t> </a:t>
            </a:r>
            <a:r>
              <a:rPr lang="en-US" dirty="0"/>
              <a:t>an event </a:t>
            </a:r>
            <a:r>
              <a:rPr lang="hu-HU" dirty="0" err="1" smtClean="0"/>
              <a:t>hander</a:t>
            </a:r>
            <a:endParaRPr lang="hu-HU" dirty="0" smtClean="0"/>
          </a:p>
          <a:p>
            <a:r>
              <a:rPr lang="en-US" dirty="0"/>
              <a:t>.</a:t>
            </a:r>
            <a:r>
              <a:rPr lang="en-US" dirty="0" smtClean="0"/>
              <a:t>o</a:t>
            </a:r>
            <a:r>
              <a:rPr lang="hu-HU" dirty="0" smtClean="0"/>
              <a:t>ff</a:t>
            </a:r>
            <a:r>
              <a:rPr lang="en-US" dirty="0" smtClean="0"/>
              <a:t>( </a:t>
            </a:r>
            <a:r>
              <a:rPr lang="en-US" dirty="0"/>
              <a:t>events [, selector </a:t>
            </a:r>
            <a:r>
              <a:rPr lang="en-US" dirty="0" smtClean="0"/>
              <a:t>]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handler 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.</a:t>
            </a:r>
            <a:r>
              <a:rPr lang="hu-HU" dirty="0" err="1" smtClean="0"/>
              <a:t>off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5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Shortcuts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: .</a:t>
            </a:r>
            <a:r>
              <a:rPr lang="hu-HU" dirty="0" err="1" smtClean="0"/>
              <a:t>click</a:t>
            </a:r>
            <a:r>
              <a:rPr lang="hu-HU" dirty="0" smtClean="0"/>
              <a:t>()</a:t>
            </a:r>
          </a:p>
          <a:p>
            <a:endParaRPr lang="hu-HU" dirty="0"/>
          </a:p>
          <a:p>
            <a:pPr marL="0" indent="0">
              <a:buNone/>
            </a:pPr>
            <a:r>
              <a:rPr lang="en-US" i="1" dirty="0"/>
              <a:t>$( "#target" ).click(function() {</a:t>
            </a:r>
          </a:p>
          <a:p>
            <a:pPr marL="0" indent="0">
              <a:buNone/>
            </a:pPr>
            <a:r>
              <a:rPr lang="en-US" i="1" dirty="0"/>
              <a:t>  alert( "Handler for .click() called." );</a:t>
            </a:r>
          </a:p>
          <a:p>
            <a:pPr marL="0" indent="0">
              <a:buNone/>
            </a:pPr>
            <a:r>
              <a:rPr lang="en-US" i="1" dirty="0"/>
              <a:t>});</a:t>
            </a:r>
            <a:endParaRPr lang="hu-HU" i="1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Alternate</a:t>
            </a:r>
            <a:r>
              <a:rPr lang="hu-HU" dirty="0" smtClean="0"/>
              <a:t> </a:t>
            </a:r>
            <a:r>
              <a:rPr lang="hu-HU" dirty="0" err="1" smtClean="0"/>
              <a:t>handlers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8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Introduction, tools, access + high level HTML and HTTP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HTML document layout, HTML 5 elements, CSS selectors, Media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Box model,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Java</a:t>
            </a:r>
            <a:r>
              <a:rPr lang="hu-HU" sz="2000" dirty="0" smtClean="0"/>
              <a:t>S</a:t>
            </a:r>
            <a:r>
              <a:rPr lang="en-US" sz="2000" dirty="0" smtClean="0"/>
              <a:t>cript language, JSON, Scopes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Module pattern, OO, prototype, 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Module pattern, OO, prototype, </a:t>
            </a:r>
            <a:r>
              <a:rPr lang="en-US" sz="2000" dirty="0" smtClean="0"/>
              <a:t>publish-subscribe</a:t>
            </a:r>
            <a:endParaRPr lang="hu-H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Events, Timers, jQuery DOM </a:t>
            </a:r>
            <a:r>
              <a:rPr lang="en-US" sz="2000" b="1" dirty="0" smtClean="0"/>
              <a:t>manipulation</a:t>
            </a:r>
            <a:endParaRPr lang="hu-HU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Handlebars, jQuery Ajax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Training</a:t>
            </a:r>
            <a:r>
              <a:rPr lang="hu-HU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Shortcuts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: .</a:t>
            </a:r>
            <a:r>
              <a:rPr lang="hu-HU" dirty="0" err="1" smtClean="0"/>
              <a:t>ready</a:t>
            </a:r>
            <a:r>
              <a:rPr lang="hu-HU" dirty="0" smtClean="0"/>
              <a:t>()</a:t>
            </a:r>
          </a:p>
          <a:p>
            <a:endParaRPr lang="hu-HU" dirty="0"/>
          </a:p>
          <a:p>
            <a:pPr marL="0" indent="0">
              <a:buNone/>
            </a:pPr>
            <a:r>
              <a:rPr lang="en-US" i="1" dirty="0"/>
              <a:t>$( </a:t>
            </a:r>
            <a:r>
              <a:rPr lang="hu-HU" i="1" dirty="0" err="1" smtClean="0"/>
              <a:t>document</a:t>
            </a:r>
            <a:r>
              <a:rPr lang="en-US" i="1" dirty="0" smtClean="0"/>
              <a:t>).</a:t>
            </a:r>
            <a:r>
              <a:rPr lang="hu-HU" i="1" dirty="0" err="1" smtClean="0"/>
              <a:t>ready</a:t>
            </a:r>
            <a:r>
              <a:rPr lang="en-US" i="1" dirty="0" smtClean="0"/>
              <a:t>(function</a:t>
            </a:r>
            <a:r>
              <a:rPr lang="en-US" i="1" dirty="0"/>
              <a:t>() {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hu-HU" i="1" dirty="0" smtClean="0"/>
              <a:t>//</a:t>
            </a:r>
            <a:r>
              <a:rPr lang="hu-HU" i="1" dirty="0" err="1" smtClean="0"/>
              <a:t>this</a:t>
            </a:r>
            <a:r>
              <a:rPr lang="hu-HU" i="1" dirty="0" smtClean="0"/>
              <a:t> </a:t>
            </a:r>
            <a:r>
              <a:rPr lang="hu-HU" i="1" dirty="0" err="1" smtClean="0"/>
              <a:t>logic</a:t>
            </a:r>
            <a:r>
              <a:rPr lang="hu-HU" i="1" dirty="0" smtClean="0"/>
              <a:t> </a:t>
            </a:r>
            <a:r>
              <a:rPr lang="hu-HU" i="1" dirty="0" err="1" smtClean="0"/>
              <a:t>executes</a:t>
            </a:r>
            <a:r>
              <a:rPr lang="hu-HU" i="1" dirty="0"/>
              <a:t> </a:t>
            </a:r>
            <a:r>
              <a:rPr lang="hu-HU" i="1" dirty="0" err="1" smtClean="0"/>
              <a:t>when</a:t>
            </a:r>
            <a:r>
              <a:rPr lang="hu-HU" i="1" dirty="0" smtClean="0"/>
              <a:t> </a:t>
            </a:r>
            <a:r>
              <a:rPr lang="hu-HU" i="1" dirty="0" err="1" smtClean="0"/>
              <a:t>the</a:t>
            </a:r>
            <a:r>
              <a:rPr lang="hu-HU" i="1" dirty="0" smtClean="0"/>
              <a:t> DOM is </a:t>
            </a:r>
            <a:r>
              <a:rPr lang="hu-HU" i="1" dirty="0" err="1" smtClean="0"/>
              <a:t>ready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});</a:t>
            </a:r>
            <a:endParaRPr lang="hu-HU" i="1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Alternate</a:t>
            </a:r>
            <a:r>
              <a:rPr lang="hu-HU" dirty="0" smtClean="0"/>
              <a:t> </a:t>
            </a:r>
            <a:r>
              <a:rPr lang="hu-HU" dirty="0" err="1" smtClean="0"/>
              <a:t>handlers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89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: </a:t>
            </a:r>
            <a:r>
              <a:rPr lang="hu-HU" dirty="0" err="1" smtClean="0"/>
              <a:t>attach</a:t>
            </a:r>
            <a:r>
              <a:rPr lang="hu-HU" dirty="0" smtClean="0"/>
              <a:t> an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nearest</a:t>
            </a:r>
            <a:r>
              <a:rPr lang="hu-HU" dirty="0" smtClean="0"/>
              <a:t>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Because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bubbling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pushed</a:t>
            </a:r>
            <a:r>
              <a:rPr lang="hu-HU" dirty="0" smtClean="0"/>
              <a:t> back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cancelled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  <a:r>
              <a:rPr lang="hu-HU" dirty="0" err="1" smtClean="0"/>
              <a:t>preventDefault</a:t>
            </a:r>
            <a:r>
              <a:rPr lang="hu-HU" dirty="0" smtClean="0"/>
              <a:t>() </a:t>
            </a:r>
            <a:r>
              <a:rPr lang="hu-HU" dirty="0" err="1" smtClean="0"/>
              <a:t>call</a:t>
            </a:r>
            <a:r>
              <a:rPr lang="hu-HU" dirty="0" smtClean="0"/>
              <a:t>.</a:t>
            </a:r>
            <a:br>
              <a:rPr lang="hu-HU" dirty="0" smtClean="0"/>
            </a:br>
            <a:endParaRPr lang="hu-HU" dirty="0" smtClean="0"/>
          </a:p>
          <a:p>
            <a:pPr marL="0" indent="0">
              <a:buNone/>
            </a:pPr>
            <a:r>
              <a:rPr lang="hu-HU" i="1" dirty="0"/>
              <a:t>$(</a:t>
            </a:r>
            <a:r>
              <a:rPr lang="hu-HU" i="1" dirty="0" err="1"/>
              <a:t>document</a:t>
            </a:r>
            <a:r>
              <a:rPr lang="hu-HU" i="1" dirty="0"/>
              <a:t>).</a:t>
            </a:r>
            <a:r>
              <a:rPr lang="hu-HU" i="1" dirty="0" err="1"/>
              <a:t>on</a:t>
            </a:r>
            <a:r>
              <a:rPr lang="hu-HU" i="1" dirty="0"/>
              <a:t>('</a:t>
            </a:r>
            <a:r>
              <a:rPr lang="hu-HU" i="1" dirty="0" err="1"/>
              <a:t>click</a:t>
            </a:r>
            <a:r>
              <a:rPr lang="hu-HU" i="1" dirty="0"/>
              <a:t>', '.</a:t>
            </a:r>
            <a:r>
              <a:rPr lang="hu-HU" i="1" dirty="0" err="1" smtClean="0"/>
              <a:t>classtype</a:t>
            </a:r>
            <a:r>
              <a:rPr lang="hu-HU" i="1" dirty="0" smtClean="0"/>
              <a:t>', </a:t>
            </a:r>
            <a:r>
              <a:rPr lang="hu-HU" i="1" dirty="0" err="1" smtClean="0"/>
              <a:t>function</a:t>
            </a:r>
            <a:r>
              <a:rPr lang="hu-HU" i="1" dirty="0" smtClean="0"/>
              <a:t>(</a:t>
            </a:r>
            <a:r>
              <a:rPr lang="hu-HU" i="1" dirty="0" err="1" smtClean="0"/>
              <a:t>evt</a:t>
            </a:r>
            <a:r>
              <a:rPr lang="hu-HU" i="1" dirty="0"/>
              <a:t>) { /*...*/ });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07428"/>
          </a:xfrm>
        </p:spPr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automatically</a:t>
            </a:r>
            <a:r>
              <a:rPr lang="hu-HU" dirty="0" smtClean="0"/>
              <a:t> </a:t>
            </a:r>
            <a:r>
              <a:rPr lang="hu-HU" dirty="0" err="1" smtClean="0"/>
              <a:t>attach</a:t>
            </a:r>
            <a:r>
              <a:rPr lang="hu-HU" dirty="0" smtClean="0"/>
              <a:t> an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smtClean="0"/>
              <a:t>a – </a:t>
            </a:r>
            <a:r>
              <a:rPr lang="hu-HU" dirty="0" err="1" smtClean="0"/>
              <a:t>dynamically</a:t>
            </a:r>
            <a:r>
              <a:rPr lang="hu-HU" dirty="0" smtClean="0"/>
              <a:t> </a:t>
            </a:r>
            <a:r>
              <a:rPr lang="hu-HU" dirty="0" err="1" smtClean="0"/>
              <a:t>created</a:t>
            </a:r>
            <a:r>
              <a:rPr lang="hu-HU" dirty="0" smtClean="0"/>
              <a:t> - </a:t>
            </a:r>
            <a:r>
              <a:rPr lang="hu-HU" dirty="0" err="1" smtClean="0"/>
              <a:t>element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65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smtClean="0"/>
              <a:t>TASKS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that logo is hidden on small </a:t>
            </a:r>
            <a:r>
              <a:rPr lang="en-US" dirty="0" smtClean="0"/>
              <a:t>screens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r>
              <a:rPr lang="hu-HU" dirty="0" smtClean="0"/>
              <a:t> is </a:t>
            </a:r>
            <a:r>
              <a:rPr lang="hu-HU" dirty="0" err="1" smtClean="0"/>
              <a:t>focused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open app-controller.js</a:t>
            </a:r>
            <a:endParaRPr lang="hu-HU" dirty="0" smtClean="0"/>
          </a:p>
          <a:p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searchFormInput’s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handler</a:t>
            </a:r>
            <a:endParaRPr lang="en-US" dirty="0"/>
          </a:p>
          <a:p>
            <a:r>
              <a:rPr lang="en-US" dirty="0" smtClean="0"/>
              <a:t>append </a:t>
            </a:r>
            <a:r>
              <a:rPr lang="en-US" dirty="0"/>
              <a:t>the hide-on-small-screen class on the logo </a:t>
            </a:r>
            <a:r>
              <a:rPr lang="en-US" dirty="0" smtClean="0"/>
              <a:t>element</a:t>
            </a:r>
            <a:endParaRPr lang="hu-HU" dirty="0" smtClean="0"/>
          </a:p>
          <a:p>
            <a:r>
              <a:rPr lang="hu-HU" dirty="0" err="1" smtClean="0"/>
              <a:t>Append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focused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searchFormInput’s</a:t>
            </a:r>
            <a:r>
              <a:rPr lang="hu-HU" dirty="0" smtClean="0"/>
              <a:t> </a:t>
            </a:r>
            <a:r>
              <a:rPr lang="hu-HU" dirty="0" err="1" smtClean="0"/>
              <a:t>parent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0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1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Desired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screens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</a:t>
            </a:r>
            <a:r>
              <a:rPr lang="hu-HU" dirty="0" err="1" smtClean="0"/>
              <a:t>box</a:t>
            </a:r>
            <a:r>
              <a:rPr lang="hu-HU" dirty="0" smtClean="0"/>
              <a:t> is </a:t>
            </a:r>
            <a:r>
              <a:rPr lang="hu-HU" dirty="0" err="1" smtClean="0"/>
              <a:t>focused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0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849869"/>
            <a:ext cx="3870850" cy="53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3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clicked outside of search in small view: Show logo and collapse input field. It preserve the field expanded if the field is not empty</a:t>
            </a:r>
            <a:endParaRPr lang="hu-HU" dirty="0" smtClean="0"/>
          </a:p>
          <a:p>
            <a:r>
              <a:rPr lang="en-US" dirty="0" smtClean="0"/>
              <a:t>open </a:t>
            </a:r>
            <a:r>
              <a:rPr lang="en-US" dirty="0"/>
              <a:t>app-controller.js</a:t>
            </a:r>
          </a:p>
          <a:p>
            <a:r>
              <a:rPr lang="en-US" dirty="0" smtClean="0"/>
              <a:t>attach </a:t>
            </a:r>
            <a:r>
              <a:rPr lang="en-US" dirty="0"/>
              <a:t>event handler on </a:t>
            </a:r>
            <a:r>
              <a:rPr lang="en-US" dirty="0" err="1"/>
              <a:t>searchFormInput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appropriate event handler (google it ;)</a:t>
            </a:r>
          </a:p>
          <a:p>
            <a:r>
              <a:rPr lang="en-US" dirty="0" smtClean="0"/>
              <a:t>if </a:t>
            </a:r>
            <a:r>
              <a:rPr lang="en-US" dirty="0"/>
              <a:t>the content is not empty, remove hide-on-small-screen from the logo</a:t>
            </a:r>
          </a:p>
          <a:p>
            <a:r>
              <a:rPr lang="en-US" dirty="0" smtClean="0"/>
              <a:t>also</a:t>
            </a:r>
            <a:r>
              <a:rPr lang="en-US" dirty="0"/>
              <a:t>, remove the focused class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51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toast</a:t>
            </a:r>
            <a:r>
              <a:rPr lang="hu-HU" dirty="0"/>
              <a:t> </a:t>
            </a:r>
            <a:r>
              <a:rPr lang="hu-HU" dirty="0" err="1"/>
              <a:t>view</a:t>
            </a:r>
            <a:r>
              <a:rPr lang="hu-HU" dirty="0"/>
              <a:t> </a:t>
            </a:r>
            <a:r>
              <a:rPr lang="hu-HU" dirty="0" err="1"/>
              <a:t>behaviour</a:t>
            </a:r>
            <a:endParaRPr lang="hu-HU" dirty="0"/>
          </a:p>
          <a:p>
            <a:r>
              <a:rPr lang="en-US" dirty="0"/>
              <a:t>- open toast-view.js</a:t>
            </a:r>
          </a:p>
          <a:p>
            <a:r>
              <a:rPr lang="en-US" dirty="0"/>
              <a:t>- expand the module's body to publish (return) the two following methods</a:t>
            </a:r>
            <a:r>
              <a:rPr lang="en-US" dirty="0" smtClean="0"/>
              <a:t>:</a:t>
            </a:r>
            <a:r>
              <a:rPr lang="hu-HU" dirty="0" smtClean="0"/>
              <a:t> </a:t>
            </a:r>
            <a:r>
              <a:rPr lang="hu-HU" i="1" dirty="0" smtClean="0"/>
              <a:t>show</a:t>
            </a:r>
            <a:r>
              <a:rPr lang="hu-HU" dirty="0" smtClean="0"/>
              <a:t> and </a:t>
            </a:r>
            <a:r>
              <a:rPr lang="hu-HU" i="1" dirty="0" err="1" smtClean="0"/>
              <a:t>hide</a:t>
            </a:r>
            <a:endParaRPr lang="hu-HU" i="1" dirty="0" smtClean="0"/>
          </a:p>
          <a:p>
            <a:r>
              <a:rPr lang="en-US" dirty="0" smtClean="0"/>
              <a:t>- </a:t>
            </a:r>
            <a:r>
              <a:rPr lang="en-US" dirty="0"/>
              <a:t>show: a function with a message, a class type and the success handler</a:t>
            </a:r>
          </a:p>
          <a:p>
            <a:r>
              <a:rPr lang="en-US" dirty="0"/>
              <a:t>- it must show the toast with the given style and message, with a fade in effect, and when the effect is done, it must call the success handler</a:t>
            </a:r>
          </a:p>
          <a:p>
            <a:r>
              <a:rPr lang="en-US" dirty="0"/>
              <a:t>- hide: a function with a success handler</a:t>
            </a:r>
          </a:p>
          <a:p>
            <a:r>
              <a:rPr lang="en-US" dirty="0"/>
              <a:t>- it must hide the toast with a fadeout effect and once done, it must call the success handler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2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validation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behaviour</a:t>
            </a:r>
            <a:endParaRPr lang="hu-HU" dirty="0" smtClean="0"/>
          </a:p>
          <a:p>
            <a:r>
              <a:rPr lang="hu-HU" dirty="0" smtClean="0"/>
              <a:t>Open </a:t>
            </a:r>
            <a:r>
              <a:rPr lang="hu-HU" dirty="0" err="1" smtClean="0"/>
              <a:t>topic-view.js</a:t>
            </a:r>
            <a:endParaRPr lang="hu-HU" dirty="0" smtClean="0"/>
          </a:p>
          <a:p>
            <a:r>
              <a:rPr lang="hu-HU" dirty="0" smtClean="0"/>
              <a:t>Add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three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renderValidationErrors</a:t>
            </a:r>
            <a:endParaRPr lang="hu-HU" dirty="0" smtClean="0"/>
          </a:p>
          <a:p>
            <a:pPr lvl="1"/>
            <a:r>
              <a:rPr lang="hu-HU" dirty="0" err="1" smtClean="0"/>
              <a:t>clearValidationErrors</a:t>
            </a:r>
            <a:endParaRPr lang="hu-HU" dirty="0" smtClean="0"/>
          </a:p>
          <a:p>
            <a:pPr lvl="1"/>
            <a:r>
              <a:rPr lang="hu-HU" dirty="0" err="1" smtClean="0"/>
              <a:t>clearTopicForm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88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clearValidationErrors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Should</a:t>
            </a:r>
            <a:r>
              <a:rPr lang="hu-HU" dirty="0" smtClean="0"/>
              <a:t> </a:t>
            </a:r>
            <a:r>
              <a:rPr lang="hu-HU" dirty="0" err="1" smtClean="0"/>
              <a:t>clear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endParaRPr lang="hu-HU" dirty="0" smtClean="0"/>
          </a:p>
          <a:p>
            <a:pPr lvl="1"/>
            <a:r>
              <a:rPr lang="hu-HU" dirty="0" err="1" smtClean="0"/>
              <a:t>Hiding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buble</a:t>
            </a:r>
            <a:endParaRPr lang="hu-HU" dirty="0" smtClean="0"/>
          </a:p>
          <a:p>
            <a:pPr lvl="1"/>
            <a:r>
              <a:rPr lang="hu-HU" dirty="0" err="1" smtClean="0"/>
              <a:t>Remove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affected</a:t>
            </a:r>
            <a:r>
              <a:rPr lang="hu-HU" dirty="0" smtClean="0"/>
              <a:t> </a:t>
            </a:r>
            <a:r>
              <a:rPr lang="hu-HU" dirty="0" err="1" smtClean="0"/>
              <a:t>fields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95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clearTopicForm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Find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textarea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Events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Timers</a:t>
            </a:r>
            <a:endParaRPr lang="hu-HU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/>
                </a:solidFill>
              </a:rPr>
              <a:t>jQuery</a:t>
            </a:r>
            <a:r>
              <a:rPr lang="hu-HU" sz="2400" dirty="0" smtClean="0">
                <a:solidFill>
                  <a:schemeClr val="tx1"/>
                </a:solidFill>
              </a:rPr>
              <a:t> DOM </a:t>
            </a:r>
            <a:r>
              <a:rPr lang="hu-HU" sz="2400" dirty="0" err="1" smtClean="0">
                <a:solidFill>
                  <a:schemeClr val="tx1"/>
                </a:solidFill>
              </a:rPr>
              <a:t>manipulation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err="1" smtClean="0"/>
              <a:t>renderValidationErrors</a:t>
            </a:r>
            <a:r>
              <a:rPr lang="hu-HU" dirty="0" smtClean="0"/>
              <a:t> (</a:t>
            </a:r>
            <a:r>
              <a:rPr lang="hu-HU" dirty="0" err="1" smtClean="0"/>
              <a:t>validationErrors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Should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clearValidationErrors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i="1" dirty="0" err="1" smtClean="0"/>
              <a:t>validationErrors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‚</a:t>
            </a:r>
            <a:r>
              <a:rPr lang="hu-HU" dirty="0" err="1" smtClean="0"/>
              <a:t>title</a:t>
            </a:r>
            <a:r>
              <a:rPr lang="hu-HU" dirty="0" smtClean="0"/>
              <a:t>’, add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area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validationErrors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‚email’, add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email </a:t>
            </a:r>
            <a:r>
              <a:rPr lang="hu-HU" dirty="0" err="1" smtClean="0"/>
              <a:t>area</a:t>
            </a:r>
            <a:endParaRPr lang="hu-HU" dirty="0" smtClean="0"/>
          </a:p>
          <a:p>
            <a:r>
              <a:rPr lang="hu-HU" dirty="0" err="1" smtClean="0"/>
              <a:t>Also</a:t>
            </a:r>
            <a:r>
              <a:rPr lang="hu-HU" dirty="0" smtClean="0"/>
              <a:t>, add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inline-table</a:t>
            </a:r>
            <a:r>
              <a:rPr lang="hu-HU" dirty="0" smtClean="0"/>
              <a:t> display </a:t>
            </a:r>
            <a:r>
              <a:rPr lang="hu-HU" dirty="0" err="1" smtClean="0"/>
              <a:t>property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.</a:t>
            </a:r>
            <a:r>
              <a:rPr lang="hu-HU" dirty="0" err="1" smtClean="0"/>
              <a:t>error-buble</a:t>
            </a: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2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validation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clearing</a:t>
            </a:r>
            <a:r>
              <a:rPr lang="hu-HU" dirty="0" smtClean="0"/>
              <a:t> and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clearing</a:t>
            </a:r>
            <a:r>
              <a:rPr lang="hu-HU" dirty="0" smtClean="0"/>
              <a:t> </a:t>
            </a:r>
            <a:r>
              <a:rPr lang="hu-HU" dirty="0" err="1" smtClean="0"/>
              <a:t>functionality</a:t>
            </a:r>
            <a:endParaRPr lang="hu-HU" dirty="0" smtClean="0"/>
          </a:p>
          <a:p>
            <a:r>
              <a:rPr lang="hu-HU" dirty="0" smtClean="0"/>
              <a:t>Open </a:t>
            </a:r>
            <a:r>
              <a:rPr lang="hu-HU" dirty="0" err="1" smtClean="0"/>
              <a:t>message-view.js</a:t>
            </a:r>
            <a:endParaRPr lang="hu-HU" dirty="0" smtClean="0"/>
          </a:p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body of </a:t>
            </a:r>
            <a:r>
              <a:rPr lang="hu-HU" dirty="0" err="1" smtClean="0"/>
              <a:t>clearValidationErrors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enable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hide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buble</a:t>
            </a:r>
            <a:r>
              <a:rPr lang="hu-HU" dirty="0" smtClean="0"/>
              <a:t> and </a:t>
            </a:r>
            <a:r>
              <a:rPr lang="hu-HU" dirty="0" err="1" smtClean="0"/>
              <a:t>remove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input </a:t>
            </a:r>
            <a:r>
              <a:rPr lang="hu-HU" dirty="0" err="1" smtClean="0"/>
              <a:t>fields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body of </a:t>
            </a:r>
            <a:r>
              <a:rPr lang="hu-HU" dirty="0" err="1" smtClean="0"/>
              <a:t>clearMessageForm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enable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clear</a:t>
            </a:r>
            <a:r>
              <a:rPr lang="hu-HU" dirty="0" smtClean="0"/>
              <a:t> text and email </a:t>
            </a:r>
            <a:r>
              <a:rPr lang="hu-HU" dirty="0" err="1" smtClean="0"/>
              <a:t>address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input </a:t>
            </a:r>
            <a:r>
              <a:rPr lang="hu-HU" dirty="0" err="1" smtClean="0"/>
              <a:t>form</a:t>
            </a:r>
            <a:r>
              <a:rPr lang="hu-HU" dirty="0" smtClean="0"/>
              <a:t>.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Task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hu-HU" dirty="0" smtClean="0"/>
              <a:t>EVENTS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An </a:t>
            </a:r>
            <a:r>
              <a:rPr lang="hu-HU" dirty="0" err="1" smtClean="0"/>
              <a:t>event</a:t>
            </a:r>
            <a:r>
              <a:rPr lang="hu-HU" dirty="0" smtClean="0"/>
              <a:t> is a „</a:t>
            </a:r>
            <a:r>
              <a:rPr lang="hu-HU" dirty="0" err="1" smtClean="0"/>
              <a:t>thing</a:t>
            </a:r>
            <a:r>
              <a:rPr lang="hu-HU" dirty="0" smtClean="0"/>
              <a:t>”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happen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HTML </a:t>
            </a:r>
            <a:r>
              <a:rPr lang="hu-HU" dirty="0" err="1" smtClean="0"/>
              <a:t>element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listen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an </a:t>
            </a:r>
            <a:r>
              <a:rPr lang="hu-HU" dirty="0" err="1" smtClean="0"/>
              <a:t>event</a:t>
            </a:r>
            <a:r>
              <a:rPr lang="hu-HU" dirty="0" smtClean="0"/>
              <a:t> and </a:t>
            </a:r>
            <a:r>
              <a:rPr lang="hu-HU" dirty="0" err="1" smtClean="0"/>
              <a:t>react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, </a:t>
            </a:r>
            <a:r>
              <a:rPr lang="hu-HU" dirty="0" err="1" smtClean="0"/>
              <a:t>once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happened</a:t>
            </a:r>
            <a:endParaRPr lang="hu-HU" dirty="0" smtClean="0"/>
          </a:p>
          <a:p>
            <a:r>
              <a:rPr lang="hu-HU" dirty="0" err="1" smtClean="0"/>
              <a:t>Purpose</a:t>
            </a:r>
            <a:r>
              <a:rPr lang="hu-HU" dirty="0" smtClean="0"/>
              <a:t>: </a:t>
            </a:r>
            <a:r>
              <a:rPr lang="hu-HU" dirty="0" err="1" smtClean="0"/>
              <a:t>programmatic</a:t>
            </a:r>
            <a:r>
              <a:rPr lang="hu-HU" dirty="0" smtClean="0"/>
              <a:t> </a:t>
            </a:r>
            <a:r>
              <a:rPr lang="hu-HU" dirty="0" err="1" smtClean="0"/>
              <a:t>interaction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DOM </a:t>
            </a:r>
            <a:r>
              <a:rPr lang="hu-HU" dirty="0" err="1" smtClean="0"/>
              <a:t>elements</a:t>
            </a:r>
            <a:endParaRPr lang="hu-H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Event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browser </a:t>
            </a:r>
            <a:r>
              <a:rPr lang="hu-HU" dirty="0" err="1" smtClean="0"/>
              <a:t>finishes</a:t>
            </a:r>
            <a:r>
              <a:rPr lang="hu-HU" dirty="0" smtClean="0"/>
              <a:t> </a:t>
            </a:r>
            <a:r>
              <a:rPr lang="hu-HU" dirty="0" err="1" smtClean="0"/>
              <a:t>loading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fires</a:t>
            </a:r>
            <a:r>
              <a:rPr lang="hu-HU" dirty="0" smtClean="0"/>
              <a:t> an </a:t>
            </a:r>
            <a:r>
              <a:rPr lang="hu-HU" b="1" dirty="0" err="1" smtClean="0"/>
              <a:t>onload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endParaRPr lang="hu-HU" dirty="0" smtClean="0"/>
          </a:p>
          <a:p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click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somewhere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mouse</a:t>
            </a:r>
            <a:r>
              <a:rPr lang="hu-HU" dirty="0" smtClean="0"/>
              <a:t>, an </a:t>
            </a:r>
            <a:r>
              <a:rPr lang="hu-HU" b="1" dirty="0" err="1" smtClean="0"/>
              <a:t>onclick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is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mouse</a:t>
            </a:r>
            <a:r>
              <a:rPr lang="hu-HU" dirty="0" smtClean="0"/>
              <a:t> </a:t>
            </a:r>
            <a:r>
              <a:rPr lang="hu-HU" dirty="0" err="1" smtClean="0"/>
              <a:t>clicked</a:t>
            </a:r>
            <a:r>
              <a:rPr lang="hu-HU" dirty="0"/>
              <a:t> </a:t>
            </a:r>
            <a:r>
              <a:rPr lang="hu-HU" dirty="0" err="1" smtClean="0"/>
              <a:t>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Examples</a:t>
            </a:r>
            <a:r>
              <a:rPr lang="hu-HU" dirty="0" smtClean="0"/>
              <a:t> of </a:t>
            </a:r>
            <a:r>
              <a:rPr lang="hu-HU" dirty="0" err="1" smtClean="0"/>
              <a:t>events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 err="1" smtClean="0"/>
              <a:t>onmouseover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/>
              <a:t>o</a:t>
            </a:r>
            <a:r>
              <a:rPr lang="hu-HU" dirty="0" err="1" smtClean="0"/>
              <a:t>nmouseout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/>
              <a:t>o</a:t>
            </a:r>
            <a:r>
              <a:rPr lang="hu-HU" dirty="0" err="1" smtClean="0"/>
              <a:t>nkeydown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err="1"/>
              <a:t>o</a:t>
            </a:r>
            <a:r>
              <a:rPr lang="hu-HU" dirty="0" err="1" smtClean="0"/>
              <a:t>nchange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2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onmouseover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hover</a:t>
            </a:r>
            <a:r>
              <a:rPr lang="hu-HU" dirty="0" smtClean="0"/>
              <a:t> over an </a:t>
            </a:r>
            <a:r>
              <a:rPr lang="hu-HU" dirty="0" err="1" smtClean="0"/>
              <a:t>element’s</a:t>
            </a:r>
            <a:r>
              <a:rPr lang="hu-HU" dirty="0" smtClean="0"/>
              <a:t> </a:t>
            </a:r>
            <a:r>
              <a:rPr lang="hu-HU" dirty="0" err="1" smtClean="0"/>
              <a:t>area</a:t>
            </a:r>
            <a:endParaRPr lang="hu-HU" dirty="0" smtClean="0"/>
          </a:p>
          <a:p>
            <a:r>
              <a:rPr lang="hu-HU" dirty="0" err="1"/>
              <a:t>o</a:t>
            </a:r>
            <a:r>
              <a:rPr lang="hu-HU" dirty="0" err="1" smtClean="0"/>
              <a:t>nmouseout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pointer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element’s</a:t>
            </a:r>
            <a:r>
              <a:rPr lang="hu-HU" dirty="0" smtClean="0"/>
              <a:t> </a:t>
            </a:r>
            <a:r>
              <a:rPr lang="hu-HU" dirty="0" err="1" smtClean="0"/>
              <a:t>area</a:t>
            </a:r>
            <a:endParaRPr lang="hu-HU" dirty="0" smtClean="0"/>
          </a:p>
          <a:p>
            <a:r>
              <a:rPr lang="hu-HU" dirty="0" err="1"/>
              <a:t>o</a:t>
            </a:r>
            <a:r>
              <a:rPr lang="hu-HU" dirty="0" err="1" smtClean="0"/>
              <a:t>nkeydown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when</a:t>
            </a:r>
            <a:r>
              <a:rPr lang="hu-HU" dirty="0" smtClean="0"/>
              <a:t> a </a:t>
            </a:r>
            <a:r>
              <a:rPr lang="hu-HU" dirty="0" err="1" smtClean="0"/>
              <a:t>key</a:t>
            </a:r>
            <a:r>
              <a:rPr lang="hu-HU" dirty="0" smtClean="0"/>
              <a:t> is </a:t>
            </a:r>
            <a:r>
              <a:rPr lang="hu-HU" dirty="0" err="1" smtClean="0"/>
              <a:t>pressed</a:t>
            </a:r>
            <a:endParaRPr lang="hu-HU" dirty="0" smtClean="0"/>
          </a:p>
          <a:p>
            <a:r>
              <a:rPr lang="hu-HU" dirty="0" err="1" smtClean="0"/>
              <a:t>onchange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of a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 is </a:t>
            </a:r>
            <a:r>
              <a:rPr lang="hu-HU" dirty="0" err="1" smtClean="0"/>
              <a:t>changed</a:t>
            </a: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7052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937198175" UniqueId="d329426c-7041-45f9-b42b-920388110da7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5DE4A0B917640A570D089B0696C69" ma:contentTypeVersion="0" ma:contentTypeDescription="Create a new document." ma:contentTypeScope="" ma:versionID="dc1ce0fb8abab260a99cd3762f1fc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Props1.xml><?xml version="1.0" encoding="utf-8"?>
<ds:datastoreItem xmlns:ds="http://schemas.openxmlformats.org/officeDocument/2006/customXml" ds:itemID="{421F2AE8-79B1-4F0A-AA12-C0E23124D5EF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659BD210-102D-4A08-BE53-79CC4B0DE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B4BD3-5B4B-464D-A719-A001F9E8D67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FCBC71B-0FB3-4447-9531-7FE1AB43910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5.xml><?xml version="1.0" encoding="utf-8"?>
<ds:datastoreItem xmlns:ds="http://schemas.openxmlformats.org/officeDocument/2006/customXml" ds:itemID="{BE0A25E3-76D8-4FEE-87FD-FF67F15E66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48479</TotalTime>
  <Words>1213</Words>
  <Application>Microsoft Office PowerPoint</Application>
  <PresentationFormat>Diavetítés a képernyőre (4:3 oldalarány)</PresentationFormat>
  <Paragraphs>294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41</vt:i4>
      </vt:variant>
    </vt:vector>
  </HeadingPairs>
  <TitlesOfParts>
    <vt:vector size="48" baseType="lpstr">
      <vt:lpstr>Arial</vt:lpstr>
      <vt:lpstr>Calibri</vt:lpstr>
      <vt:lpstr>Franklin Gothic Book</vt:lpstr>
      <vt:lpstr>Franklin Gothic Medium</vt:lpstr>
      <vt:lpstr>Wingdings</vt:lpstr>
      <vt:lpstr>epam-ppt-cover</vt:lpstr>
      <vt:lpstr>epam-ppt-light</vt:lpstr>
      <vt:lpstr>Events, Timers, jQuery DOM manipulation</vt:lpstr>
      <vt:lpstr>FYI – before we start</vt:lpstr>
      <vt:lpstr>Training overview</vt:lpstr>
      <vt:lpstr>Agenda</vt:lpstr>
      <vt:lpstr>EVENTS</vt:lpstr>
      <vt:lpstr>Event</vt:lpstr>
      <vt:lpstr>Examples of events</vt:lpstr>
      <vt:lpstr>When are the following events are called?</vt:lpstr>
      <vt:lpstr>When are the following events are called?</vt:lpstr>
      <vt:lpstr>Event families</vt:lpstr>
      <vt:lpstr>An event</vt:lpstr>
      <vt:lpstr>Timers</vt:lpstr>
      <vt:lpstr>Purpose of timers</vt:lpstr>
      <vt:lpstr>Delaying code execution – setTimeout()</vt:lpstr>
      <vt:lpstr>Cancel code execution delay – clearTimeout()</vt:lpstr>
      <vt:lpstr>Set periodic code execution – setInterval()</vt:lpstr>
      <vt:lpstr>Cancel periodic execution delay – clearInterval()</vt:lpstr>
      <vt:lpstr>Jquery dom manipulation</vt:lpstr>
      <vt:lpstr>What is jQuery?</vt:lpstr>
      <vt:lpstr>How does it work?</vt:lpstr>
      <vt:lpstr>Selectors</vt:lpstr>
      <vt:lpstr>Selectors</vt:lpstr>
      <vt:lpstr>Selectors</vt:lpstr>
      <vt:lpstr>Selectors &amp; chaining</vt:lpstr>
      <vt:lpstr>Traversing API</vt:lpstr>
      <vt:lpstr>Events</vt:lpstr>
      <vt:lpstr>.on()</vt:lpstr>
      <vt:lpstr>.off()</vt:lpstr>
      <vt:lpstr>Alternate handlers</vt:lpstr>
      <vt:lpstr>Alternate handlers</vt:lpstr>
      <vt:lpstr>How to automatically attach an event handler to a – dynamically created - element</vt:lpstr>
      <vt:lpstr>TASKS</vt:lpstr>
      <vt:lpstr>Task 0</vt:lpstr>
      <vt:lpstr>Task 0</vt:lpstr>
      <vt:lpstr>Task 1</vt:lpstr>
      <vt:lpstr>Task 2</vt:lpstr>
      <vt:lpstr>Task 3</vt:lpstr>
      <vt:lpstr>Task 3</vt:lpstr>
      <vt:lpstr>Task 3</vt:lpstr>
      <vt:lpstr>Task 3</vt:lpstr>
      <vt:lpstr>Task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leho</cp:lastModifiedBy>
  <cp:revision>994</cp:revision>
  <cp:lastPrinted>2012-02-27T18:53:02Z</cp:lastPrinted>
  <dcterms:created xsi:type="dcterms:W3CDTF">2011-09-13T23:33:50Z</dcterms:created>
  <dcterms:modified xsi:type="dcterms:W3CDTF">2015-03-25T16:07:17Z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0x0101006525DE4A0B917640A570D089B0696C69</vt:lpwstr>
  </property>
  <property fmtid="{D5CDD505-2E9C-101B-9397-08002B2CF9AE}" pid="3" name="ImportRevision">
    <vt:lpwstr>635259237000000000</vt:lpwstr>
  </property>
</Properties>
</file>