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1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D6-6992-C249-965B-1D9A8EEDFA7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9494-8044-7042-B2F0-6CB20D7F3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1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D6-6992-C249-965B-1D9A8EEDFA7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9494-8044-7042-B2F0-6CB20D7F3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7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D6-6992-C249-965B-1D9A8EEDFA7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9494-8044-7042-B2F0-6CB20D7F3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5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D6-6992-C249-965B-1D9A8EEDFA7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9494-8044-7042-B2F0-6CB20D7F3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0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D6-6992-C249-965B-1D9A8EEDFA7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9494-8044-7042-B2F0-6CB20D7F3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0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D6-6992-C249-965B-1D9A8EEDFA7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9494-8044-7042-B2F0-6CB20D7F3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2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D6-6992-C249-965B-1D9A8EEDFA7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9494-8044-7042-B2F0-6CB20D7F3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9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D6-6992-C249-965B-1D9A8EEDFA7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9494-8044-7042-B2F0-6CB20D7F3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2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D6-6992-C249-965B-1D9A8EEDFA7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9494-8044-7042-B2F0-6CB20D7F3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2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D6-6992-C249-965B-1D9A8EEDFA7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9494-8044-7042-B2F0-6CB20D7F3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BD6-6992-C249-965B-1D9A8EEDFA7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9494-8044-7042-B2F0-6CB20D7F3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07BD6-6992-C249-965B-1D9A8EEDFA75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19494-8044-7042-B2F0-6CB20D7F3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2F12CC-E5BF-9D4D-8A10-5BA126C690B8}"/>
              </a:ext>
            </a:extLst>
          </p:cNvPr>
          <p:cNvSpPr/>
          <p:nvPr/>
        </p:nvSpPr>
        <p:spPr>
          <a:xfrm>
            <a:off x="3657600" y="2538984"/>
            <a:ext cx="1828800" cy="17800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and Control</a:t>
            </a:r>
          </a:p>
          <a:p>
            <a:pPr algn="ctr"/>
            <a:r>
              <a:rPr lang="en-US" dirty="0"/>
              <a:t>(User provided)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2C07D91-AAD2-6847-8849-ED7AF168670D}"/>
              </a:ext>
            </a:extLst>
          </p:cNvPr>
          <p:cNvSpPr/>
          <p:nvPr/>
        </p:nvSpPr>
        <p:spPr>
          <a:xfrm>
            <a:off x="94488" y="2538984"/>
            <a:ext cx="1828800" cy="1780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Perception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9D4FBAF-9E68-5944-BDB2-7FE0346A9239}"/>
              </a:ext>
            </a:extLst>
          </p:cNvPr>
          <p:cNvSpPr/>
          <p:nvPr/>
        </p:nvSpPr>
        <p:spPr>
          <a:xfrm>
            <a:off x="7220712" y="2538984"/>
            <a:ext cx="1828800" cy="17800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 system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FEE42D-128E-7042-9160-6A53E5BADBB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1923288" y="3429000"/>
            <a:ext cx="17343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D2642D-2DA8-984D-A92E-816CC7CC0CF7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5486400" y="3429000"/>
            <a:ext cx="17343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79880CA-299E-124B-8ADC-5FC644476388}"/>
              </a:ext>
            </a:extLst>
          </p:cNvPr>
          <p:cNvSpPr txBox="1"/>
          <p:nvPr/>
        </p:nvSpPr>
        <p:spPr>
          <a:xfrm>
            <a:off x="5454111" y="3429000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vehicle_control_cmd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47DEE-CFE4-564D-AD7F-E566C29AEBFC}"/>
              </a:ext>
            </a:extLst>
          </p:cNvPr>
          <p:cNvSpPr txBox="1"/>
          <p:nvPr/>
        </p:nvSpPr>
        <p:spPr>
          <a:xfrm>
            <a:off x="5708988" y="3126278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ackermann_cmd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167551-09E9-AE4D-BA27-695B3DCF70F1}"/>
              </a:ext>
            </a:extLst>
          </p:cNvPr>
          <p:cNvSpPr txBox="1"/>
          <p:nvPr/>
        </p:nvSpPr>
        <p:spPr>
          <a:xfrm>
            <a:off x="2358274" y="3135421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518B94-B527-AA45-B6FC-9343DD67CBE3}"/>
              </a:ext>
            </a:extLst>
          </p:cNvPr>
          <p:cNvSpPr txBox="1"/>
          <p:nvPr/>
        </p:nvSpPr>
        <p:spPr>
          <a:xfrm>
            <a:off x="2318595" y="3458510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obstacles</a:t>
            </a:r>
          </a:p>
        </p:txBody>
      </p:sp>
    </p:spTree>
    <p:extLst>
      <p:ext uri="{BB962C8B-B14F-4D97-AF65-F5344CB8AC3E}">
        <p14:creationId xmlns:p14="http://schemas.microsoft.com/office/powerpoint/2010/main" val="212693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20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Kristina M</dc:creator>
  <cp:lastModifiedBy>Miller, Kristina M</cp:lastModifiedBy>
  <cp:revision>6</cp:revision>
  <dcterms:created xsi:type="dcterms:W3CDTF">2021-02-26T05:23:21Z</dcterms:created>
  <dcterms:modified xsi:type="dcterms:W3CDTF">2021-02-26T06:15:02Z</dcterms:modified>
</cp:coreProperties>
</file>