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7BD6-6992-C249-965B-1D9A8EEDFA7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2F12CC-E5BF-9D4D-8A10-5BA126C690B8}"/>
              </a:ext>
            </a:extLst>
          </p:cNvPr>
          <p:cNvSpPr/>
          <p:nvPr/>
        </p:nvSpPr>
        <p:spPr>
          <a:xfrm>
            <a:off x="3657600" y="2538984"/>
            <a:ext cx="1828800" cy="1780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and Control</a:t>
            </a:r>
          </a:p>
          <a:p>
            <a:pPr algn="ctr"/>
            <a:r>
              <a:rPr lang="en-US" dirty="0"/>
              <a:t>(User provided)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C07D91-AAD2-6847-8849-ED7AF168670D}"/>
              </a:ext>
            </a:extLst>
          </p:cNvPr>
          <p:cNvSpPr/>
          <p:nvPr/>
        </p:nvSpPr>
        <p:spPr>
          <a:xfrm>
            <a:off x="94488" y="2538984"/>
            <a:ext cx="1828800" cy="1780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Perception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D4FBAF-9E68-5944-BDB2-7FE0346A9239}"/>
              </a:ext>
            </a:extLst>
          </p:cNvPr>
          <p:cNvSpPr/>
          <p:nvPr/>
        </p:nvSpPr>
        <p:spPr>
          <a:xfrm>
            <a:off x="7220712" y="2538984"/>
            <a:ext cx="1828800" cy="1780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model and simulator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E42D-128E-7042-9160-6A53E5BADBB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923288" y="3429000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D2642D-2DA8-984D-A92E-816CC7CC0CF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486400" y="3429000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9880CA-299E-124B-8ADC-5FC644476388}"/>
              </a:ext>
            </a:extLst>
          </p:cNvPr>
          <p:cNvSpPr txBox="1"/>
          <p:nvPr/>
        </p:nvSpPr>
        <p:spPr>
          <a:xfrm>
            <a:off x="5454111" y="3429000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vehicle_control_cmd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47DEE-CFE4-564D-AD7F-E566C29AEBFC}"/>
              </a:ext>
            </a:extLst>
          </p:cNvPr>
          <p:cNvSpPr txBox="1"/>
          <p:nvPr/>
        </p:nvSpPr>
        <p:spPr>
          <a:xfrm>
            <a:off x="5708988" y="312627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ackermann_cmd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67551-09E9-AE4D-BA27-695B3DCF70F1}"/>
              </a:ext>
            </a:extLst>
          </p:cNvPr>
          <p:cNvSpPr txBox="1"/>
          <p:nvPr/>
        </p:nvSpPr>
        <p:spPr>
          <a:xfrm>
            <a:off x="2358274" y="248509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518B94-B527-AA45-B6FC-9343DD67CBE3}"/>
              </a:ext>
            </a:extLst>
          </p:cNvPr>
          <p:cNvSpPr txBox="1"/>
          <p:nvPr/>
        </p:nvSpPr>
        <p:spPr>
          <a:xfrm>
            <a:off x="2314268" y="2748191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obstacles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9FFD54-F9F2-724B-94C0-6B4BFAF6E01F}"/>
              </a:ext>
            </a:extLst>
          </p:cNvPr>
          <p:cNvSpPr txBox="1"/>
          <p:nvPr/>
        </p:nvSpPr>
        <p:spPr>
          <a:xfrm>
            <a:off x="1933478" y="3050313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environment_obj_bb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6467D-3EDF-914D-9765-ABB6EA381A8A}"/>
              </a:ext>
            </a:extLst>
          </p:cNvPr>
          <p:cNvSpPr txBox="1"/>
          <p:nvPr/>
        </p:nvSpPr>
        <p:spPr>
          <a:xfrm>
            <a:off x="1942116" y="3748207"/>
            <a:ext cx="169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cs typeface="Consolas" panose="020B0609020204030204" pitchFamily="49" charset="0"/>
              </a:rPr>
              <a:t>milestone waypoints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A7959-D9D0-2B4A-B47F-372C71B80D46}"/>
              </a:ext>
            </a:extLst>
          </p:cNvPr>
          <p:cNvSpPr txBox="1"/>
          <p:nvPr/>
        </p:nvSpPr>
        <p:spPr>
          <a:xfrm>
            <a:off x="2101872" y="3451444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lane_waypoints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85428D0-F8E3-2241-9DA1-B9C0601341E9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6353556" y="2537460"/>
            <a:ext cx="12700" cy="3563112"/>
          </a:xfrm>
          <a:prstGeom prst="bentConnector3">
            <a:avLst>
              <a:gd name="adj1" fmla="val 372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B51BCD-E2EC-FD47-B74E-DE8141D24C2E}"/>
              </a:ext>
            </a:extLst>
          </p:cNvPr>
          <p:cNvSpPr txBox="1"/>
          <p:nvPr/>
        </p:nvSpPr>
        <p:spPr>
          <a:xfrm>
            <a:off x="5044607" y="4431516"/>
            <a:ext cx="261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vehicle dynamics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212693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36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Kristina M</dc:creator>
  <cp:lastModifiedBy>Miller, Kristina M</cp:lastModifiedBy>
  <cp:revision>9</cp:revision>
  <dcterms:created xsi:type="dcterms:W3CDTF">2021-02-26T05:23:21Z</dcterms:created>
  <dcterms:modified xsi:type="dcterms:W3CDTF">2021-02-27T19:59:01Z</dcterms:modified>
</cp:coreProperties>
</file>