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9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3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9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80C623-6C82-422E-9D4A-815042A0AB89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427EB8-5BF3-471B-8646-5AA2D60FB8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0" y="4960137"/>
            <a:ext cx="8212015" cy="1463040"/>
          </a:xfrm>
        </p:spPr>
        <p:txBody>
          <a:bodyPr>
            <a:normAutofit/>
          </a:bodyPr>
          <a:lstStyle/>
          <a:p>
            <a:r>
              <a:rPr lang="en-US" altLang="zh-CN" sz="4400" spc="-3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The Last Drop </a:t>
            </a:r>
            <a:r>
              <a:rPr lang="en-US" altLang="zh-CN" sz="4400" spc="-3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内测预告</a:t>
            </a:r>
            <a:endParaRPr lang="zh-CN" altLang="en-US" sz="4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2019.10.26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0" b="11283"/>
          <a:stretch/>
        </p:blipFill>
        <p:spPr>
          <a:xfrm>
            <a:off x="0" y="-211015"/>
            <a:ext cx="12192000" cy="48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71" y="4351648"/>
            <a:ext cx="9582150" cy="1600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游戏界的历史就是一部跳票史。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0" y="1715965"/>
            <a:ext cx="5091479" cy="23155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0347" y="3822263"/>
            <a:ext cx="433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↑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2019</a:t>
            </a:r>
            <a:r>
              <a:rPr lang="zh-CN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年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月，某次例会</a:t>
            </a:r>
            <a:endParaRPr lang="zh-CN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5869" y="5520970"/>
            <a:ext cx="433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↑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2019</a:t>
            </a:r>
            <a:r>
              <a:rPr lang="zh-CN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年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zh-CN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月，学生团队立项会</a:t>
            </a:r>
            <a:endParaRPr lang="zh-CN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但现在，我们要开始内测了。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593731"/>
            <a:ext cx="9720073" cy="345537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游戏内部逻辑</a:t>
            </a:r>
            <a:r>
              <a:rPr lang="en-US" altLang="zh-CN" sz="2800" dirty="0" smtClean="0"/>
              <a:t>100%</a:t>
            </a:r>
            <a:r>
              <a:rPr lang="zh-CN" altLang="en-US" sz="2800" dirty="0" smtClean="0"/>
              <a:t>完工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UI</a:t>
            </a:r>
            <a:r>
              <a:rPr lang="zh-CN" altLang="en-US" sz="2800" dirty="0" smtClean="0"/>
              <a:t>、美术素材</a:t>
            </a:r>
            <a:r>
              <a:rPr lang="en-US" altLang="zh-CN" sz="2800" dirty="0" smtClean="0"/>
              <a:t>80%</a:t>
            </a:r>
            <a:r>
              <a:rPr lang="zh-CN" altLang="en-US" sz="2800" dirty="0" smtClean="0"/>
              <a:t>完工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已完成第一次游戏性测试，进行了平衡性调整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一周内发布内测版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6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</TotalTime>
  <Words>81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华文仿宋</vt:lpstr>
      <vt:lpstr>等线</vt:lpstr>
      <vt:lpstr>Tw Cen MT</vt:lpstr>
      <vt:lpstr>Tw Cen MT Condensed</vt:lpstr>
      <vt:lpstr>Wingdings</vt:lpstr>
      <vt:lpstr>Wingdings 3</vt:lpstr>
      <vt:lpstr>积分</vt:lpstr>
      <vt:lpstr>The Last Drop ——内测预告</vt:lpstr>
      <vt:lpstr>游戏界的历史就是一部跳票史。</vt:lpstr>
      <vt:lpstr>但现在，我们要开始内测了。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Drop ——内测预告</dc:title>
  <dc:creator>821275689@qq.com</dc:creator>
  <cp:lastModifiedBy>821275689@qq.com</cp:lastModifiedBy>
  <cp:revision>4</cp:revision>
  <dcterms:created xsi:type="dcterms:W3CDTF">2020-04-04T10:24:56Z</dcterms:created>
  <dcterms:modified xsi:type="dcterms:W3CDTF">2020-04-04T12:28:58Z</dcterms:modified>
</cp:coreProperties>
</file>