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9" r:id="rId3"/>
    <p:sldId id="277" r:id="rId4"/>
    <p:sldId id="291" r:id="rId5"/>
    <p:sldId id="292" r:id="rId6"/>
    <p:sldId id="293" r:id="rId7"/>
    <p:sldId id="294" r:id="rId8"/>
    <p:sldId id="282" r:id="rId9"/>
    <p:sldId id="299" r:id="rId10"/>
    <p:sldId id="286" r:id="rId11"/>
    <p:sldId id="296" r:id="rId12"/>
    <p:sldId id="300" r:id="rId13"/>
    <p:sldId id="297" r:id="rId14"/>
    <p:sldId id="298" r:id="rId15"/>
    <p:sldId id="301" r:id="rId16"/>
    <p:sldId id="295" r:id="rId17"/>
    <p:sldId id="29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CC66"/>
    <a:srgbClr val="CC0000"/>
    <a:srgbClr val="000000"/>
    <a:srgbClr val="E6E6E6"/>
    <a:srgbClr val="E5B9B5"/>
    <a:srgbClr val="FFE69A"/>
    <a:srgbClr val="FEE5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48" autoAdjust="0"/>
  </p:normalViewPr>
  <p:slideViewPr>
    <p:cSldViewPr>
      <p:cViewPr varScale="1">
        <p:scale>
          <a:sx n="80" d="100"/>
          <a:sy n="80" d="100"/>
        </p:scale>
        <p:origin x="96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6B79D-A981-443D-8903-F1715091A4D7}" type="datetimeFigureOut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93168-EC08-4B4F-9799-4C6F443D7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2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93168-EC08-4B4F-9799-4C6F443D703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97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49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3168-EC08-4B4F-9799-4C6F443D703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28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3168-EC08-4B4F-9799-4C6F443D703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07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3168-EC08-4B4F-9799-4C6F443D703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3168-EC08-4B4F-9799-4C6F443D703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68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3168-EC08-4B4F-9799-4C6F443D703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8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52928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EB07B-6C8D-458B-A1E2-A005D8C1941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879E7-96D8-4594-9465-525D7D60392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7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DC5C32-C659-448D-BC91-FCB8094C1FA5}" type="slidenum">
              <a:rPr kumimoji="1" lang="en-US" altLang="zh-TW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1038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9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0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1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83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5g/getting-started-with-5g-toolbox.html?s_tid=CRUX_lftna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5g/ref/nrcarrierconfig.html?searchHighlight=nrCarrierConfig&amp;s_tid=srchtitle_nrCarrierConfig_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5g/ref/nrpdschconfig.html?searchHighlight=nrPDSCHConfig&amp;s_tid=srchtitle_nrPDSCHConfig_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5g/ref/nrsymbolmodulate.html?s_tid=doc_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5g/ref/nrofdmmodulate.html?searchHighlight=nrOFDMModulate&amp;s_tid=srchtitle_nrOFDMModulate_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580" y="2276872"/>
            <a:ext cx="8280920" cy="1470025"/>
          </a:xfrm>
        </p:spPr>
        <p:txBody>
          <a:bodyPr/>
          <a:lstStyle/>
          <a:p>
            <a:r>
              <a:rPr lang="en-US" altLang="zh-TW" sz="4400" dirty="0" smtClean="0"/>
              <a:t>Generate </a:t>
            </a:r>
            <a:r>
              <a:rPr lang="en-US" altLang="zh-TW" sz="4400" dirty="0"/>
              <a:t>W</a:t>
            </a:r>
            <a:r>
              <a:rPr lang="en-US" altLang="zh-TW" sz="4400" dirty="0" smtClean="0"/>
              <a:t>aveform by </a:t>
            </a:r>
            <a:br>
              <a:rPr lang="en-US" altLang="zh-TW" sz="4400" dirty="0" smtClean="0"/>
            </a:br>
            <a:r>
              <a:rPr lang="en-US" altLang="zh-TW" sz="4400" dirty="0" smtClean="0"/>
              <a:t>MATLAB </a:t>
            </a:r>
            <a:r>
              <a:rPr lang="en-US" altLang="zh-TW" sz="4400" dirty="0"/>
              <a:t>5G </a:t>
            </a:r>
            <a:r>
              <a:rPr lang="en-US" altLang="zh-TW" sz="4400" dirty="0" smtClean="0"/>
              <a:t>Toolbox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1752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800"/>
            </a:pPr>
            <a:r>
              <a:rPr lang="en-US" altLang="zh-TW" dirty="0" smtClean="0"/>
              <a:t>Speaker: Bo-Ting </a:t>
            </a:r>
            <a:r>
              <a:rPr lang="en-US" altLang="zh-TW" dirty="0" err="1" smtClean="0"/>
              <a:t>Yeh</a:t>
            </a:r>
            <a:endParaRPr lang="en-US" altLang="zh-TW" dirty="0"/>
          </a:p>
          <a:p>
            <a:r>
              <a:rPr lang="en-US" altLang="zh-TW" dirty="0" smtClean="0"/>
              <a:t>Advisor</a:t>
            </a:r>
            <a:r>
              <a:rPr lang="en-US" altLang="zh-TW" dirty="0"/>
              <a:t>: Prof. Tzi-Dar Chiueh</a:t>
            </a:r>
          </a:p>
          <a:p>
            <a:r>
              <a:rPr lang="en-US" altLang="zh-TW" dirty="0"/>
              <a:t>Date: </a:t>
            </a:r>
            <a:r>
              <a:rPr lang="en-US" altLang="zh-TW" dirty="0" smtClean="0"/>
              <a:t>2022/10/12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5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89" y="1663074"/>
            <a:ext cx="8440738" cy="41148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LEO </a:t>
            </a:r>
            <a:r>
              <a:rPr lang="en-US" altLang="zh-TW" dirty="0"/>
              <a:t>Channel Model (</a:t>
            </a:r>
            <a:r>
              <a:rPr lang="en-US" altLang="zh-TW" dirty="0" smtClean="0"/>
              <a:t>1/6)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 txBox="1">
            <a:spLocks/>
          </p:cNvSpPr>
          <p:nvPr/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Use the delay and power delay profile(PDP) values provided by 3GPP channel model[2].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kern="0" dirty="0" smtClean="0"/>
          </a:p>
          <a:p>
            <a:pPr marL="0" indent="0">
              <a:buFontTx/>
              <a:buNone/>
            </a:pPr>
            <a:endParaRPr lang="en-US" altLang="zh-TW" kern="0" dirty="0" smtClean="0"/>
          </a:p>
          <a:p>
            <a:endParaRPr lang="en-US" altLang="zh-TW" kern="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70" y="2729874"/>
            <a:ext cx="4438650" cy="304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5815917"/>
            <a:ext cx="4620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[2] 3GPP </a:t>
            </a:r>
            <a:r>
              <a:rPr lang="en-US" altLang="zh-TW" dirty="0"/>
              <a:t>TR 38.811, “Study on New Radio (NR) to support non-terrestrial networks,”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1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89" y="1663074"/>
            <a:ext cx="8440738" cy="41148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LEO </a:t>
            </a:r>
            <a:r>
              <a:rPr lang="en-US" altLang="zh-TW" dirty="0"/>
              <a:t>Channel </a:t>
            </a:r>
            <a:r>
              <a:rPr lang="en-US" altLang="zh-TW" dirty="0" smtClean="0"/>
              <a:t>Model (2/6)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 txBox="1">
            <a:spLocks/>
          </p:cNvSpPr>
          <p:nvPr/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Use the delay and power delay profile(PDP) values provided by 3GPP channel model[2].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kern="0" dirty="0" smtClean="0"/>
          </a:p>
          <a:p>
            <a:pPr marL="0" indent="0">
              <a:buFontTx/>
              <a:buNone/>
            </a:pPr>
            <a:endParaRPr lang="en-US" altLang="zh-TW" kern="0" dirty="0" smtClean="0"/>
          </a:p>
          <a:p>
            <a:endParaRPr lang="en-US" altLang="zh-TW" kern="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2655823"/>
            <a:ext cx="6991350" cy="3419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12" y="6056551"/>
            <a:ext cx="4620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[2] 3GPP </a:t>
            </a:r>
            <a:r>
              <a:rPr lang="en-US" altLang="zh-TW" dirty="0"/>
              <a:t>TR 38.811, “Study on New Radio (NR) to support non-terrestrial networks,”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2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89" y="1663074"/>
            <a:ext cx="8440738" cy="41148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LEO </a:t>
            </a:r>
            <a:r>
              <a:rPr lang="en-US" altLang="zh-TW" dirty="0"/>
              <a:t>Channel Model </a:t>
            </a:r>
            <a:r>
              <a:rPr lang="en-US" altLang="zh-TW" dirty="0" smtClean="0"/>
              <a:t>(3/6)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 txBox="1">
            <a:spLocks/>
          </p:cNvSpPr>
          <p:nvPr/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The normalized delay value in above table must </a:t>
            </a:r>
            <a:r>
              <a:rPr lang="en-US" altLang="zh-TW" dirty="0" smtClean="0"/>
              <a:t> </a:t>
            </a:r>
            <a:r>
              <a:rPr lang="en-US" altLang="zh-TW" dirty="0" smtClean="0"/>
              <a:t>multiply delay spread to become real delay time.</a:t>
            </a:r>
          </a:p>
          <a:p>
            <a:pPr marL="0" indent="0">
              <a:buNone/>
            </a:pPr>
            <a:endParaRPr lang="en-US" altLang="zh-TW" kern="0" dirty="0" smtClean="0"/>
          </a:p>
          <a:p>
            <a:pPr marL="0" indent="0">
              <a:buFontTx/>
              <a:buNone/>
            </a:pPr>
            <a:endParaRPr lang="en-US" altLang="zh-TW" kern="0" dirty="0" smtClean="0"/>
          </a:p>
          <a:p>
            <a:endParaRPr lang="en-US" altLang="zh-TW" kern="0" dirty="0"/>
          </a:p>
        </p:txBody>
      </p:sp>
      <p:pic>
        <p:nvPicPr>
          <p:cNvPr id="7" name="圖片 6" descr="C:\Users\user\Downloads\20220728_02104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500557" cy="207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492125" y="5302495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We </a:t>
            </a:r>
            <a:r>
              <a:rPr kumimoji="1" lang="en-US" altLang="zh-TW" sz="2800" kern="0" dirty="0">
                <a:solidFill>
                  <a:srgbClr val="660033"/>
                </a:solidFill>
              </a:rPr>
              <a:t>choose 30 ns for delay </a:t>
            </a:r>
            <a:r>
              <a:rPr kumimoji="1" lang="en-US" altLang="zh-TW" sz="2800" kern="0" dirty="0" smtClean="0">
                <a:solidFill>
                  <a:srgbClr val="660033"/>
                </a:solidFill>
              </a:rPr>
              <a:t>spread[3].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5820996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[3] Amit </a:t>
            </a:r>
            <a:r>
              <a:rPr lang="en-US" altLang="zh-TW" dirty="0" err="1"/>
              <a:t>Sravan</a:t>
            </a:r>
            <a:r>
              <a:rPr lang="en-US" altLang="zh-TW" dirty="0"/>
              <a:t> </a:t>
            </a:r>
            <a:r>
              <a:rPr lang="en-US" altLang="zh-TW" dirty="0" smtClean="0"/>
              <a:t>Bora, et. al. “</a:t>
            </a:r>
            <a:r>
              <a:rPr lang="en-US" altLang="zh-TW" dirty="0"/>
              <a:t>Spatially Correlated MIMO-OTFS for LEO Satellite Communication Systems”, 2022 </a:t>
            </a:r>
            <a:r>
              <a:rPr lang="en-US" altLang="zh-TW" dirty="0" smtClean="0"/>
              <a:t>ICC Workshops, </a:t>
            </a:r>
            <a:r>
              <a:rPr lang="en-US" altLang="zh-TW" dirty="0"/>
              <a:t>July 2022.</a:t>
            </a:r>
          </a:p>
        </p:txBody>
      </p:sp>
    </p:spTree>
    <p:extLst>
      <p:ext uri="{BB962C8B-B14F-4D97-AF65-F5344CB8AC3E}">
        <p14:creationId xmlns:p14="http://schemas.microsoft.com/office/powerpoint/2010/main" val="38013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89" y="1663074"/>
            <a:ext cx="8440738" cy="41148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LEO </a:t>
            </a:r>
            <a:r>
              <a:rPr lang="en-US" altLang="zh-TW" dirty="0"/>
              <a:t>Channel Model </a:t>
            </a:r>
            <a:r>
              <a:rPr lang="en-US" altLang="zh-TW" dirty="0" smtClean="0"/>
              <a:t>(4/6)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1">
                <a:extLst>
                  <a:ext uri="{FF2B5EF4-FFF2-40B4-BE49-F238E27FC236}">
                    <a16:creationId xmlns:a16="http://schemas.microsoft.com/office/drawing/2014/main" id="{392BD53D-FD5F-4161-A916-C468EC891E1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2125" y="1752600"/>
                <a:ext cx="8440738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800">
                    <a:solidFill>
                      <a:srgbClr val="660033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4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The Doppler shift value of each path is generated randomly using from Jakes’ formula. 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kern="0" dirty="0" smtClean="0"/>
              </a:p>
              <a:p>
                <a:pPr marL="0" indent="0">
                  <a:buFontTx/>
                  <a:buNone/>
                </a:pPr>
                <a:endParaRPr lang="en-US" altLang="zh-TW" kern="0" dirty="0" smtClean="0"/>
              </a:p>
              <a:p>
                <a:pPr marL="0" indent="0">
                  <a:buNone/>
                </a:pPr>
                <a:r>
                  <a:rPr lang="en-US" altLang="zh-TW" sz="2000" kern="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sz="2000" kern="0" dirty="0" smtClean="0">
                    <a:solidFill>
                      <a:schemeClr val="tx1"/>
                    </a:solidFill>
                  </a:rPr>
                  <a:t> is the maximum Doppler shift obtained by</a:t>
                </a:r>
              </a:p>
              <a:p>
                <a:pPr marL="0" indent="0" algn="ctr">
                  <a:buNone/>
                </a:pPr>
                <a:r>
                  <a:rPr lang="en-US" altLang="zh-TW" sz="2000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𝑚𝑜𝑣𝑖𝑛𝑔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𝑙𝑖𝑔h𝑡</m:t>
                        </m:r>
                      </m:den>
                    </m:f>
                  </m:oMath>
                </a14:m>
                <a:endParaRPr lang="en-US" altLang="zh-TW" sz="2000" kern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000" kern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000" kern="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kern="0" dirty="0" smtClean="0">
                    <a:solidFill>
                      <a:schemeClr val="tx1"/>
                    </a:solidFill>
                  </a:rPr>
                  <a:t> is uniformly distributed over [-</a:t>
                </a:r>
                <a:r>
                  <a:rPr lang="el-GR" altLang="zh-TW" sz="2000" kern="0" dirty="0" smtClean="0">
                    <a:solidFill>
                      <a:schemeClr val="tx1"/>
                    </a:solidFill>
                  </a:rPr>
                  <a:t>π</a:t>
                </a:r>
                <a:r>
                  <a:rPr lang="en-US" altLang="zh-TW" sz="2000" kern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el-GR" altLang="zh-TW" sz="2000" kern="0" dirty="0" smtClean="0">
                    <a:solidFill>
                      <a:schemeClr val="tx1"/>
                    </a:solidFill>
                  </a:rPr>
                  <a:t>π</a:t>
                </a:r>
                <a:r>
                  <a:rPr lang="en-US" altLang="zh-TW" sz="2000" kern="0" dirty="0" smtClean="0">
                    <a:solidFill>
                      <a:schemeClr val="tx1"/>
                    </a:solidFill>
                  </a:rPr>
                  <a:t>].</a:t>
                </a:r>
                <a:endParaRPr lang="en-US" altLang="zh-TW" sz="2000" kern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內容版面配置區 1">
                <a:extLst>
                  <a:ext uri="{FF2B5EF4-FFF2-40B4-BE49-F238E27FC236}">
                    <a16:creationId xmlns:a16="http://schemas.microsoft.com/office/drawing/2014/main" id="{392BD53D-FD5F-4161-A916-C468EC89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125" y="1752600"/>
                <a:ext cx="8440738" cy="4114800"/>
              </a:xfrm>
              <a:prstGeom prst="rect">
                <a:avLst/>
              </a:prstGeom>
              <a:blipFill>
                <a:blip r:embed="rId2"/>
                <a:stretch>
                  <a:fillRect l="-1373" t="-1481" r="-2673" b="-1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89" y="1663074"/>
            <a:ext cx="8440738" cy="41148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LEO </a:t>
            </a:r>
            <a:r>
              <a:rPr lang="en-US" altLang="zh-TW" dirty="0"/>
              <a:t>Channel Model </a:t>
            </a:r>
            <a:r>
              <a:rPr lang="en-US" altLang="zh-TW" dirty="0" smtClean="0"/>
              <a:t>(5/6)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 txBox="1">
            <a:spLocks/>
          </p:cNvSpPr>
          <p:nvPr/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Use MATLAB Rayleigh channel.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393963"/>
            <a:ext cx="7604953" cy="37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89" y="1663074"/>
            <a:ext cx="8440738" cy="41148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LEO </a:t>
            </a:r>
            <a:r>
              <a:rPr lang="en-US" altLang="zh-TW" dirty="0"/>
              <a:t>Channel Model </a:t>
            </a:r>
            <a:r>
              <a:rPr lang="en-US" altLang="zh-TW" dirty="0" smtClean="0"/>
              <a:t>(6/6)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 txBox="1">
            <a:spLocks/>
          </p:cNvSpPr>
          <p:nvPr/>
        </p:nvSpPr>
        <p:spPr bwMode="auto">
          <a:xfrm>
            <a:off x="492125" y="1752600"/>
            <a:ext cx="8440738" cy="62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Use MATLAB </a:t>
            </a:r>
            <a:r>
              <a:rPr lang="en-US" altLang="zh-TW" dirty="0" err="1" smtClean="0"/>
              <a:t>Rician</a:t>
            </a:r>
            <a:r>
              <a:rPr lang="en-US" altLang="zh-TW" dirty="0" smtClean="0"/>
              <a:t> channel.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899592" y="2348321"/>
            <a:ext cx="6856280" cy="3860518"/>
            <a:chOff x="899592" y="2348321"/>
            <a:chExt cx="6856280" cy="386051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348321"/>
              <a:ext cx="6856280" cy="386051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592" y="3930878"/>
              <a:ext cx="2232775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4913" y="4941168"/>
              <a:ext cx="5184576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6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89" y="1663074"/>
            <a:ext cx="8440738" cy="41148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LEO </a:t>
            </a:r>
            <a:r>
              <a:rPr lang="en-US" altLang="zh-TW" dirty="0"/>
              <a:t>Channel </a:t>
            </a:r>
            <a:r>
              <a:rPr lang="en-US" altLang="zh-TW" dirty="0" smtClean="0"/>
              <a:t>Model for OTFS 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 txBox="1">
            <a:spLocks/>
          </p:cNvSpPr>
          <p:nvPr/>
        </p:nvSpPr>
        <p:spPr bwMode="auto">
          <a:xfrm>
            <a:off x="493751" y="1633694"/>
            <a:ext cx="8440738" cy="141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Modify </a:t>
            </a:r>
            <a:r>
              <a:rPr lang="en-US" altLang="zh-TW" dirty="0"/>
              <a:t>the way to </a:t>
            </a:r>
            <a:r>
              <a:rPr lang="en-US" altLang="zh-TW" dirty="0" smtClean="0"/>
              <a:t>add Doppler shift in signal for OTFS modulation.</a:t>
            </a:r>
          </a:p>
          <a:p>
            <a:pPr marL="612000" lvl="1" indent="-234000"/>
            <a:r>
              <a:rPr lang="en-US" altLang="zh-TW" kern="0" dirty="0" smtClean="0">
                <a:solidFill>
                  <a:prstClr val="black"/>
                </a:solidFill>
              </a:rPr>
              <a:t>Because Doppler </a:t>
            </a:r>
            <a:r>
              <a:rPr lang="en-US" altLang="zh-TW" kern="0" dirty="0">
                <a:solidFill>
                  <a:prstClr val="black"/>
                </a:solidFill>
              </a:rPr>
              <a:t>value </a:t>
            </a:r>
            <a:r>
              <a:rPr lang="en-US" altLang="zh-TW" kern="0" dirty="0" smtClean="0">
                <a:solidFill>
                  <a:prstClr val="black"/>
                </a:solidFill>
              </a:rPr>
              <a:t>changed within an OTFS frame.</a:t>
            </a:r>
            <a:endParaRPr lang="en-US" altLang="zh-TW" kern="0" dirty="0">
              <a:solidFill>
                <a:prstClr val="black"/>
              </a:solidFill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kern="0" dirty="0" smtClean="0"/>
          </a:p>
          <a:p>
            <a:pPr marL="0" indent="0">
              <a:buFontTx/>
              <a:buNone/>
            </a:pPr>
            <a:endParaRPr lang="en-US" altLang="zh-TW" kern="0" dirty="0" smtClean="0"/>
          </a:p>
          <a:p>
            <a:endParaRPr lang="en-US" altLang="zh-TW" kern="0" dirty="0"/>
          </a:p>
        </p:txBody>
      </p:sp>
      <p:grpSp>
        <p:nvGrpSpPr>
          <p:cNvPr id="6" name="群組 5"/>
          <p:cNvGrpSpPr/>
          <p:nvPr/>
        </p:nvGrpSpPr>
        <p:grpSpPr>
          <a:xfrm>
            <a:off x="703190" y="3067611"/>
            <a:ext cx="7894846" cy="3543769"/>
            <a:chOff x="703190" y="3067611"/>
            <a:chExt cx="7894846" cy="3543769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90" y="3067611"/>
              <a:ext cx="7894846" cy="354376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043608" y="3933056"/>
              <a:ext cx="259228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71600" y="4434511"/>
              <a:ext cx="864096" cy="2287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0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214CD2-EB72-4FF8-8CFF-B0290DEA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sz="1200" dirty="0" err="1" smtClean="0"/>
              <a:t>MathWorks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Help Center: Get Started with 5G </a:t>
            </a:r>
            <a:r>
              <a:rPr lang="en-US" altLang="zh-TW" sz="1200" dirty="0" smtClean="0"/>
              <a:t>Toolbox</a:t>
            </a:r>
            <a:br>
              <a:rPr lang="en-US" altLang="zh-TW" sz="1200" dirty="0" smtClean="0"/>
            </a:br>
            <a:r>
              <a:rPr lang="en-US" altLang="zh-TW" sz="1200" dirty="0" smtClean="0">
                <a:hlinkClick r:id="rId2"/>
              </a:rPr>
              <a:t>https</a:t>
            </a:r>
            <a:r>
              <a:rPr lang="en-US" altLang="zh-TW" sz="1200" dirty="0">
                <a:hlinkClick r:id="rId2"/>
              </a:rPr>
              <a:t>://</a:t>
            </a:r>
            <a:r>
              <a:rPr lang="en-US" altLang="zh-TW" sz="1200" dirty="0" smtClean="0">
                <a:hlinkClick r:id="rId2"/>
              </a:rPr>
              <a:t>www.mathworks.com/help/5g/getting-started-with-5g-toolbox.html?s_tid=CRUX_lftnav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en-US" altLang="zh-TW" sz="1200" dirty="0"/>
          </a:p>
          <a:p>
            <a:pPr marL="228600" indent="-228600">
              <a:buAutoNum type="arabicPeriod" startAt="2"/>
            </a:pPr>
            <a:r>
              <a:rPr lang="en-US" altLang="zh-TW" sz="1200" dirty="0" smtClean="0"/>
              <a:t>3GPP </a:t>
            </a:r>
            <a:r>
              <a:rPr lang="en-US" altLang="zh-TW" sz="1200" dirty="0"/>
              <a:t>TR 38.811, “Study on New Radio (NR) to support non-terrestrial networks,” V15.1.0, June </a:t>
            </a:r>
            <a:r>
              <a:rPr lang="en-US" altLang="zh-TW" sz="1200" dirty="0" smtClean="0"/>
              <a:t>2019.</a:t>
            </a:r>
            <a:br>
              <a:rPr lang="en-US" altLang="zh-TW" sz="1200" dirty="0" smtClean="0"/>
            </a:br>
            <a:endParaRPr lang="en-US" altLang="zh-TW" sz="1200" dirty="0" smtClean="0"/>
          </a:p>
          <a:p>
            <a:pPr marL="228600" indent="-228600">
              <a:buAutoNum type="arabicPeriod" startAt="2"/>
            </a:pPr>
            <a:r>
              <a:rPr lang="en-US" altLang="zh-TW" sz="1200" dirty="0" smtClean="0"/>
              <a:t>Amit </a:t>
            </a:r>
            <a:r>
              <a:rPr lang="en-US" altLang="zh-TW" sz="1200" dirty="0" err="1"/>
              <a:t>Sravan</a:t>
            </a:r>
            <a:r>
              <a:rPr lang="en-US" altLang="zh-TW" sz="1200" dirty="0"/>
              <a:t> Bora, </a:t>
            </a:r>
            <a:r>
              <a:rPr lang="en-US" altLang="zh-TW" sz="1200" dirty="0" err="1"/>
              <a:t>Khoa</a:t>
            </a:r>
            <a:r>
              <a:rPr lang="en-US" altLang="zh-TW" sz="1200" dirty="0"/>
              <a:t> T. Phan, Yi Hong, “Spatially Correlated MIMO-OTFS for LEO Satellite Communication Systems”, 2022 IEEE International Conference on Communications Workshops (ICC Workshops), July 2022</a:t>
            </a:r>
            <a:r>
              <a:rPr lang="en-US" altLang="zh-TW" sz="12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zh-TW" sz="1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8A9DB2-BADF-4092-A0C4-8315903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BA2F19-85A4-4351-9C7F-D1A3D9FC7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1628800"/>
            <a:ext cx="8440738" cy="3704407"/>
          </a:xfrm>
        </p:spPr>
        <p:txBody>
          <a:bodyPr/>
          <a:lstStyle/>
          <a:p>
            <a:r>
              <a:rPr lang="en-US" altLang="zh-TW" dirty="0" smtClean="0"/>
              <a:t>Transmitter:</a:t>
            </a:r>
            <a:r>
              <a:rPr lang="zh-TW" altLang="en-US" dirty="0" smtClean="0"/>
              <a:t> </a:t>
            </a:r>
            <a:r>
              <a:rPr lang="en-US" altLang="zh-TW" dirty="0" smtClean="0"/>
              <a:t>Generate 5G NR Waveform</a:t>
            </a:r>
          </a:p>
          <a:p>
            <a:r>
              <a:rPr lang="en-US" altLang="zh-TW" dirty="0" smtClean="0"/>
              <a:t>Channel: AWGN Channel</a:t>
            </a:r>
          </a:p>
          <a:p>
            <a:r>
              <a:rPr lang="en-US" altLang="zh-TW" dirty="0" smtClean="0"/>
              <a:t>Receiver</a:t>
            </a:r>
            <a:endParaRPr lang="en-US" altLang="zh-TW" dirty="0"/>
          </a:p>
          <a:p>
            <a:r>
              <a:rPr lang="en-US" altLang="zh-TW" dirty="0" smtClean="0"/>
              <a:t>LEO Channel Model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045325" cy="1143000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98"/>
    </mc:Choice>
    <mc:Fallback xmlns="">
      <p:transition spd="slow" advTm="5619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334" x="6921500" y="3676650"/>
          <p14:tracePt t="3342" x="6858000" y="3657600"/>
          <p14:tracePt t="3351" x="6794500" y="3657600"/>
          <p14:tracePt t="3359" x="6775450" y="3657600"/>
          <p14:tracePt t="3386" x="6769100" y="3657600"/>
          <p14:tracePt t="3413" x="6661150" y="3644900"/>
          <p14:tracePt t="3420" x="6407150" y="3606800"/>
          <p14:tracePt t="3428" x="6242050" y="3575050"/>
          <p14:tracePt t="3439" x="6045200" y="3524250"/>
          <p14:tracePt t="3462" x="5308600" y="3295650"/>
          <p14:tracePt t="3474" x="5086350" y="3206750"/>
          <p14:tracePt t="3487" x="4768850" y="3067050"/>
          <p14:tracePt t="3498" x="4622800" y="3003550"/>
          <p14:tracePt t="3511" x="4368800" y="2889250"/>
          <p14:tracePt t="3522" x="4203700" y="2819400"/>
          <p14:tracePt t="3533" x="3949700" y="2705100"/>
          <p14:tracePt t="3547" x="3860800" y="2673350"/>
          <p14:tracePt t="3559" x="3727450" y="2616200"/>
          <p14:tracePt t="3570" x="3670300" y="2584450"/>
          <p14:tracePt t="3581" x="3587750" y="2546350"/>
          <p14:tracePt t="3595" x="3556000" y="2520950"/>
          <p14:tracePt t="3607" x="3498850" y="2495550"/>
          <p14:tracePt t="3621" x="3384550" y="2451100"/>
          <p14:tracePt t="3633" x="3327400" y="2432050"/>
          <p14:tracePt t="3647" x="3276600" y="2413000"/>
          <p14:tracePt t="3662" x="3270250" y="2413000"/>
          <p14:tracePt t="4262" x="3263900" y="2413000"/>
          <p14:tracePt t="4272" x="3238500" y="2406650"/>
          <p14:tracePt t="4283" x="3149600" y="2374900"/>
          <p14:tracePt t="4302" x="2857500" y="2324100"/>
          <p14:tracePt t="4327" x="2622550" y="2311400"/>
          <p14:tracePt t="4338" x="2546350" y="2292350"/>
          <p14:tracePt t="4351" x="2476500" y="2266950"/>
          <p14:tracePt t="4366" x="2444750" y="2235200"/>
          <p14:tracePt t="4382" x="2419350" y="2216150"/>
          <p14:tracePt t="4399" x="2413000" y="2209800"/>
          <p14:tracePt t="4431" x="2413000" y="2203450"/>
          <p14:tracePt t="4447" x="2413000" y="2197100"/>
          <p14:tracePt t="4463" x="2406650" y="2184400"/>
          <p14:tracePt t="4479" x="2406650" y="2178050"/>
          <p14:tracePt t="4496" x="2406650" y="2165350"/>
          <p14:tracePt t="4512" x="2406650" y="2159000"/>
          <p14:tracePt t="4529" x="2406650" y="2146300"/>
          <p14:tracePt t="4545" x="2406650" y="2133600"/>
          <p14:tracePt t="4561" x="2400300" y="2127250"/>
          <p14:tracePt t="4593" x="2393950" y="2120900"/>
          <p14:tracePt t="4614" x="2387600" y="2114550"/>
          <p14:tracePt t="4630" x="2374900" y="2089150"/>
          <p14:tracePt t="4647" x="2343150" y="2063750"/>
          <p14:tracePt t="4663" x="2317750" y="2038350"/>
          <p14:tracePt t="4677" x="2266950" y="2025650"/>
          <p14:tracePt t="4693" x="2197100" y="2012950"/>
          <p14:tracePt t="4710" x="2139950" y="2012950"/>
          <p14:tracePt t="4727" x="2063750" y="2006600"/>
          <p14:tracePt t="4734" x="2038350" y="2006600"/>
          <p14:tracePt t="4746" x="1993900" y="2006600"/>
          <p14:tracePt t="4762" x="1892300" y="1974850"/>
          <p14:tracePt t="4779" x="1778000" y="1949450"/>
          <p14:tracePt t="4795" x="1689100" y="1917700"/>
          <p14:tracePt t="4810" x="1625600" y="1898650"/>
          <p14:tracePt t="4827" x="1600200" y="1879600"/>
          <p14:tracePt t="4844" x="1587500" y="1879600"/>
          <p14:tracePt t="4858" x="1587500" y="1866900"/>
          <p14:tracePt t="4894" x="1581150" y="1866900"/>
          <p14:tracePt t="4907" x="1574800" y="1866900"/>
          <p14:tracePt t="4942" x="1574800" y="1860550"/>
          <p14:tracePt t="4951" x="1568450" y="1860550"/>
          <p14:tracePt t="4965" x="1555750" y="1847850"/>
          <p14:tracePt t="4975" x="1543050" y="1841500"/>
          <p14:tracePt t="4991" x="1524000" y="1841500"/>
          <p14:tracePt t="5006" x="1485900" y="1841500"/>
          <p14:tracePt t="5024" x="1441450" y="1847850"/>
          <p14:tracePt t="5042" x="1365250" y="1847850"/>
          <p14:tracePt t="5058" x="1270000" y="1847850"/>
          <p14:tracePt t="5074" x="1136650" y="1860550"/>
          <p14:tracePt t="5090" x="1009650" y="1860550"/>
          <p14:tracePt t="5110" x="901700" y="1860550"/>
          <p14:tracePt t="5122" x="889000" y="1860550"/>
          <p14:tracePt t="5141" x="889000" y="1854200"/>
          <p14:tracePt t="5157" x="889000" y="1847850"/>
          <p14:tracePt t="5254" x="901700" y="1847850"/>
          <p14:tracePt t="5277" x="914400" y="1847850"/>
          <p14:tracePt t="5285" x="920750" y="1847850"/>
          <p14:tracePt t="5294" x="939800" y="1847850"/>
          <p14:tracePt t="5302" x="946150" y="1847850"/>
          <p14:tracePt t="5311" x="958850" y="1847850"/>
          <p14:tracePt t="5322" x="971550" y="1847850"/>
          <p14:tracePt t="5335" x="977900" y="1847850"/>
          <p14:tracePt t="5348" x="984250" y="1847850"/>
          <p14:tracePt t="5361" x="996950" y="1847850"/>
          <p14:tracePt t="5373" x="1009650" y="1847850"/>
          <p14:tracePt t="5386" x="1016000" y="1847850"/>
          <p14:tracePt t="5398" x="1022350" y="1847850"/>
          <p14:tracePt t="5410" x="1028700" y="1847850"/>
          <p14:tracePt t="5510" x="1035050" y="1847850"/>
          <p14:tracePt t="5517" x="1041400" y="1847850"/>
          <p14:tracePt t="5528" x="1054100" y="1847850"/>
          <p14:tracePt t="5535" x="1079500" y="1847850"/>
          <p14:tracePt t="5548" x="1181100" y="1847850"/>
          <p14:tracePt t="5562" x="1270000" y="1847850"/>
          <p14:tracePt t="5575" x="1435100" y="1847850"/>
          <p14:tracePt t="5589" x="1581150" y="1847850"/>
          <p14:tracePt t="5599" x="1644650" y="1847850"/>
          <p14:tracePt t="5612" x="1797050" y="1841500"/>
          <p14:tracePt t="5623" x="1879600" y="1828800"/>
          <p14:tracePt t="5637" x="2051050" y="1803400"/>
          <p14:tracePt t="5647" x="2146300" y="1797050"/>
          <p14:tracePt t="5660" x="2279650" y="1778000"/>
          <p14:tracePt t="5673" x="2324100" y="1778000"/>
          <p14:tracePt t="5685" x="2355850" y="1778000"/>
          <p14:tracePt t="5710" x="2362200" y="1778000"/>
          <p14:tracePt t="5733" x="2374900" y="1778000"/>
          <p14:tracePt t="5741" x="2381250" y="1784350"/>
          <p14:tracePt t="5748" x="2387600" y="1784350"/>
          <p14:tracePt t="5766" x="2393950" y="1784350"/>
          <p14:tracePt t="5789" x="2393950" y="1790700"/>
          <p14:tracePt t="5950" x="2400300" y="1790700"/>
          <p14:tracePt t="5959" x="2419350" y="1790700"/>
          <p14:tracePt t="5966" x="2451100" y="1797050"/>
          <p14:tracePt t="5979" x="2476500" y="1797050"/>
          <p14:tracePt t="5996" x="2533650" y="1803400"/>
          <p14:tracePt t="6013" x="2540000" y="1803400"/>
          <p14:tracePt t="6104" x="2546350" y="1803400"/>
          <p14:tracePt t="6702" x="2546350" y="1809750"/>
          <p14:tracePt t="6712" x="2546350" y="1822450"/>
          <p14:tracePt t="6726" x="2546350" y="1835150"/>
          <p14:tracePt t="6750" x="2546350" y="1841500"/>
          <p14:tracePt t="6767" x="2546350" y="1847850"/>
          <p14:tracePt t="6784" x="2546350" y="1854200"/>
          <p14:tracePt t="6807" x="2546350" y="1860550"/>
          <p14:tracePt t="6965" x="2552700" y="1860550"/>
          <p14:tracePt t="6972" x="2571750" y="1860550"/>
          <p14:tracePt t="6982" x="2609850" y="1854200"/>
          <p14:tracePt t="6989" x="2641600" y="1847850"/>
          <p14:tracePt t="6998" x="2673350" y="1847850"/>
          <p14:tracePt t="7011" x="2743200" y="1841500"/>
          <p14:tracePt t="7024" x="2857500" y="1835150"/>
          <p14:tracePt t="7038" x="2933700" y="1835150"/>
          <p14:tracePt t="7049" x="2946400" y="1835150"/>
          <p14:tracePt t="7061" x="2952750" y="1835150"/>
          <p14:tracePt t="7198" x="2965450" y="1841500"/>
          <p14:tracePt t="7209" x="2971800" y="1841500"/>
          <p14:tracePt t="7219" x="2971800" y="1847850"/>
          <p14:tracePt t="7262" x="2978150" y="1854200"/>
          <p14:tracePt t="7271" x="2978150" y="1860550"/>
          <p14:tracePt t="7278" x="2978150" y="1866900"/>
          <p14:tracePt t="7293" x="2984500" y="1898650"/>
          <p14:tracePt t="7306" x="2990850" y="1905000"/>
          <p14:tracePt t="7325" x="3003550" y="1930400"/>
          <p14:tracePt t="7341" x="3009900" y="1943100"/>
          <p14:tracePt t="7358" x="3009900" y="1949450"/>
          <p14:tracePt t="7409" x="3016250" y="1949450"/>
          <p14:tracePt t="7423" x="3022600" y="1968500"/>
          <p14:tracePt t="7431" x="3035300" y="1974850"/>
          <p14:tracePt t="7441" x="3054350" y="1987550"/>
          <p14:tracePt t="7456" x="3073400" y="2000250"/>
          <p14:tracePt t="7473" x="3092450" y="2012950"/>
          <p14:tracePt t="7489" x="3098800" y="2012950"/>
          <p14:tracePt t="7520" x="3098800" y="2019300"/>
          <p14:tracePt t="7532" x="3105150" y="2032000"/>
          <p14:tracePt t="7545" x="3105150" y="2051050"/>
          <p14:tracePt t="7557" x="3124200" y="2114550"/>
          <p14:tracePt t="7570" x="3143250" y="2165350"/>
          <p14:tracePt t="7587" x="3175000" y="2311400"/>
          <p14:tracePt t="7605" x="3219450" y="2482850"/>
          <p14:tracePt t="7620" x="3263900" y="2654300"/>
          <p14:tracePt t="7637" x="3289300" y="2806700"/>
          <p14:tracePt t="7653" x="3308350" y="2978150"/>
          <p14:tracePt t="7669" x="3321050" y="3048000"/>
          <p14:tracePt t="7685" x="3321050" y="3079750"/>
          <p14:tracePt t="7700" x="3314700" y="3098800"/>
          <p14:tracePt t="7716" x="3314700" y="3105150"/>
          <p14:tracePt t="7724" x="3308350" y="3105150"/>
          <p14:tracePt t="7998" x="3302000" y="3105150"/>
          <p14:tracePt t="8007" x="3289300" y="3079750"/>
          <p14:tracePt t="8014" x="3270250" y="3060700"/>
          <p14:tracePt t="8024" x="3257550" y="3048000"/>
          <p14:tracePt t="8038" x="3238500" y="3028950"/>
          <p14:tracePt t="8073" x="3219450" y="2990850"/>
          <p14:tracePt t="8098" x="3206750" y="2984500"/>
          <p14:tracePt t="8125" x="3206750" y="2978150"/>
          <p14:tracePt t="8132" x="3200400" y="2978150"/>
          <p14:tracePt t="8149" x="3200400" y="2971800"/>
          <p14:tracePt t="8212" x="3200400" y="2965450"/>
          <p14:tracePt t="8229" x="3200400" y="2952750"/>
          <p14:tracePt t="8238" x="3187700" y="2946400"/>
          <p14:tracePt t="8247" x="3187700" y="2940050"/>
          <p14:tracePt t="8254" x="3187700" y="2933700"/>
          <p14:tracePt t="8265" x="3187700" y="2927350"/>
          <p14:tracePt t="8279" x="3187700" y="2921000"/>
          <p14:tracePt t="8292" x="3181350" y="2914650"/>
          <p14:tracePt t="8367" x="3175000" y="2914650"/>
          <p14:tracePt t="8374" x="3155950" y="2927350"/>
          <p14:tracePt t="8381" x="3124200" y="2959100"/>
          <p14:tracePt t="8392" x="3098800" y="2984500"/>
          <p14:tracePt t="8405" x="3035300" y="3035300"/>
          <p14:tracePt t="8429" x="2997200" y="3060700"/>
          <p14:tracePt t="8440" x="2984500" y="3073400"/>
          <p14:tracePt t="8453" x="3028950" y="3105150"/>
          <p14:tracePt t="8464" x="3079750" y="3124200"/>
          <p14:tracePt t="8477" x="3213100" y="3194050"/>
          <p14:tracePt t="8490" x="3251200" y="3206750"/>
          <p14:tracePt t="8501" x="3295650" y="3206750"/>
          <p14:tracePt t="8513" x="3371850" y="3213100"/>
          <p14:tracePt t="8527" x="3517900" y="3213100"/>
          <p14:tracePt t="8540" x="3657600" y="3194050"/>
          <p14:tracePt t="8551" x="3727450" y="3175000"/>
          <p14:tracePt t="8565" x="3822700" y="3162300"/>
          <p14:tracePt t="8576" x="3841750" y="3143250"/>
          <p14:tracePt t="8589" x="3860800" y="3098800"/>
          <p14:tracePt t="8600" x="3860800" y="3073400"/>
          <p14:tracePt t="8613" x="3829050" y="3041650"/>
          <p14:tracePt t="8624" x="3797300" y="3035300"/>
          <p14:tracePt t="8637" x="3714750" y="2978150"/>
          <p14:tracePt t="8648" x="3676650" y="2946400"/>
          <p14:tracePt t="8661" x="3619500" y="2889250"/>
          <p14:tracePt t="8673" x="3581400" y="2882900"/>
          <p14:tracePt t="8686" x="3536950" y="2876550"/>
          <p14:tracePt t="8700" x="3524250" y="2876550"/>
          <p14:tracePt t="8713" x="3517900" y="2876550"/>
          <p14:tracePt t="8895" x="3511550" y="2876550"/>
          <p14:tracePt t="8920" x="3505200" y="2876550"/>
          <p14:tracePt t="8929" x="3498850" y="2876550"/>
          <p14:tracePt t="9055" x="3492500" y="2876550"/>
          <p14:tracePt t="9070" x="3486150" y="2876550"/>
          <p14:tracePt t="9081" x="3479800" y="2863850"/>
          <p14:tracePt t="9093" x="3460750" y="2857500"/>
          <p14:tracePt t="9101" x="3448050" y="2851150"/>
          <p14:tracePt t="9116" x="3422650" y="2832100"/>
          <p14:tracePt t="9133" x="3384550" y="2819400"/>
          <p14:tracePt t="9150" x="3365500" y="2813050"/>
          <p14:tracePt t="9172" x="3340100" y="2813050"/>
          <p14:tracePt t="9189" x="3282950" y="2800350"/>
          <p14:tracePt t="9204" x="3232150" y="2787650"/>
          <p14:tracePt t="9222" x="3175000" y="2774950"/>
          <p14:tracePt t="9239" x="3117850" y="2768600"/>
          <p14:tracePt t="9253" x="3035300" y="2743200"/>
          <p14:tracePt t="9270" x="2946400" y="2698750"/>
          <p14:tracePt t="9288" x="2870200" y="2667000"/>
          <p14:tracePt t="9303" x="2832100" y="2654300"/>
          <p14:tracePt t="9321" x="2819400" y="2654300"/>
          <p14:tracePt t="9337" x="2806700" y="2654300"/>
          <p14:tracePt t="9351" x="2806700" y="2647950"/>
          <p14:tracePt t="9375" x="2800350" y="2647950"/>
          <p14:tracePt t="9391" x="2800350" y="2641600"/>
          <p14:tracePt t="9424" x="2794000" y="2641600"/>
          <p14:tracePt t="9535" x="2781300" y="2641600"/>
          <p14:tracePt t="9543" x="2762250" y="2641600"/>
          <p14:tracePt t="9551" x="2730500" y="2641600"/>
          <p14:tracePt t="9564" x="2603500" y="2641600"/>
          <p14:tracePt t="9582" x="2457450" y="2641600"/>
          <p14:tracePt t="9597" x="2336800" y="2635250"/>
          <p14:tracePt t="9614" x="2286000" y="2622550"/>
          <p14:tracePt t="9630" x="2279650" y="2609850"/>
          <p14:tracePt t="9647" x="2266950" y="2603500"/>
          <p14:tracePt t="9664" x="2260600" y="2597150"/>
          <p14:tracePt t="9679" x="2247900" y="2590800"/>
          <p14:tracePt t="9695" x="2222500" y="2571750"/>
          <p14:tracePt t="9711" x="2178050" y="2552700"/>
          <p14:tracePt t="9729" x="2089150" y="2514600"/>
          <p14:tracePt t="9738" x="2057400" y="2501900"/>
          <p14:tracePt t="9749" x="1993900" y="2482850"/>
          <p14:tracePt t="9765" x="1949450" y="2457450"/>
          <p14:tracePt t="9783" x="1898650" y="2438400"/>
          <p14:tracePt t="9798" x="1847850" y="2419350"/>
          <p14:tracePt t="9814" x="1784350" y="2387600"/>
          <p14:tracePt t="9830" x="1765300" y="2362200"/>
          <p14:tracePt t="9847" x="1746250" y="2349500"/>
          <p14:tracePt t="9864" x="1739900" y="2349500"/>
          <p14:tracePt t="9881" x="1720850" y="2336800"/>
          <p14:tracePt t="9898" x="1695450" y="2324100"/>
          <p14:tracePt t="9914" x="1651000" y="2311400"/>
          <p14:tracePt t="9933" x="1593850" y="2305050"/>
          <p14:tracePt t="9949" x="1581150" y="2305050"/>
          <p14:tracePt t="9965" x="1555750" y="2305050"/>
          <p14:tracePt t="9981" x="1543050" y="2298700"/>
          <p14:tracePt t="9998" x="1524000" y="2292350"/>
          <p14:tracePt t="10014" x="1511300" y="2286000"/>
          <p14:tracePt t="10057" x="1504950" y="2286000"/>
          <p14:tracePt t="10067" x="1492250" y="2286000"/>
          <p14:tracePt t="10085" x="1454150" y="2286000"/>
          <p14:tracePt t="10103" x="1377950" y="2286000"/>
          <p14:tracePt t="10119" x="1327150" y="2286000"/>
          <p14:tracePt t="10133" x="1308100" y="2286000"/>
          <p14:tracePt t="10175" x="1301750" y="2286000"/>
          <p14:tracePt t="10191" x="1295400" y="2286000"/>
          <p14:tracePt t="10247" x="1301750" y="2286000"/>
          <p14:tracePt t="10255" x="1308100" y="2286000"/>
          <p14:tracePt t="10264" x="1327150" y="2286000"/>
          <p14:tracePt t="10274" x="1352550" y="2286000"/>
          <p14:tracePt t="10290" x="1428750" y="2292350"/>
          <p14:tracePt t="10307" x="1581150" y="2317750"/>
          <p14:tracePt t="10323" x="1758950" y="2355850"/>
          <p14:tracePt t="10341" x="1968500" y="2406650"/>
          <p14:tracePt t="10357" x="2044700" y="2419350"/>
          <p14:tracePt t="10373" x="2082800" y="2425700"/>
          <p14:tracePt t="10389" x="2101850" y="2425700"/>
          <p14:tracePt t="10402" x="2127250" y="2425700"/>
          <p14:tracePt t="10421" x="2292350" y="2425700"/>
          <p14:tracePt t="10437" x="2336800" y="2425700"/>
          <p14:tracePt t="10453" x="2387600" y="2425700"/>
          <p14:tracePt t="10569" x="2381250" y="2438400"/>
          <p14:tracePt t="10581" x="2286000" y="2482850"/>
          <p14:tracePt t="10590" x="2203450" y="2520950"/>
          <p14:tracePt t="10599" x="2082800" y="2533650"/>
          <p14:tracePt t="10616" x="1809750" y="2559050"/>
          <p14:tracePt t="10633" x="1593850" y="2546350"/>
          <p14:tracePt t="10649" x="1435100" y="2501900"/>
          <p14:tracePt t="10666" x="1371600" y="2482850"/>
          <p14:tracePt t="10697" x="1397000" y="2470150"/>
          <p14:tracePt t="10714" x="1466850" y="2470150"/>
          <p14:tracePt t="10732" x="1682750" y="2463800"/>
          <p14:tracePt t="10750" x="1847850" y="2463800"/>
          <p14:tracePt t="10769" x="2051050" y="2457450"/>
          <p14:tracePt t="10789" x="2241550" y="2451100"/>
          <p14:tracePt t="10804" x="2292350" y="2451100"/>
          <p14:tracePt t="10820" x="2298700" y="2451100"/>
          <p14:tracePt t="10966" x="2298700" y="2463800"/>
          <p14:tracePt t="10975" x="2292350" y="2470150"/>
          <p14:tracePt t="10984" x="2292350" y="2482850"/>
          <p14:tracePt t="10997" x="2279650" y="2501900"/>
          <p14:tracePt t="11015" x="2273300" y="2520950"/>
          <p14:tracePt t="11034" x="2235200" y="2540000"/>
          <p14:tracePt t="11049" x="2133600" y="2571750"/>
          <p14:tracePt t="11066" x="2000250" y="2609850"/>
          <p14:tracePt t="11081" x="1905000" y="2628900"/>
          <p14:tracePt t="11098" x="1854200" y="2628900"/>
          <p14:tracePt t="11117" x="1790700" y="2635250"/>
          <p14:tracePt t="11132" x="1758950" y="2635250"/>
          <p14:tracePt t="11149" x="1720850" y="2641600"/>
          <p14:tracePt t="11166" x="1689100" y="2654300"/>
          <p14:tracePt t="11182" x="1644650" y="2667000"/>
          <p14:tracePt t="11201" x="1593850" y="2679700"/>
          <p14:tracePt t="11222" x="1492250" y="2692400"/>
          <p14:tracePt t="11239" x="1403350" y="2698750"/>
          <p14:tracePt t="11253" x="1314450" y="2724150"/>
          <p14:tracePt t="11270" x="1225550" y="2736850"/>
          <p14:tracePt t="11287" x="1168400" y="2749550"/>
          <p14:tracePt t="11303" x="1143000" y="2749550"/>
          <p14:tracePt t="11320" x="1117600" y="2749550"/>
          <p14:tracePt t="11337" x="1079500" y="2755900"/>
          <p14:tracePt t="11354" x="1016000" y="2787650"/>
          <p14:tracePt t="11373" x="958850" y="2806700"/>
          <p14:tracePt t="11386" x="952500" y="2806700"/>
          <p14:tracePt t="11402" x="946150" y="2806700"/>
          <p14:tracePt t="11434" x="946150" y="2813050"/>
          <p14:tracePt t="11453" x="958850" y="2832100"/>
          <p14:tracePt t="11468" x="977900" y="2863850"/>
          <p14:tracePt t="11485" x="984250" y="2876550"/>
          <p14:tracePt t="11503" x="990600" y="2889250"/>
          <p14:tracePt t="11522" x="996950" y="2889250"/>
          <p14:tracePt t="11538" x="1003300" y="2895600"/>
          <p14:tracePt t="11554" x="1003300" y="2901950"/>
          <p14:tracePt t="11569" x="1009650" y="2901950"/>
          <p14:tracePt t="11584" x="1016000" y="2908300"/>
          <p14:tracePt t="11615" x="1022350" y="2908300"/>
          <p14:tracePt t="11640" x="1028700" y="2908300"/>
          <p14:tracePt t="11657" x="1035050" y="2908300"/>
          <p14:tracePt t="11678" x="1041400" y="2908300"/>
          <p14:tracePt t="11726" x="1054100" y="2908300"/>
          <p14:tracePt t="11742" x="1066800" y="2908300"/>
          <p14:tracePt t="11751" x="1092200" y="2914650"/>
          <p14:tracePt t="11764" x="1187450" y="2921000"/>
          <p14:tracePt t="11778" x="1250950" y="2921000"/>
          <p14:tracePt t="11793" x="1428750" y="2921000"/>
          <p14:tracePt t="11813" x="1714500" y="2927350"/>
          <p14:tracePt t="11824" x="1790700" y="2927350"/>
          <p14:tracePt t="11838" x="1898650" y="2927350"/>
          <p14:tracePt t="11853" x="1955800" y="2927350"/>
          <p14:tracePt t="11868" x="1981200" y="2927350"/>
          <p14:tracePt t="11885" x="1993900" y="2927350"/>
          <p14:tracePt t="12440" x="1993900" y="2921000"/>
          <p14:tracePt t="12446" x="2006600" y="2921000"/>
          <p14:tracePt t="12456" x="2032000" y="2927350"/>
          <p14:tracePt t="12463" x="2082800" y="2940050"/>
          <p14:tracePt t="12500" x="2476500" y="2940050"/>
          <p14:tracePt t="12524" x="2603500" y="2940050"/>
          <p14:tracePt t="12535" x="2622550" y="2940050"/>
          <p14:tracePt t="12544" x="2641600" y="2940050"/>
          <p14:tracePt t="12561" x="2673350" y="2940050"/>
          <p14:tracePt t="12576" x="2698750" y="2940050"/>
          <p14:tracePt t="12588" x="2705100" y="2940050"/>
          <p14:tracePt t="12990" x="2711450" y="2940050"/>
          <p14:tracePt t="12999" x="2717800" y="2940050"/>
          <p14:tracePt t="13007" x="2736850" y="2940050"/>
          <p14:tracePt t="13015" x="2774950" y="2940050"/>
          <p14:tracePt t="13048" x="2940050" y="2952750"/>
          <p14:tracePt t="13073" x="3130550" y="2959100"/>
          <p14:tracePt t="13085" x="3289300" y="2959100"/>
          <p14:tracePt t="13095" x="3365500" y="2959100"/>
          <p14:tracePt t="13111" x="3473450" y="2959100"/>
          <p14:tracePt t="13127" x="3517900" y="2959100"/>
          <p14:tracePt t="13144" x="3530600" y="2959100"/>
          <p14:tracePt t="13176" x="3530600" y="2965450"/>
          <p14:tracePt t="13366" x="3536950" y="2965450"/>
          <p14:tracePt t="13375" x="3581400" y="2965450"/>
          <p14:tracePt t="13383" x="3613150" y="2965450"/>
          <p14:tracePt t="13391" x="3657600" y="2952750"/>
          <p14:tracePt t="13407" x="3733800" y="2940050"/>
          <p14:tracePt t="13424" x="3841750" y="2940050"/>
          <p14:tracePt t="13439" x="3943350" y="2927350"/>
          <p14:tracePt t="13456" x="4051300" y="2927350"/>
          <p14:tracePt t="13472" x="4114800" y="2921000"/>
          <p14:tracePt t="13489" x="4159250" y="2921000"/>
          <p14:tracePt t="13504" x="4171950" y="2921000"/>
          <p14:tracePt t="13639" x="4140200" y="2921000"/>
          <p14:tracePt t="13647" x="4032250" y="2921000"/>
          <p14:tracePt t="13658" x="3867150" y="2927350"/>
          <p14:tracePt t="13668" x="3498850" y="2940050"/>
          <p14:tracePt t="13684" x="3079750" y="2952750"/>
          <p14:tracePt t="13701" x="2794000" y="2921000"/>
          <p14:tracePt t="13718" x="2603500" y="2876550"/>
          <p14:tracePt t="13726" x="2527300" y="2857500"/>
          <p14:tracePt t="13737" x="2419350" y="2838450"/>
          <p14:tracePt t="13756" x="2114550" y="2819400"/>
          <p14:tracePt t="13772" x="1924050" y="2819400"/>
          <p14:tracePt t="13789" x="1797050" y="2819400"/>
          <p14:tracePt t="13805" x="1739900" y="2825750"/>
          <p14:tracePt t="13822" x="1727200" y="2825750"/>
          <p14:tracePt t="13839" x="1701800" y="2813050"/>
          <p14:tracePt t="13855" x="1638300" y="2781300"/>
          <p14:tracePt t="13872" x="1574800" y="2743200"/>
          <p14:tracePt t="13888" x="1517650" y="2711450"/>
          <p14:tracePt t="13903" x="1473200" y="2686050"/>
          <p14:tracePt t="13919" x="1428750" y="2647950"/>
          <p14:tracePt t="13935" x="1409700" y="2616200"/>
          <p14:tracePt t="13951" x="1390650" y="2584450"/>
          <p14:tracePt t="13968" x="1377950" y="2552700"/>
          <p14:tracePt t="13984" x="1371600" y="2533650"/>
          <p14:tracePt t="14001" x="1365250" y="2527300"/>
          <p14:tracePt t="14103" x="1377950" y="2520950"/>
          <p14:tracePt t="14122" x="1403350" y="2501900"/>
          <p14:tracePt t="14133" x="1447800" y="2489200"/>
          <p14:tracePt t="14145" x="1466850" y="2482850"/>
          <p14:tracePt t="14161" x="1511300" y="2470150"/>
          <p14:tracePt t="14177" x="1581150" y="2457450"/>
          <p14:tracePt t="14194" x="1638300" y="2451100"/>
          <p14:tracePt t="14212" x="1727200" y="2451100"/>
          <p14:tracePt t="14226" x="1803400" y="2451100"/>
          <p14:tracePt t="14233" x="1866900" y="2451100"/>
          <p14:tracePt t="14246" x="1993900" y="2451100"/>
          <p14:tracePt t="14262" x="2152650" y="2451100"/>
          <p14:tracePt t="14277" x="2324100" y="2463800"/>
          <p14:tracePt t="14294" x="2520950" y="2463800"/>
          <p14:tracePt t="14309" x="2825750" y="2463800"/>
          <p14:tracePt t="14322" x="2952750" y="2463800"/>
          <p14:tracePt t="14341" x="3340100" y="2457450"/>
          <p14:tracePt t="14354" x="3441700" y="2457450"/>
          <p14:tracePt t="14372" x="3619500" y="2457450"/>
          <p14:tracePt t="14388" x="3752850" y="2470150"/>
          <p14:tracePt t="14401" x="3873500" y="2482850"/>
          <p14:tracePt t="14417" x="3949700" y="2489200"/>
          <p14:tracePt t="14434" x="4013200" y="2489200"/>
          <p14:tracePt t="14453" x="4070350" y="2489200"/>
          <p14:tracePt t="14469" x="4140200" y="2482850"/>
          <p14:tracePt t="14486" x="4235450" y="2476500"/>
          <p14:tracePt t="14501" x="4419600" y="2476500"/>
          <p14:tracePt t="14518" x="4565650" y="2470150"/>
          <p14:tracePt t="14535" x="4673600" y="2470150"/>
          <p14:tracePt t="14549" x="4711700" y="2470150"/>
          <p14:tracePt t="14565" x="4730750" y="2470150"/>
          <p14:tracePt t="14582" x="4781550" y="2470150"/>
          <p14:tracePt t="14597" x="4826000" y="2470150"/>
          <p14:tracePt t="14615" x="4902200" y="2470150"/>
          <p14:tracePt t="14632" x="4959350" y="2470150"/>
          <p14:tracePt t="14650" x="5010150" y="2470150"/>
          <p14:tracePt t="14666" x="5041900" y="2470150"/>
          <p14:tracePt t="14683" x="5048250" y="2470150"/>
          <p14:tracePt t="14847" x="5048250" y="2495550"/>
          <p14:tracePt t="14857" x="5035550" y="2520950"/>
          <p14:tracePt t="14865" x="5016500" y="2565400"/>
          <p14:tracePt t="14874" x="4991100" y="2609850"/>
          <p14:tracePt t="14890" x="4972050" y="2660650"/>
          <p14:tracePt t="14908" x="4959350" y="2698750"/>
          <p14:tracePt t="14924" x="4940300" y="2717800"/>
          <p14:tracePt t="14940" x="4914900" y="2743200"/>
          <p14:tracePt t="14957" x="4857750" y="2755900"/>
          <p14:tracePt t="14973" x="4756150" y="2774950"/>
          <p14:tracePt t="14990" x="4552950" y="2787650"/>
          <p14:tracePt t="15007" x="4305300" y="2794000"/>
          <p14:tracePt t="15023" x="4000500" y="2794000"/>
          <p14:tracePt t="15040" x="3714750" y="2794000"/>
          <p14:tracePt t="15056" x="3384550" y="2787650"/>
          <p14:tracePt t="15072" x="3054350" y="2774950"/>
          <p14:tracePt t="15088" x="2686050" y="2730500"/>
          <p14:tracePt t="15104" x="2400300" y="2724150"/>
          <p14:tracePt t="15122" x="2209800" y="2705100"/>
          <p14:tracePt t="15138" x="2070100" y="2698750"/>
          <p14:tracePt t="15158" x="1949450" y="2698750"/>
          <p14:tracePt t="15175" x="1898650" y="2698750"/>
          <p14:tracePt t="15191" x="1879600" y="2698750"/>
          <p14:tracePt t="15209" x="1873250" y="2698750"/>
          <p14:tracePt t="15288" x="1866900" y="2698750"/>
          <p14:tracePt t="15298" x="1860550" y="2698750"/>
          <p14:tracePt t="15309" x="1835150" y="2698750"/>
          <p14:tracePt t="15321" x="1822450" y="2698750"/>
          <p14:tracePt t="15335" x="1797050" y="2698750"/>
          <p14:tracePt t="15352" x="1784350" y="2698750"/>
          <p14:tracePt t="15369" x="1771650" y="2698750"/>
          <p14:tracePt t="15386" x="1765300" y="2698750"/>
          <p14:tracePt t="15406" x="1733550" y="2698750"/>
          <p14:tracePt t="15421" x="1714500" y="2698750"/>
          <p14:tracePt t="15437" x="1708150" y="2711450"/>
          <p14:tracePt t="15456" x="1701800" y="2711450"/>
          <p14:tracePt t="15489" x="1701800" y="2717800"/>
          <p14:tracePt t="15510" x="1701800" y="2724150"/>
          <p14:tracePt t="15736" x="1708150" y="2730500"/>
          <p14:tracePt t="15742" x="1708150" y="2743200"/>
          <p14:tracePt t="15751" x="1708150" y="2762250"/>
          <p14:tracePt t="15760" x="1708150" y="2774950"/>
          <p14:tracePt t="15772" x="1657350" y="2825750"/>
          <p14:tracePt t="15783" x="1600200" y="2857500"/>
          <p14:tracePt t="15811" x="1384300" y="2882900"/>
          <p14:tracePt t="15831" x="1282700" y="2889250"/>
          <p14:tracePt t="15836" x="1257300" y="2889250"/>
          <p14:tracePt t="15847" x="1244600" y="2889250"/>
          <p14:tracePt t="15861" x="1206500" y="2882900"/>
          <p14:tracePt t="15872" x="1174750" y="2882900"/>
          <p14:tracePt t="15885" x="1092200" y="2863850"/>
          <p14:tracePt t="15897" x="1035050" y="2838450"/>
          <p14:tracePt t="15911" x="952500" y="2794000"/>
          <p14:tracePt t="15923" x="914400" y="2768600"/>
          <p14:tracePt t="15934" x="869950" y="2724150"/>
          <p14:tracePt t="15946" x="857250" y="2711450"/>
          <p14:tracePt t="15958" x="844550" y="2692400"/>
          <p14:tracePt t="15982" x="863600" y="2686050"/>
          <p14:tracePt t="15994" x="876300" y="2679700"/>
          <p14:tracePt t="16006" x="914400" y="2647950"/>
          <p14:tracePt t="16021" x="920750" y="2641600"/>
          <p14:tracePt t="16032" x="965200" y="2622550"/>
          <p14:tracePt t="16044" x="1016000" y="2622550"/>
          <p14:tracePt t="16057" x="1054100" y="2622550"/>
          <p14:tracePt t="16070" x="1162050" y="2622550"/>
          <p14:tracePt t="16081" x="1244600" y="2622550"/>
          <p14:tracePt t="16094" x="1416050" y="2622550"/>
          <p14:tracePt t="16106" x="1498600" y="2622550"/>
          <p14:tracePt t="16119" x="1701800" y="2609850"/>
          <p14:tracePt t="16130" x="1765300" y="2609850"/>
          <p14:tracePt t="16142" x="1885950" y="2584450"/>
          <p14:tracePt t="16153" x="1936750" y="2578100"/>
          <p14:tracePt t="16164" x="2057400" y="2571750"/>
          <p14:tracePt t="16177" x="2108200" y="2571750"/>
          <p14:tracePt t="16189" x="2178050" y="2565400"/>
          <p14:tracePt t="16201" x="2209800" y="2565400"/>
          <p14:tracePt t="16213" x="2247900" y="2565400"/>
          <p14:tracePt t="16226" x="2260600" y="2565400"/>
          <p14:tracePt t="16229" x="2266950" y="2565400"/>
          <p14:tracePt t="16254" x="2273300" y="2565400"/>
          <p14:tracePt t="16440" x="2279650" y="2565400"/>
          <p14:tracePt t="16446" x="2286000" y="2565400"/>
          <p14:tracePt t="16457" x="2298700" y="2565400"/>
          <p14:tracePt t="16469" x="2349500" y="2584450"/>
          <p14:tracePt t="16498" x="2520950" y="2641600"/>
          <p14:tracePt t="16524" x="2882900" y="2705100"/>
          <p14:tracePt t="16534" x="3016250" y="2711450"/>
          <p14:tracePt t="16548" x="3130550" y="2711450"/>
          <p14:tracePt t="16563" x="3295650" y="2724150"/>
          <p14:tracePt t="16578" x="3409950" y="2736850"/>
          <p14:tracePt t="16594" x="3460750" y="2762250"/>
          <p14:tracePt t="16609" x="3486150" y="2774950"/>
          <p14:tracePt t="16625" x="3492500" y="2781300"/>
          <p14:tracePt t="16672" x="3498850" y="2781300"/>
          <p14:tracePt t="16683" x="3505200" y="2787650"/>
          <p14:tracePt t="16696" x="3517900" y="2800350"/>
          <p14:tracePt t="16705" x="3536950" y="2806700"/>
          <p14:tracePt t="16722" x="3575050" y="2825750"/>
          <p14:tracePt t="16730" x="3606800" y="2851150"/>
          <p14:tracePt t="16742" x="3638550" y="2870200"/>
          <p14:tracePt t="16758" x="3651250" y="2882900"/>
          <p14:tracePt t="16773" x="3657600" y="2882900"/>
          <p14:tracePt t="16805" x="3676650" y="2889250"/>
          <p14:tracePt t="16821" x="3702050" y="2895600"/>
          <p14:tracePt t="16838" x="3714750" y="2895600"/>
          <p14:tracePt t="16853" x="3714750" y="2901950"/>
          <p14:tracePt t="16869" x="3714750" y="2908300"/>
          <p14:tracePt t="16951" x="3708400" y="2908300"/>
          <p14:tracePt t="16958" x="3702050" y="2908300"/>
          <p14:tracePt t="16974" x="3689350" y="2908300"/>
          <p14:tracePt t="16984" x="3683000" y="2908300"/>
          <p14:tracePt t="16998" x="3657600" y="2908300"/>
          <p14:tracePt t="17013" x="3638550" y="2901950"/>
          <p14:tracePt t="17028" x="3606800" y="2889250"/>
          <p14:tracePt t="17045" x="3568700" y="2876550"/>
          <p14:tracePt t="17062" x="3536950" y="2863850"/>
          <p14:tracePt t="17078" x="3511550" y="2863850"/>
          <p14:tracePt t="17095" x="3473450" y="2857500"/>
          <p14:tracePt t="17111" x="3435350" y="2857500"/>
          <p14:tracePt t="17128" x="3416300" y="2851150"/>
          <p14:tracePt t="17160" x="3409950" y="2851150"/>
          <p14:tracePt t="17182" x="3409950" y="2844800"/>
          <p14:tracePt t="17208" x="3403600" y="2844800"/>
          <p14:tracePt t="17214" x="3403600" y="2838450"/>
          <p14:tracePt t="17278" x="3397250" y="2838450"/>
          <p14:tracePt t="17327" x="3397250" y="2832100"/>
          <p14:tracePt t="17334" x="3397250" y="2825750"/>
          <p14:tracePt t="17343" x="3397250" y="2819400"/>
          <p14:tracePt t="17351" x="3397250" y="2813050"/>
          <p14:tracePt t="17365" x="3397250" y="2794000"/>
          <p14:tracePt t="17377" x="3397250" y="2774950"/>
          <p14:tracePt t="17390" x="3403600" y="2755900"/>
          <p14:tracePt t="17402" x="3409950" y="2743200"/>
          <p14:tracePt t="17415" x="3422650" y="2717800"/>
          <p14:tracePt t="17428" x="3429000" y="2698750"/>
          <p14:tracePt t="17440" x="3429000" y="2692400"/>
          <p14:tracePt t="17452" x="3441700" y="2667000"/>
          <p14:tracePt t="17466" x="3441700" y="2660650"/>
          <p14:tracePt t="17477" x="3454400" y="2635250"/>
          <p14:tracePt t="17491" x="3460750" y="2635250"/>
          <p14:tracePt t="17502" x="3460750" y="2622550"/>
          <p14:tracePt t="17528" x="3467100" y="2616200"/>
          <p14:tracePt t="17542" x="3473450" y="2609850"/>
          <p14:tracePt t="17552" x="3473450" y="2603500"/>
          <p14:tracePt t="17564" x="3486150" y="2597150"/>
          <p14:tracePt t="17575" x="3492500" y="2597150"/>
          <p14:tracePt t="17586" x="3505200" y="2590800"/>
          <p14:tracePt t="17598" x="3524250" y="2584450"/>
          <p14:tracePt t="17611" x="3556000" y="2584450"/>
          <p14:tracePt t="17621" x="3562350" y="2584450"/>
          <p14:tracePt t="17634" x="3581400" y="2584450"/>
          <p14:tracePt t="17645" x="3600450" y="2584450"/>
          <p14:tracePt t="17657" x="3613150" y="2584450"/>
          <p14:tracePt t="17668" x="3638550" y="2584450"/>
          <p14:tracePt t="17681" x="3644900" y="2584450"/>
          <p14:tracePt t="17694" x="3663950" y="2584450"/>
          <p14:tracePt t="17719" x="3683000" y="2584450"/>
          <p14:tracePt t="17725" x="3702050" y="2584450"/>
          <p14:tracePt t="17733" x="3721100" y="2584450"/>
          <p14:tracePt t="17749" x="3797300" y="2584450"/>
          <p14:tracePt t="17762" x="3860800" y="2584450"/>
          <p14:tracePt t="17775" x="3981450" y="2584450"/>
          <p14:tracePt t="17787" x="4032250" y="2584450"/>
          <p14:tracePt t="17798" x="4152900" y="2584450"/>
          <p14:tracePt t="17811" x="4203700" y="2584450"/>
          <p14:tracePt t="17823" x="4318000" y="2584450"/>
          <p14:tracePt t="17834" x="4394200" y="2584450"/>
          <p14:tracePt t="17846" x="4533900" y="2584450"/>
          <p14:tracePt t="17858" x="4584700" y="2584450"/>
          <p14:tracePt t="17870" x="4660900" y="2584450"/>
          <p14:tracePt t="17881" x="4673600" y="2578100"/>
          <p14:tracePt t="17894" x="4686300" y="2578100"/>
          <p14:tracePt t="17905" x="4692650" y="2578100"/>
          <p14:tracePt t="17917" x="4705350" y="2578100"/>
          <p14:tracePt t="17929" x="4730750" y="2571750"/>
          <p14:tracePt t="17942" x="4794250" y="2571750"/>
          <p14:tracePt t="17952" x="4826000" y="2571750"/>
          <p14:tracePt t="17964" x="4946650" y="2571750"/>
          <p14:tracePt t="17977" x="4991100" y="2571750"/>
          <p14:tracePt t="17989" x="5073650" y="2578100"/>
          <p14:tracePt t="18001" x="5124450" y="2597150"/>
          <p14:tracePt t="18014" x="5187950" y="2597150"/>
          <p14:tracePt t="18028" x="5264150" y="2597150"/>
          <p14:tracePt t="18040" x="5276850" y="2597150"/>
          <p14:tracePt t="18052" x="5295900" y="2597150"/>
          <p14:tracePt t="18062" x="5308600" y="2597150"/>
          <p14:tracePt t="18074" x="5314950" y="2597150"/>
          <p14:tracePt t="18085" x="5327650" y="2597150"/>
          <p14:tracePt t="18097" x="5346700" y="2597150"/>
          <p14:tracePt t="18110" x="5365750" y="2597150"/>
          <p14:tracePt t="18122" x="5378450" y="2590800"/>
          <p14:tracePt t="18135" x="5397500" y="2578100"/>
          <p14:tracePt t="18228" x="5403850" y="2578100"/>
          <p14:tracePt t="18245" x="5410200" y="2578100"/>
          <p14:tracePt t="19414" x="5410200" y="2584450"/>
          <p14:tracePt t="19422" x="5410200" y="2622550"/>
          <p14:tracePt t="19432" x="5410200" y="2641600"/>
          <p14:tracePt t="19457" x="5410200" y="2686050"/>
          <p14:tracePt t="19481" x="5410200" y="2692400"/>
          <p14:tracePt t="19495" x="5410200" y="2698750"/>
          <p14:tracePt t="19502" x="5410200" y="2705100"/>
          <p14:tracePt t="19519" x="5410200" y="2730500"/>
          <p14:tracePt t="19536" x="5410200" y="2755900"/>
          <p14:tracePt t="19552" x="5403850" y="2781300"/>
          <p14:tracePt t="19569" x="5403850" y="2806700"/>
          <p14:tracePt t="19585" x="5403850" y="2813050"/>
          <p14:tracePt t="19600" x="5403850" y="2825750"/>
          <p14:tracePt t="19616" x="5403850" y="2832100"/>
          <p14:tracePt t="19633" x="5391150" y="2844800"/>
          <p14:tracePt t="19649" x="5384800" y="2857500"/>
          <p14:tracePt t="19665" x="5353050" y="2876550"/>
          <p14:tracePt t="19681" x="5334000" y="2889250"/>
          <p14:tracePt t="19700" x="5295900" y="2908300"/>
          <p14:tracePt t="19717" x="5289550" y="2914650"/>
          <p14:tracePt t="19726" x="5283200" y="2914650"/>
          <p14:tracePt t="19740" x="5257800" y="2940050"/>
          <p14:tracePt t="19751" x="5232400" y="2952750"/>
          <p14:tracePt t="19767" x="5118100" y="2997200"/>
          <p14:tracePt t="19784" x="4984750" y="3048000"/>
          <p14:tracePt t="19801" x="4864100" y="3079750"/>
          <p14:tracePt t="19817" x="4781550" y="3105150"/>
          <p14:tracePt t="19837" x="4724400" y="3130550"/>
          <p14:tracePt t="19853" x="4673600" y="3130550"/>
          <p14:tracePt t="19869" x="4597400" y="3136900"/>
          <p14:tracePt t="19885" x="4521200" y="3136900"/>
          <p14:tracePt t="19901" x="4464050" y="3136900"/>
          <p14:tracePt t="19917" x="4451350" y="3136900"/>
          <p14:tracePt t="19935" x="4445000" y="3136900"/>
          <p14:tracePt t="20526" x="4432300" y="3136900"/>
          <p14:tracePt t="20537" x="4419600" y="3143250"/>
          <p14:tracePt t="20548" x="4400550" y="3149600"/>
          <p14:tracePt t="20559" x="4362450" y="3162300"/>
          <p14:tracePt t="20568" x="4318000" y="3181350"/>
          <p14:tracePt t="20581" x="4165600" y="3213100"/>
          <p14:tracePt t="20615" x="3746500" y="3263900"/>
          <p14:tracePt t="20640" x="3549650" y="3276600"/>
          <p14:tracePt t="20650" x="3511550" y="3276600"/>
          <p14:tracePt t="20660" x="3492500" y="3276600"/>
          <p14:tracePt t="20670" x="3486150" y="3276600"/>
          <p14:tracePt t="20724" x="3486150" y="3270250"/>
          <p14:tracePt t="20839" x="3473450" y="3270250"/>
          <p14:tracePt t="20849" x="3467100" y="3270250"/>
          <p14:tracePt t="20857" x="3448050" y="3270250"/>
          <p14:tracePt t="20871" x="3403600" y="3263900"/>
          <p14:tracePt t="20885" x="3365500" y="3251200"/>
          <p14:tracePt t="20903" x="3295650" y="3219450"/>
          <p14:tracePt t="20920" x="3232150" y="3181350"/>
          <p14:tracePt t="20936" x="3187700" y="3155950"/>
          <p14:tracePt t="20952" x="3155950" y="3143250"/>
          <p14:tracePt t="20968" x="3149600" y="3143250"/>
          <p14:tracePt t="20985" x="3136900" y="3143250"/>
          <p14:tracePt t="21001" x="3092450" y="3136900"/>
          <p14:tracePt t="21017" x="3016250" y="3130550"/>
          <p14:tracePt t="21037" x="2717800" y="3117850"/>
          <p14:tracePt t="21053" x="2419350" y="3111500"/>
          <p14:tracePt t="21070" x="2076450" y="3073400"/>
          <p14:tracePt t="21087" x="1835150" y="3067050"/>
          <p14:tracePt t="21104" x="1644650" y="3048000"/>
          <p14:tracePt t="21119" x="1524000" y="3022600"/>
          <p14:tracePt t="21136" x="1447800" y="3003550"/>
          <p14:tracePt t="21152" x="1422400" y="3003550"/>
          <p14:tracePt t="21241" x="1422400" y="2997200"/>
          <p14:tracePt t="21250" x="1409700" y="2997200"/>
          <p14:tracePt t="21260" x="1403350" y="2990850"/>
          <p14:tracePt t="21272" x="1397000" y="2990850"/>
          <p14:tracePt t="21289" x="1377950" y="2990850"/>
          <p14:tracePt t="21308" x="1327150" y="2990850"/>
          <p14:tracePt t="21326" x="1295400" y="2990850"/>
          <p14:tracePt t="21344" x="1270000" y="2997200"/>
          <p14:tracePt t="21361" x="1263650" y="3003550"/>
          <p14:tracePt t="21431" x="1263650" y="3016250"/>
          <p14:tracePt t="21447" x="1257300" y="3028950"/>
          <p14:tracePt t="21455" x="1257300" y="3041650"/>
          <p14:tracePt t="21463" x="1257300" y="3048000"/>
          <p14:tracePt t="21474" x="1257300" y="3067050"/>
          <p14:tracePt t="21490" x="1257300" y="3098800"/>
          <p14:tracePt t="21509" x="1257300" y="3143250"/>
          <p14:tracePt t="21525" x="1257300" y="3162300"/>
          <p14:tracePt t="21541" x="1257300" y="3187700"/>
          <p14:tracePt t="21557" x="1257300" y="3213100"/>
          <p14:tracePt t="21572" x="1250950" y="3232150"/>
          <p14:tracePt t="21589" x="1250950" y="3238500"/>
          <p14:tracePt t="21605" x="1244600" y="3251200"/>
          <p14:tracePt t="21622" x="1244600" y="3257550"/>
          <p14:tracePt t="21639" x="1244600" y="3263900"/>
          <p14:tracePt t="21656" x="1244600" y="3270250"/>
          <p14:tracePt t="21671" x="1244600" y="3276600"/>
          <p14:tracePt t="21688" x="1238250" y="3276600"/>
          <p14:tracePt t="21704" x="1238250" y="3282950"/>
          <p14:tracePt t="21719" x="1238250" y="3295650"/>
          <p14:tracePt t="21728" x="1238250" y="3302000"/>
          <p14:tracePt t="21742" x="1238250" y="3327400"/>
          <p14:tracePt t="21756" x="1238250" y="3359150"/>
          <p14:tracePt t="21773" x="1238250" y="3384550"/>
          <p14:tracePt t="21789" x="1238250" y="3409950"/>
          <p14:tracePt t="21804" x="1238250" y="3422650"/>
          <p14:tracePt t="21820" x="1238250" y="3429000"/>
          <p14:tracePt t="21837" x="1225550" y="3448050"/>
          <p14:tracePt t="21853" x="1219200" y="3448050"/>
          <p14:tracePt t="21869" x="1219200" y="3454400"/>
          <p14:tracePt t="26904" x="1257300" y="3467100"/>
          <p14:tracePt t="26914" x="1403350" y="3479800"/>
          <p14:tracePt t="26927" x="1625600" y="3479800"/>
          <p14:tracePt t="26935" x="1695450" y="3479800"/>
          <p14:tracePt t="26969" x="2362200" y="3454400"/>
          <p14:tracePt t="26995" x="2698750" y="3454400"/>
          <p14:tracePt t="27007" x="2908300" y="3448050"/>
          <p14:tracePt t="27018" x="2990850" y="3448050"/>
          <p14:tracePt t="27033" x="3143250" y="3454400"/>
          <p14:tracePt t="27048" x="3219450" y="3460750"/>
          <p14:tracePt t="27064" x="3238500" y="3473450"/>
          <p14:tracePt t="27078" x="3270250" y="3479800"/>
          <p14:tracePt t="27089" x="3282950" y="3479800"/>
          <p14:tracePt t="27103" x="3340100" y="3479800"/>
          <p14:tracePt t="27115" x="3371850" y="3479800"/>
          <p14:tracePt t="27128" x="3429000" y="3479800"/>
          <p14:tracePt t="27141" x="3460750" y="3479800"/>
          <p14:tracePt t="27152" x="3460750" y="3473450"/>
          <p14:tracePt t="27164" x="3479800" y="3473450"/>
          <p14:tracePt t="27178" x="3486150" y="3473450"/>
          <p14:tracePt t="27190" x="3536950" y="3473450"/>
          <p14:tracePt t="27204" x="3600450" y="3467100"/>
          <p14:tracePt t="27215" x="3803650" y="3460750"/>
          <p14:tracePt t="27228" x="3949700" y="3460750"/>
          <p14:tracePt t="27240" x="3994150" y="3460750"/>
          <p14:tracePt t="27253" x="4019550" y="3460750"/>
          <p14:tracePt t="27265" x="4025900" y="3460750"/>
          <p14:tracePt t="27289" x="4032250" y="3454400"/>
          <p14:tracePt t="27303" x="4070350" y="3448050"/>
          <p14:tracePt t="27317" x="4114800" y="3441700"/>
          <p14:tracePt t="27329" x="4140200" y="3441700"/>
          <p14:tracePt t="27340" x="4152900" y="3441700"/>
          <p14:tracePt t="27502" x="4165600" y="3441700"/>
          <p14:tracePt t="27520" x="4178300" y="3435350"/>
          <p14:tracePt t="27536" x="4191000" y="3435350"/>
          <p14:tracePt t="27545" x="4191000" y="3441700"/>
          <p14:tracePt t="27553" x="4197350" y="3460750"/>
          <p14:tracePt t="27564" x="4222750" y="3511550"/>
          <p14:tracePt t="27581" x="4229100" y="3543300"/>
          <p14:tracePt t="27596" x="4222750" y="3613150"/>
          <p14:tracePt t="27613" x="4171950" y="3702050"/>
          <p14:tracePt t="27628" x="4102100" y="3765550"/>
          <p14:tracePt t="27643" x="4102100" y="3771900"/>
          <p14:tracePt t="27734" x="4095750" y="3771900"/>
          <p14:tracePt t="27743" x="4083050" y="3771900"/>
          <p14:tracePt t="27750" x="4070350" y="3765550"/>
          <p14:tracePt t="27761" x="4057650" y="3746500"/>
          <p14:tracePt t="27776" x="4057650" y="3721100"/>
          <p14:tracePt t="27788" x="4070350" y="3689350"/>
          <p14:tracePt t="27799" x="4076700" y="3689350"/>
          <p14:tracePt t="27812" x="4076700" y="3683000"/>
          <p14:tracePt t="27832" x="4083050" y="3683000"/>
          <p14:tracePt t="27844" x="4159250" y="3670300"/>
          <p14:tracePt t="27856" x="4235450" y="3625850"/>
          <p14:tracePt t="27869" x="4438650" y="3568700"/>
          <p14:tracePt t="27880" x="4514850" y="3543300"/>
          <p14:tracePt t="27893" x="4584700" y="3530600"/>
          <p14:tracePt t="27906" x="4603750" y="3524250"/>
          <p14:tracePt t="27918" x="4622800" y="3517900"/>
          <p14:tracePt t="27930" x="4635500" y="3505200"/>
          <p14:tracePt t="27944" x="4667250" y="3492500"/>
          <p14:tracePt t="27957" x="4686300" y="3486150"/>
          <p14:tracePt t="27969" x="4692650" y="3486150"/>
          <p14:tracePt t="27981" x="4692650" y="3479800"/>
          <p14:tracePt t="28151" x="4699000" y="3479800"/>
          <p14:tracePt t="28166" x="4711700" y="3473450"/>
          <p14:tracePt t="28176" x="4730750" y="3473450"/>
          <p14:tracePt t="28182" x="4756150" y="3467100"/>
          <p14:tracePt t="28190" x="4800600" y="3460750"/>
          <p14:tracePt t="28205" x="4921250" y="3435350"/>
          <p14:tracePt t="28221" x="5041900" y="3416300"/>
          <p14:tracePt t="28248" x="5118100" y="3409950"/>
          <p14:tracePt t="28269" x="5143500" y="3409950"/>
          <p14:tracePt t="28287" x="5149850" y="3409950"/>
          <p14:tracePt t="28298" x="5156200" y="3409950"/>
          <p14:tracePt t="28456" x="5162550" y="3409950"/>
          <p14:tracePt t="28463" x="5207000" y="3403600"/>
          <p14:tracePt t="28474" x="5257800" y="3403600"/>
          <p14:tracePt t="28483" x="5334000" y="3390900"/>
          <p14:tracePt t="28500" x="5454650" y="3378200"/>
          <p14:tracePt t="28518" x="5600700" y="3378200"/>
          <p14:tracePt t="28535" x="5670550" y="3378200"/>
          <p14:tracePt t="28549" x="5753100" y="3378200"/>
          <p14:tracePt t="28565" x="5797550" y="3371850"/>
          <p14:tracePt t="28581" x="5816600" y="3371850"/>
          <p14:tracePt t="28774" x="5822950" y="3365500"/>
          <p14:tracePt t="28784" x="5861050" y="3359150"/>
          <p14:tracePt t="28792" x="5911850" y="3352800"/>
          <p14:tracePt t="28800" x="5969000" y="3346450"/>
          <p14:tracePt t="28815" x="6076950" y="3321050"/>
          <p14:tracePt t="28832" x="6178550" y="3308350"/>
          <p14:tracePt t="28850" x="6254750" y="3289300"/>
          <p14:tracePt t="28866" x="6324600" y="3289300"/>
          <p14:tracePt t="28885" x="6362700" y="3289300"/>
          <p14:tracePt t="28901" x="6369050" y="3289300"/>
          <p14:tracePt t="28943" x="6375400" y="3289300"/>
          <p14:tracePt t="29071" x="6394450" y="3289300"/>
          <p14:tracePt t="29080" x="6426200" y="3289300"/>
          <p14:tracePt t="29090" x="6489700" y="3289300"/>
          <p14:tracePt t="29105" x="6597650" y="3289300"/>
          <p14:tracePt t="29121" x="6654800" y="3289300"/>
          <p14:tracePt t="29137" x="6680200" y="3282950"/>
          <p14:tracePt t="29154" x="6692900" y="3282950"/>
          <p14:tracePt t="29319" x="6699250" y="3282950"/>
          <p14:tracePt t="29327" x="6750050" y="3282950"/>
          <p14:tracePt t="29335" x="6800850" y="3282950"/>
          <p14:tracePt t="29346" x="6858000" y="3282950"/>
          <p14:tracePt t="29361" x="6953250" y="3289300"/>
          <p14:tracePt t="29377" x="7042150" y="3302000"/>
          <p14:tracePt t="29393" x="7067550" y="3308350"/>
          <p14:tracePt t="29412" x="7073900" y="3308350"/>
          <p14:tracePt t="29429" x="7080250" y="3308350"/>
          <p14:tracePt t="30134" x="7061200" y="3314700"/>
          <p14:tracePt t="30144" x="7042150" y="3321050"/>
          <p14:tracePt t="30151" x="7010400" y="3333750"/>
          <p14:tracePt t="30174" x="6915150" y="3365500"/>
          <p14:tracePt t="30195" x="6788150" y="3397250"/>
          <p14:tracePt t="30204" x="6604000" y="3422650"/>
          <p14:tracePt t="30214" x="6489700" y="3422650"/>
          <p14:tracePt t="30230" x="6254750" y="3441700"/>
          <p14:tracePt t="30255" x="6013450" y="3441700"/>
          <p14:tracePt t="30266" x="5937250" y="3435350"/>
          <p14:tracePt t="30285" x="5797550" y="3435350"/>
          <p14:tracePt t="30303" x="5759450" y="3441700"/>
          <p14:tracePt t="30320" x="5734050" y="3448050"/>
          <p14:tracePt t="30337" x="5727700" y="3448050"/>
          <p14:tracePt t="30352" x="5721350" y="3448050"/>
          <p14:tracePt t="30369" x="5715000" y="3448050"/>
          <p14:tracePt t="30424" x="5715000" y="3460750"/>
          <p14:tracePt t="30430" x="5702300" y="3460750"/>
          <p14:tracePt t="30441" x="5689600" y="3467100"/>
          <p14:tracePt t="30449" x="5676900" y="3479800"/>
          <p14:tracePt t="30469" x="5607050" y="3505200"/>
          <p14:tracePt t="30485" x="5549900" y="3505200"/>
          <p14:tracePt t="30502" x="5454650" y="3505200"/>
          <p14:tracePt t="30521" x="5384800" y="3505200"/>
          <p14:tracePt t="30538" x="5334000" y="3498850"/>
          <p14:tracePt t="30556" x="5276850" y="3473450"/>
          <p14:tracePt t="30571" x="5264150" y="3467100"/>
          <p14:tracePt t="30587" x="5232400" y="3460750"/>
          <p14:tracePt t="30604" x="5168900" y="3435350"/>
          <p14:tracePt t="30622" x="5143500" y="3422650"/>
          <p14:tracePt t="30635" x="5137150" y="3416300"/>
          <p14:tracePt t="30652" x="5130800" y="3416300"/>
          <p14:tracePt t="30668" x="5111750" y="3403600"/>
          <p14:tracePt t="30701" x="5105400" y="3384550"/>
          <p14:tracePt t="30718" x="5105400" y="3365500"/>
          <p14:tracePt t="30726" x="5105400" y="3359150"/>
          <p14:tracePt t="30737" x="5105400" y="3340100"/>
          <p14:tracePt t="30754" x="5105400" y="3327400"/>
          <p14:tracePt t="30770" x="5105400" y="3308350"/>
          <p14:tracePt t="30790" x="5105400" y="3295650"/>
          <p14:tracePt t="30807" x="5105400" y="3282950"/>
          <p14:tracePt t="30822" x="5105400" y="3263900"/>
          <p14:tracePt t="30839" x="5105400" y="3244850"/>
          <p14:tracePt t="30855" x="5111750" y="3219450"/>
          <p14:tracePt t="30870" x="5118100" y="3200400"/>
          <p14:tracePt t="30887" x="5124450" y="3175000"/>
          <p14:tracePt t="30903" x="5137150" y="3149600"/>
          <p14:tracePt t="30920" x="5156200" y="3124200"/>
          <p14:tracePt t="30937" x="5181600" y="3092450"/>
          <p14:tracePt t="30953" x="5238750" y="3060700"/>
          <p14:tracePt t="30969" x="5302250" y="3022600"/>
          <p14:tracePt t="30986" x="5391150" y="2984500"/>
          <p14:tracePt t="31004" x="5473700" y="2959100"/>
          <p14:tracePt t="31020" x="5543550" y="2940050"/>
          <p14:tracePt t="31037" x="5607050" y="2927350"/>
          <p14:tracePt t="31054" x="5626100" y="2927350"/>
          <p14:tracePt t="31088" x="5632450" y="2927350"/>
          <p14:tracePt t="31143" x="5638800" y="2927350"/>
          <p14:tracePt t="31368" x="5657850" y="2940050"/>
          <p14:tracePt t="31374" x="5676900" y="2946400"/>
          <p14:tracePt t="31383" x="5683250" y="2946400"/>
          <p14:tracePt t="31396" x="5708650" y="2952750"/>
          <p14:tracePt t="31414" x="5734050" y="2971800"/>
          <p14:tracePt t="31429" x="5765800" y="2984500"/>
          <p14:tracePt t="31445" x="5784850" y="2997200"/>
          <p14:tracePt t="31461" x="5803900" y="3016250"/>
          <p14:tracePt t="31478" x="5803900" y="3022600"/>
          <p14:tracePt t="31511" x="5810250" y="3022600"/>
          <p14:tracePt t="31525" x="5810250" y="3028950"/>
          <p14:tracePt t="31758" x="5829300" y="3028950"/>
          <p14:tracePt t="31769" x="5880100" y="3048000"/>
          <p14:tracePt t="31778" x="5956300" y="3079750"/>
          <p14:tracePt t="31792" x="6197600" y="3168650"/>
          <p14:tracePt t="31815" x="6877050" y="3486150"/>
          <p14:tracePt t="31841" x="7219950" y="3695700"/>
          <p14:tracePt t="31858" x="7258050" y="3727450"/>
          <p14:tracePt t="31870" x="7258050" y="3733800"/>
          <p14:tracePt t="31887" x="7264400" y="3733800"/>
          <p14:tracePt t="31943" x="7264400" y="3727450"/>
          <p14:tracePt t="31966" x="7258050" y="3727450"/>
          <p14:tracePt t="32041" x="7251700" y="3727450"/>
          <p14:tracePt t="32055" x="7245350" y="3727450"/>
          <p14:tracePt t="32526" x="7245350" y="3721100"/>
          <p14:tracePt t="32534" x="7226300" y="3721100"/>
          <p14:tracePt t="32543" x="7226300" y="3714750"/>
          <p14:tracePt t="32551" x="7219950" y="3714750"/>
          <p14:tracePt t="35992" x="7207250" y="3714750"/>
          <p14:tracePt t="35998" x="7188200" y="3714750"/>
          <p14:tracePt t="36008" x="7169150" y="3714750"/>
          <p14:tracePt t="36014" x="7143750" y="3714750"/>
          <p14:tracePt t="36048" x="6965950" y="3721100"/>
          <p14:tracePt t="36073" x="6673850" y="3721100"/>
          <p14:tracePt t="36079" x="6597650" y="3721100"/>
          <p14:tracePt t="36093" x="6400800" y="3721100"/>
          <p14:tracePt t="36109" x="6210300" y="3721100"/>
          <p14:tracePt t="36126" x="6019800" y="3721100"/>
          <p14:tracePt t="36141" x="5829300" y="3714750"/>
          <p14:tracePt t="36156" x="5626100" y="3695700"/>
          <p14:tracePt t="36171" x="5543550" y="3689350"/>
          <p14:tracePt t="36186" x="5372100" y="3663950"/>
          <p14:tracePt t="36200" x="5219700" y="3644900"/>
          <p14:tracePt t="36214" x="5092700" y="3638550"/>
          <p14:tracePt t="36229" x="4953000" y="3619500"/>
          <p14:tracePt t="36242" x="4876800" y="3600450"/>
          <p14:tracePt t="36253" x="4699000" y="3575050"/>
          <p14:tracePt t="36268" x="4514850" y="3549650"/>
          <p14:tracePt t="36282" x="4438650" y="3536950"/>
          <p14:tracePt t="36297" x="4286250" y="3486150"/>
          <p14:tracePt t="36313" x="4159250" y="3467100"/>
          <p14:tracePt t="36328" x="4025900" y="3448050"/>
          <p14:tracePt t="36343" x="3854450" y="3435350"/>
          <p14:tracePt t="36358" x="3657600" y="3416300"/>
          <p14:tracePt t="36373" x="3454400" y="3403600"/>
          <p14:tracePt t="36385" x="3340100" y="3397250"/>
          <p14:tracePt t="36399" x="3130550" y="3390900"/>
          <p14:tracePt t="36413" x="2946400" y="3378200"/>
          <p14:tracePt t="36429" x="2768600" y="3365500"/>
          <p14:tracePt t="36442" x="2679700" y="3352800"/>
          <p14:tracePt t="36456" x="2495550" y="3352800"/>
          <p14:tracePt t="36470" x="2286000" y="3352800"/>
          <p14:tracePt t="36484" x="2178050" y="3359150"/>
          <p14:tracePt t="36501" x="1911350" y="3390900"/>
          <p14:tracePt t="36513" x="1835150" y="3409950"/>
          <p14:tracePt t="36526" x="1701800" y="3435350"/>
          <p14:tracePt t="36537" x="1651000" y="3454400"/>
          <p14:tracePt t="36549" x="1517650" y="3498850"/>
          <p14:tracePt t="36561" x="1428750" y="3524250"/>
          <p14:tracePt t="36573" x="1244600" y="3606800"/>
          <p14:tracePt t="36585" x="1155700" y="3638550"/>
          <p14:tracePt t="36599" x="1028700" y="3708400"/>
          <p14:tracePt t="36613" x="990600" y="3727450"/>
          <p14:tracePt t="36806" x="990600" y="3733800"/>
          <p14:tracePt t="36815" x="984250" y="3752850"/>
          <p14:tracePt t="36824" x="984250" y="3778250"/>
          <p14:tracePt t="36836" x="939800" y="3854450"/>
          <p14:tracePt t="36847" x="927100" y="3898900"/>
          <p14:tracePt t="36882" x="908050" y="3937000"/>
          <p14:tracePt t="36909" x="908050" y="3943350"/>
          <p14:tracePt t="36990" x="908050" y="3937000"/>
          <p14:tracePt t="36999" x="908050" y="3930650"/>
          <p14:tracePt t="37024" x="908050" y="3924300"/>
          <p14:tracePt t="37040" x="914400" y="3924300"/>
          <p14:tracePt t="37053" x="927100" y="3924300"/>
          <p14:tracePt t="37065" x="933450" y="3917950"/>
          <p14:tracePt t="37080" x="977900" y="3917950"/>
          <p14:tracePt t="37094" x="1028700" y="3917950"/>
          <p14:tracePt t="37109" x="1073150" y="3917950"/>
          <p14:tracePt t="37125" x="1123950" y="3917950"/>
          <p14:tracePt t="37142" x="1225550" y="3917950"/>
          <p14:tracePt t="37159" x="1352550" y="3917950"/>
          <p14:tracePt t="37174" x="1428750" y="3917950"/>
          <p14:tracePt t="37189" x="1447800" y="3911600"/>
          <p14:tracePt t="37352" x="1441450" y="3911600"/>
          <p14:tracePt t="37360" x="1435100" y="3911600"/>
          <p14:tracePt t="37369" x="1428750" y="3911600"/>
          <p14:tracePt t="37384" x="1422400" y="3911600"/>
          <p14:tracePt t="37399" x="1416050" y="3911600"/>
          <p14:tracePt t="37417" x="1409700" y="3911600"/>
          <p14:tracePt t="37455" x="1416050" y="3911600"/>
          <p14:tracePt t="37464" x="1460500" y="3911600"/>
          <p14:tracePt t="37474" x="1524000" y="3917950"/>
          <p14:tracePt t="37488" x="1714500" y="3930650"/>
          <p14:tracePt t="37501" x="1949450" y="3930650"/>
          <p14:tracePt t="37516" x="2146300" y="3937000"/>
          <p14:tracePt t="37534" x="2273300" y="3937000"/>
          <p14:tracePt t="37549" x="2324100" y="3937000"/>
          <p14:tracePt t="37565" x="2368550" y="3937000"/>
          <p14:tracePt t="37582" x="2387600" y="3937000"/>
          <p14:tracePt t="37799" x="2374900" y="3937000"/>
          <p14:tracePt t="37806" x="2349500" y="3930650"/>
          <p14:tracePt t="37816" x="2317750" y="3924300"/>
          <p14:tracePt t="37829" x="2260600" y="3911600"/>
          <p14:tracePt t="37842" x="2197100" y="3911600"/>
          <p14:tracePt t="37858" x="2006600" y="3911600"/>
          <p14:tracePt t="37891" x="1606550" y="3911600"/>
          <p14:tracePt t="37916" x="1327150" y="3911600"/>
          <p14:tracePt t="37927" x="1282700" y="3905250"/>
          <p14:tracePt t="37936" x="1270000" y="3905250"/>
          <p14:tracePt t="37954" x="1250950" y="3898900"/>
          <p14:tracePt t="39134" x="1276350" y="3905250"/>
          <p14:tracePt t="39144" x="1352550" y="3930650"/>
          <p14:tracePt t="39151" x="1428750" y="3930650"/>
          <p14:tracePt t="39162" x="1492250" y="3949700"/>
          <p14:tracePt t="39176" x="1676400" y="3968750"/>
          <p14:tracePt t="39212" x="2190750" y="4076700"/>
          <p14:tracePt t="39238" x="2330450" y="4114800"/>
          <p14:tracePt t="39254" x="2368550" y="4114800"/>
          <p14:tracePt t="39260" x="2393950" y="4114800"/>
          <p14:tracePt t="39273" x="2413000" y="4114800"/>
          <p14:tracePt t="39289" x="2444750" y="4114800"/>
          <p14:tracePt t="39306" x="2457450" y="4114800"/>
          <p14:tracePt t="39328" x="2463800" y="4114800"/>
          <p14:tracePt t="39400" x="2470150" y="4114800"/>
          <p14:tracePt t="39408" x="2476500" y="4114800"/>
          <p14:tracePt t="39420" x="2527300" y="4114800"/>
          <p14:tracePt t="39430" x="2559050" y="4114800"/>
          <p14:tracePt t="39445" x="2698750" y="4114800"/>
          <p14:tracePt t="39461" x="2857500" y="4114800"/>
          <p14:tracePt t="39478" x="2984500" y="4114800"/>
          <p14:tracePt t="39495" x="3067050" y="4114800"/>
          <p14:tracePt t="39512" x="3092450" y="4114800"/>
          <p14:tracePt t="39652" x="3073400" y="4114800"/>
          <p14:tracePt t="39660" x="3048000" y="4102100"/>
          <p14:tracePt t="39669" x="3028950" y="4095750"/>
          <p14:tracePt t="39677" x="3003550" y="4089400"/>
          <p14:tracePt t="39692" x="2959100" y="4070350"/>
          <p14:tracePt t="39702" x="2933700" y="4064000"/>
          <p14:tracePt t="39714" x="2908300" y="4051300"/>
          <p14:tracePt t="39727" x="2876550" y="4044950"/>
          <p14:tracePt t="39740" x="2838450" y="4025900"/>
          <p14:tracePt t="39755" x="2800350" y="4019550"/>
          <p14:tracePt t="39768" x="2762250" y="4006850"/>
          <p14:tracePt t="39781" x="2692400" y="3987800"/>
          <p14:tracePt t="39793" x="2660650" y="3981450"/>
          <p14:tracePt t="39808" x="2590800" y="3968750"/>
          <p14:tracePt t="39821" x="2552700" y="3962400"/>
          <p14:tracePt t="39834" x="2546350" y="3956050"/>
          <p14:tracePt t="39847" x="2527300" y="3956050"/>
          <p14:tracePt t="39863" x="2508250" y="3943350"/>
          <p14:tracePt t="39874" x="2489200" y="3937000"/>
          <p14:tracePt t="39885" x="2482850" y="3930650"/>
          <p14:tracePt t="39898" x="2476500" y="3924300"/>
          <p14:tracePt t="39926" x="2470150" y="3917950"/>
          <p14:tracePt t="39933" x="2463800" y="3905250"/>
          <p14:tracePt t="39942" x="2463800" y="3898900"/>
          <p14:tracePt t="39948" x="2463800" y="3879850"/>
          <p14:tracePt t="39958" x="2463800" y="3867150"/>
          <p14:tracePt t="39971" x="2457450" y="3860800"/>
          <p14:tracePt t="39981" x="2451100" y="3835400"/>
          <p14:tracePt t="40007" x="2438400" y="3816350"/>
          <p14:tracePt t="40031" x="2438400" y="3810000"/>
          <p14:tracePt t="40044" x="2425700" y="3803650"/>
          <p14:tracePt t="40069" x="2419350" y="3803650"/>
          <p14:tracePt t="40158" x="2432050" y="3803650"/>
          <p14:tracePt t="40165" x="2444750" y="3803650"/>
          <p14:tracePt t="40173" x="2457450" y="3816350"/>
          <p14:tracePt t="40181" x="2476500" y="3822700"/>
          <p14:tracePt t="40190" x="2482850" y="3822700"/>
          <p14:tracePt t="40206" x="2489200" y="3822700"/>
          <p14:tracePt t="40253" x="2495550" y="3822700"/>
          <p14:tracePt t="40262" x="2501900" y="3829050"/>
          <p14:tracePt t="40277" x="2514600" y="3835400"/>
          <p14:tracePt t="40285" x="2520950" y="3841750"/>
          <p14:tracePt t="40293" x="2533650" y="3848100"/>
          <p14:tracePt t="40300" x="2546350" y="3854450"/>
          <p14:tracePt t="40311" x="2565400" y="3854450"/>
          <p14:tracePt t="40321" x="2571750" y="3854450"/>
          <p14:tracePt t="40333" x="2590800" y="3860800"/>
          <p14:tracePt t="40345" x="2597150" y="3867150"/>
          <p14:tracePt t="40357" x="2641600" y="3879850"/>
          <p14:tracePt t="40369" x="2679700" y="3879850"/>
          <p14:tracePt t="40381" x="2768600" y="3879850"/>
          <p14:tracePt t="40394" x="2819400" y="3879850"/>
          <p14:tracePt t="40406" x="2908300" y="3886200"/>
          <p14:tracePt t="40420" x="2959100" y="3886200"/>
          <p14:tracePt t="40432" x="2984500" y="3886200"/>
          <p14:tracePt t="40446" x="3016250" y="3886200"/>
          <p14:tracePt t="40460" x="3054350" y="3886200"/>
          <p14:tracePt t="40472" x="3073400" y="3886200"/>
          <p14:tracePt t="40484" x="3111500" y="3886200"/>
          <p14:tracePt t="40497" x="3124200" y="3886200"/>
          <p14:tracePt t="40512" x="3155950" y="3892550"/>
          <p14:tracePt t="40524" x="3187700" y="3898900"/>
          <p14:tracePt t="40536" x="3200400" y="3898900"/>
          <p14:tracePt t="40549" x="3257550" y="3898900"/>
          <p14:tracePt t="40560" x="3295650" y="3905250"/>
          <p14:tracePt t="40573" x="3397250" y="3905250"/>
          <p14:tracePt t="40585" x="3467100" y="3905250"/>
          <p14:tracePt t="40598" x="3581400" y="3905250"/>
          <p14:tracePt t="40610" x="3632200" y="3905250"/>
          <p14:tracePt t="40622" x="3702050" y="3905250"/>
          <p14:tracePt t="40634" x="3721100" y="3905250"/>
          <p14:tracePt t="40645" x="3771900" y="3905250"/>
          <p14:tracePt t="40661" x="3790950" y="3911600"/>
          <p14:tracePt t="40671" x="3835400" y="3911600"/>
          <p14:tracePt t="40682" x="3867150" y="3911600"/>
          <p14:tracePt t="40694" x="3924300" y="3911600"/>
          <p14:tracePt t="40705" x="3956050" y="3911600"/>
          <p14:tracePt t="40718" x="3994150" y="3911600"/>
          <p14:tracePt t="40730" x="4006850" y="3911600"/>
          <p14:tracePt t="40746" x="4019550" y="3911600"/>
          <p14:tracePt t="40757" x="4032250" y="3911600"/>
          <p14:tracePt t="40769" x="4038600" y="3911600"/>
          <p14:tracePt t="40781" x="4057650" y="3911600"/>
          <p14:tracePt t="40794" x="4070350" y="3911600"/>
          <p14:tracePt t="40806" x="4095750" y="3911600"/>
          <p14:tracePt t="40818" x="4102100" y="3911600"/>
          <p14:tracePt t="40830" x="4108450" y="3911600"/>
          <p14:tracePt t="41335" x="4095750" y="3911600"/>
          <p14:tracePt t="41342" x="4083050" y="3911600"/>
          <p14:tracePt t="41352" x="4070350" y="3911600"/>
          <p14:tracePt t="41360" x="4064000" y="3905250"/>
          <p14:tracePt t="41383" x="4057650" y="3905250"/>
          <p14:tracePt t="41437" x="4057650" y="3898900"/>
          <p14:tracePt t="41445" x="4051300" y="3898900"/>
          <p14:tracePt t="41461" x="4044950" y="3898900"/>
          <p14:tracePt t="41478" x="4044950" y="3892550"/>
          <p14:tracePt t="41742" x="4038600" y="3892550"/>
          <p14:tracePt t="41751" x="4025900" y="3892550"/>
          <p14:tracePt t="41757" x="4019550" y="3892550"/>
          <p14:tracePt t="41766" x="4006850" y="3892550"/>
          <p14:tracePt t="41785" x="4000500" y="3886200"/>
          <p14:tracePt t="41806" x="3975100" y="3886200"/>
          <p14:tracePt t="41822" x="3937000" y="3886200"/>
          <p14:tracePt t="41835" x="3924300" y="3886200"/>
          <p14:tracePt t="41848" x="3873500" y="3879850"/>
          <p14:tracePt t="41862" x="3822700" y="3879850"/>
          <p14:tracePt t="41873" x="3797300" y="3867150"/>
          <p14:tracePt t="41885" x="3765550" y="3854450"/>
          <p14:tracePt t="41898" x="3752850" y="3848100"/>
          <p14:tracePt t="41911" x="3740150" y="3848100"/>
          <p14:tracePt t="41923" x="3733800" y="3848100"/>
          <p14:tracePt t="41934" x="3727450" y="3841750"/>
          <p14:tracePt t="41946" x="3714750" y="3841750"/>
          <p14:tracePt t="41958" x="3702050" y="3835400"/>
          <p14:tracePt t="41969" x="3695700" y="3835400"/>
          <p14:tracePt t="41981" x="3689350" y="3835400"/>
          <p14:tracePt t="42006" x="3683000" y="3835400"/>
          <p14:tracePt t="42029" x="3676650" y="3835400"/>
          <p14:tracePt t="42038" x="3670300" y="3829050"/>
          <p14:tracePt t="42045" x="3663950" y="3829050"/>
          <p14:tracePt t="42061" x="3651250" y="3829050"/>
          <p14:tracePt t="42070" x="3632200" y="3829050"/>
          <p14:tracePt t="42080" x="3619500" y="3829050"/>
          <p14:tracePt t="42093" x="3575050" y="3829050"/>
          <p14:tracePt t="42105" x="3549650" y="3841750"/>
          <p14:tracePt t="42116" x="3498850" y="3860800"/>
          <p14:tracePt t="42128" x="3479800" y="3867150"/>
          <p14:tracePt t="42141" x="3441700" y="3879850"/>
          <p14:tracePt t="42152" x="3422650" y="3886200"/>
          <p14:tracePt t="42165" x="3365500" y="3898900"/>
          <p14:tracePt t="42177" x="3321050" y="3905250"/>
          <p14:tracePt t="42191" x="3219450" y="3930650"/>
          <p14:tracePt t="42201" x="3175000" y="3930650"/>
          <p14:tracePt t="42214" x="3124200" y="3930650"/>
          <p14:tracePt t="42228" x="3092450" y="3924300"/>
          <p14:tracePt t="42255" x="3092450" y="3917950"/>
          <p14:tracePt t="42261" x="3092450" y="3911600"/>
          <p14:tracePt t="42551" x="3098800" y="3937000"/>
          <p14:tracePt t="42559" x="3111500" y="3975100"/>
          <p14:tracePt t="42566" x="3117850" y="4019550"/>
          <p14:tracePt t="42577" x="3124200" y="4070350"/>
          <p14:tracePt t="42592" x="3143250" y="4210050"/>
          <p14:tracePt t="42623" x="3155950" y="4362450"/>
          <p14:tracePt t="42655" x="3143250" y="4362450"/>
          <p14:tracePt t="42665" x="3130550" y="4362450"/>
          <p14:tracePt t="42683" x="3092450" y="4349750"/>
          <p14:tracePt t="42700" x="2990850" y="4337050"/>
          <p14:tracePt t="42718" x="2870200" y="4356100"/>
          <p14:tracePt t="42727" x="2774950" y="4381500"/>
          <p14:tracePt t="42736" x="2647950" y="4419600"/>
          <p14:tracePt t="42757" x="2146300" y="4578350"/>
          <p14:tracePt t="42774" x="1905000" y="4648200"/>
          <p14:tracePt t="42789" x="1752600" y="4673600"/>
          <p14:tracePt t="42805" x="1676400" y="4673600"/>
          <p14:tracePt t="42822" x="1619250" y="4673600"/>
          <p14:tracePt t="42839" x="1574800" y="4673600"/>
          <p14:tracePt t="42856" x="1536700" y="4673600"/>
          <p14:tracePt t="42872" x="1517650" y="4660900"/>
          <p14:tracePt t="42888" x="1479550" y="4622800"/>
          <p14:tracePt t="42903" x="1422400" y="4565650"/>
          <p14:tracePt t="42921" x="1333500" y="4508500"/>
          <p14:tracePt t="42935" x="1231900" y="4464050"/>
          <p14:tracePt t="42952" x="1117600" y="4432300"/>
          <p14:tracePt t="42969" x="1009650" y="4419600"/>
          <p14:tracePt t="42989" x="920750" y="4413250"/>
          <p14:tracePt t="43003" x="908050" y="4406900"/>
          <p14:tracePt t="43021" x="882650" y="4400550"/>
          <p14:tracePt t="43038" x="869950" y="4375150"/>
          <p14:tracePt t="43053" x="863600" y="4330700"/>
          <p14:tracePt t="43071" x="889000" y="4235450"/>
          <p14:tracePt t="43098" x="952500" y="4140200"/>
          <p14:tracePt t="43113" x="1028700" y="4114800"/>
          <p14:tracePt t="43130" x="1104900" y="4095750"/>
          <p14:tracePt t="43141" x="1206500" y="4064000"/>
          <p14:tracePt t="43160" x="1358900" y="4025900"/>
          <p14:tracePt t="43174" x="1524000" y="3975100"/>
          <p14:tracePt t="43192" x="1651000" y="3949700"/>
          <p14:tracePt t="43206" x="1758950" y="3949700"/>
          <p14:tracePt t="43224" x="1892300" y="3956050"/>
          <p14:tracePt t="43231" x="1943100" y="3968750"/>
          <p14:tracePt t="43241" x="2000250" y="3975100"/>
          <p14:tracePt t="43255" x="2114550" y="4013200"/>
          <p14:tracePt t="43271" x="2216150" y="4051300"/>
          <p14:tracePt t="43289" x="2330450" y="4102100"/>
          <p14:tracePt t="43305" x="2425700" y="4133850"/>
          <p14:tracePt t="43321" x="2482850" y="4152900"/>
          <p14:tracePt t="43336" x="2508250" y="4159250"/>
          <p14:tracePt t="43353" x="2514600" y="4165600"/>
          <p14:tracePt t="43472" x="2520950" y="4171950"/>
          <p14:tracePt t="43486" x="2527300" y="4178300"/>
          <p14:tracePt t="43493" x="2533650" y="4178300"/>
          <p14:tracePt t="43501" x="2533650" y="4184650"/>
          <p14:tracePt t="43565" x="2540000" y="4184650"/>
          <p14:tracePt t="43574" x="2546350" y="4191000"/>
          <p14:tracePt t="43589" x="2552700" y="4191000"/>
          <p14:tracePt t="43597" x="2552700" y="4197350"/>
          <p14:tracePt t="43622" x="2559050" y="4203700"/>
          <p14:tracePt t="43629" x="2565400" y="4216400"/>
          <p14:tracePt t="43638" x="2571750" y="4216400"/>
          <p14:tracePt t="43647" x="2571750" y="4229100"/>
          <p14:tracePt t="43654" x="2571750" y="4248150"/>
          <p14:tracePt t="43665" x="2571750" y="4254500"/>
          <p14:tracePt t="43677" x="2565400" y="4292600"/>
          <p14:tracePt t="43689" x="2552700" y="4305300"/>
          <p14:tracePt t="43701" x="2520950" y="4337050"/>
          <p14:tracePt t="43712" x="2501900" y="4343400"/>
          <p14:tracePt t="43726" x="2432050" y="4375150"/>
          <p14:tracePt t="43739" x="2343150" y="4394200"/>
          <p14:tracePt t="43754" x="2286000" y="4406900"/>
          <p14:tracePt t="43765" x="2184400" y="4445000"/>
          <p14:tracePt t="43778" x="2120900" y="4457700"/>
          <p14:tracePt t="43790" x="2006600" y="4476750"/>
          <p14:tracePt t="43802" x="1962150" y="4483100"/>
          <p14:tracePt t="43814" x="1854200" y="4502150"/>
          <p14:tracePt t="43829" x="1727200" y="4514850"/>
          <p14:tracePt t="43839" x="1670050" y="4514850"/>
          <p14:tracePt t="43852" x="1587500" y="4514850"/>
          <p14:tracePt t="43864" x="1543050" y="4521200"/>
          <p14:tracePt t="43877" x="1473200" y="4521200"/>
          <p14:tracePt t="43890" x="1460500" y="4521200"/>
          <p14:tracePt t="43900" x="1409700" y="4521200"/>
          <p14:tracePt t="43912" x="1390650" y="4521200"/>
          <p14:tracePt t="43925" x="1346200" y="4521200"/>
          <p14:tracePt t="43936" x="1320800" y="4521200"/>
          <p14:tracePt t="43948" x="1282700" y="4521200"/>
          <p14:tracePt t="43960" x="1270000" y="4521200"/>
          <p14:tracePt t="43973" x="1250950" y="4521200"/>
          <p14:tracePt t="43985" x="1238250" y="4521200"/>
          <p14:tracePt t="43999" x="1200150" y="4514850"/>
          <p14:tracePt t="44013" x="1143000" y="4502150"/>
          <p14:tracePt t="44025" x="1098550" y="4502150"/>
          <p14:tracePt t="44038" x="1009650" y="4489450"/>
          <p14:tracePt t="44048" x="965200" y="4489450"/>
          <p14:tracePt t="44061" x="895350" y="4483100"/>
          <p14:tracePt t="44074" x="876300" y="4483100"/>
          <p14:tracePt t="44085" x="857250" y="4483100"/>
          <p14:tracePt t="44288" x="857250" y="4476750"/>
          <p14:tracePt t="44326" x="857250" y="4470400"/>
          <p14:tracePt t="44367" x="857250" y="4464050"/>
          <p14:tracePt t="44377" x="857250" y="4457700"/>
          <p14:tracePt t="44391" x="857250" y="4451350"/>
          <p14:tracePt t="44411" x="863600" y="4438650"/>
          <p14:tracePt t="44438" x="869950" y="4425950"/>
          <p14:tracePt t="44478" x="869950" y="4419600"/>
          <p14:tracePt t="44574" x="869950" y="4432300"/>
          <p14:tracePt t="44584" x="869950" y="4445000"/>
          <p14:tracePt t="44600" x="882650" y="4476750"/>
          <p14:tracePt t="44614" x="882650" y="4502150"/>
          <p14:tracePt t="44626" x="882650" y="4514850"/>
          <p14:tracePt t="44645" x="882650" y="4540250"/>
          <p14:tracePt t="44662" x="882650" y="4578350"/>
          <p14:tracePt t="44676" x="889000" y="4616450"/>
          <p14:tracePt t="44689" x="889000" y="4635500"/>
          <p14:tracePt t="44705" x="889000" y="4686300"/>
          <p14:tracePt t="44722" x="889000" y="4724400"/>
          <p14:tracePt t="44729" x="882650" y="4749800"/>
          <p14:tracePt t="44746" x="869950" y="4787900"/>
          <p14:tracePt t="44758" x="857250" y="4826000"/>
          <p14:tracePt t="44774" x="857250" y="4851400"/>
          <p14:tracePt t="44791" x="857250" y="4870450"/>
          <p14:tracePt t="44807" x="857250" y="4876800"/>
          <p14:tracePt t="44824" x="857250" y="4883150"/>
          <p14:tracePt t="44864" x="857250" y="4889500"/>
          <p14:tracePt t="44910" x="857250" y="4895850"/>
          <p14:tracePt t="44926" x="857250" y="4902200"/>
          <p14:tracePt t="44943" x="857250" y="4908550"/>
          <p14:tracePt t="44958" x="857250" y="4914900"/>
          <p14:tracePt t="45006" x="857250" y="4921250"/>
          <p14:tracePt t="45014" x="850900" y="4927600"/>
          <p14:tracePt t="45025" x="850900" y="4933950"/>
          <p14:tracePt t="45039" x="844550" y="4940300"/>
          <p14:tracePt t="45056" x="844550" y="4946650"/>
          <p14:tracePt t="45096" x="850900" y="4946650"/>
          <p14:tracePt t="45112" x="850900" y="4953000"/>
          <p14:tracePt t="45120" x="863600" y="4953000"/>
          <p14:tracePt t="45133" x="889000" y="4965700"/>
          <p14:tracePt t="45141" x="908050" y="4965700"/>
          <p14:tracePt t="45159" x="958850" y="4965700"/>
          <p14:tracePt t="45173" x="1092200" y="4972050"/>
          <p14:tracePt t="45188" x="1162050" y="4972050"/>
          <p14:tracePt t="45205" x="1301750" y="4972050"/>
          <p14:tracePt t="45223" x="1454150" y="4959350"/>
          <p14:tracePt t="45236" x="1549400" y="4959350"/>
          <p14:tracePt t="45255" x="1619250" y="4946650"/>
          <p14:tracePt t="45269" x="1708150" y="4940300"/>
          <p14:tracePt t="45288" x="1822450" y="4933950"/>
          <p14:tracePt t="45304" x="1943100" y="4921250"/>
          <p14:tracePt t="45321" x="2032000" y="4914900"/>
          <p14:tracePt t="45338" x="2108200" y="4908550"/>
          <p14:tracePt t="45353" x="2216150" y="4895850"/>
          <p14:tracePt t="45373" x="2451100" y="4883150"/>
          <p14:tracePt t="45386" x="2533650" y="4883150"/>
          <p14:tracePt t="45402" x="2692400" y="4889500"/>
          <p14:tracePt t="45419" x="2813050" y="4889500"/>
          <p14:tracePt t="45438" x="2940050" y="4889500"/>
          <p14:tracePt t="45454" x="2997200" y="4889500"/>
          <p14:tracePt t="45472" x="3048000" y="4889500"/>
          <p14:tracePt t="45489" x="3136900" y="4889500"/>
          <p14:tracePt t="45505" x="3276600" y="4883150"/>
          <p14:tracePt t="45523" x="3422650" y="4870450"/>
          <p14:tracePt t="45541" x="3549650" y="4864100"/>
          <p14:tracePt t="45557" x="3575050" y="4864100"/>
          <p14:tracePt t="45573" x="3600450" y="4864100"/>
          <p14:tracePt t="45589" x="3632200" y="4876800"/>
          <p14:tracePt t="45605" x="3657600" y="4876800"/>
          <p14:tracePt t="45620" x="3670300" y="4876800"/>
          <p14:tracePt t="45653" x="3676650" y="4876800"/>
          <p14:tracePt t="45671" x="3714750" y="4876800"/>
          <p14:tracePt t="45688" x="3784600" y="4876800"/>
          <p14:tracePt t="45704" x="3879850" y="4876800"/>
          <p14:tracePt t="45722" x="3968750" y="4876800"/>
          <p14:tracePt t="45728" x="3987800" y="4876800"/>
          <p14:tracePt t="45737" x="4006850" y="4876800"/>
          <p14:tracePt t="45756" x="4013200" y="4876800"/>
          <p14:tracePt t="45784" x="4019550" y="4876800"/>
          <p14:tracePt t="45791" x="4025900" y="4876800"/>
          <p14:tracePt t="45918" x="4025900" y="4883150"/>
          <p14:tracePt t="45923" x="4013200" y="4889500"/>
          <p14:tracePt t="45933" x="3962400" y="4908550"/>
          <p14:tracePt t="45942" x="3848100" y="4940300"/>
          <p14:tracePt t="45951" x="3727450" y="4959350"/>
          <p14:tracePt t="45965" x="3352800" y="4984750"/>
          <p14:tracePt t="45978" x="3155950" y="4984750"/>
          <p14:tracePt t="45989" x="2736850" y="4997450"/>
          <p14:tracePt t="46004" x="2520950" y="4997450"/>
          <p14:tracePt t="46015" x="2197100" y="4997450"/>
          <p14:tracePt t="46029" x="1955800" y="4991100"/>
          <p14:tracePt t="46040" x="1828800" y="4972050"/>
          <p14:tracePt t="46053" x="1619250" y="4959350"/>
          <p14:tracePt t="46064" x="1524000" y="4946650"/>
          <p14:tracePt t="46078" x="1352550" y="4921250"/>
          <p14:tracePt t="46090" x="1289050" y="4914900"/>
          <p14:tracePt t="46103" x="1219200" y="4908550"/>
          <p14:tracePt t="46115" x="1193800" y="4902200"/>
          <p14:tracePt t="46127" x="1162050" y="4902200"/>
          <p14:tracePt t="46141" x="1123950" y="4902200"/>
          <p14:tracePt t="46152" x="1098550" y="4895850"/>
          <p14:tracePt t="46164" x="1054100" y="4895850"/>
          <p14:tracePt t="46178" x="1041400" y="4895850"/>
          <p14:tracePt t="46190" x="971550" y="4889500"/>
          <p14:tracePt t="46202" x="927100" y="4883150"/>
          <p14:tracePt t="46214" x="812800" y="4864100"/>
          <p14:tracePt t="46228" x="666750" y="4838700"/>
          <p14:tracePt t="46240" x="596900" y="4832350"/>
          <p14:tracePt t="46252" x="508000" y="4819650"/>
          <p14:tracePt t="46264" x="469900" y="4813300"/>
          <p14:tracePt t="46276" x="406400" y="4800600"/>
          <p14:tracePt t="46290" x="368300" y="4800600"/>
          <p14:tracePt t="46302" x="304800" y="4794250"/>
          <p14:tracePt t="46314" x="285750" y="4794250"/>
          <p14:tracePt t="46325" x="266700" y="4794250"/>
          <p14:tracePt t="46413" x="266700" y="4781550"/>
          <p14:tracePt t="46423" x="266700" y="4762500"/>
          <p14:tracePt t="46429" x="273050" y="4749800"/>
          <p14:tracePt t="46439" x="273050" y="4730750"/>
          <p14:tracePt t="46446" x="285750" y="4711700"/>
          <p14:tracePt t="46460" x="298450" y="4679950"/>
          <p14:tracePt t="46474" x="311150" y="4660900"/>
          <p14:tracePt t="46486" x="330200" y="4622800"/>
          <p14:tracePt t="46501" x="336550" y="4616450"/>
          <p14:tracePt t="46513" x="342900" y="4616450"/>
          <p14:tracePt t="46528" x="349250" y="4610100"/>
          <p14:tracePt t="46542" x="368300" y="4603750"/>
          <p14:tracePt t="46556" x="387350" y="4584700"/>
          <p14:tracePt t="46569" x="400050" y="4578350"/>
          <p14:tracePt t="46583" x="406400" y="4578350"/>
          <p14:tracePt t="46598" x="419100" y="4578350"/>
          <p14:tracePt t="46621" x="419100" y="4572000"/>
          <p14:tracePt t="46632" x="425450" y="4572000"/>
          <p14:tracePt t="46645" x="431800" y="4572000"/>
          <p14:tracePt t="46655" x="444500" y="4572000"/>
          <p14:tracePt t="46670" x="450850" y="4572000"/>
          <p14:tracePt t="46693" x="457200" y="4572000"/>
          <p14:tracePt t="46701" x="463550" y="4572000"/>
          <p14:tracePt t="46717" x="482600" y="4572000"/>
          <p14:tracePt t="46726" x="495300" y="4572000"/>
          <p14:tracePt t="46734" x="527050" y="4572000"/>
          <p14:tracePt t="46749" x="590550" y="4578350"/>
          <p14:tracePt t="46761" x="635000" y="4578350"/>
          <p14:tracePt t="46774" x="762000" y="4578350"/>
          <p14:tracePt t="46786" x="838200" y="4572000"/>
          <p14:tracePt t="46798" x="1003300" y="4559300"/>
          <p14:tracePt t="46811" x="1079500" y="4546600"/>
          <p14:tracePt t="46823" x="1225550" y="4546600"/>
          <p14:tracePt t="46835" x="1314450" y="4546600"/>
          <p14:tracePt t="46846" x="1460500" y="4546600"/>
          <p14:tracePt t="46857" x="1536700" y="4546600"/>
          <p14:tracePt t="46869" x="1701800" y="4546600"/>
          <p14:tracePt t="46881" x="1797050" y="4546600"/>
          <p14:tracePt t="46894" x="1981200" y="4540250"/>
          <p14:tracePt t="46907" x="2076450" y="4533900"/>
          <p14:tracePt t="46920" x="2254250" y="4533900"/>
          <p14:tracePt t="46932" x="2324100" y="4533900"/>
          <p14:tracePt t="46944" x="2432050" y="4533900"/>
          <p14:tracePt t="46957" x="2508250" y="4533900"/>
          <p14:tracePt t="46970" x="2552700" y="4533900"/>
          <p14:tracePt t="46980" x="2660650" y="4527550"/>
          <p14:tracePt t="46994" x="2717800" y="4521200"/>
          <p14:tracePt t="47006" x="2838450" y="4508500"/>
          <p14:tracePt t="47018" x="2889250" y="4502150"/>
          <p14:tracePt t="47032" x="3028950" y="4476750"/>
          <p14:tracePt t="47046" x="3136900" y="4464050"/>
          <p14:tracePt t="47057" x="3181350" y="4457700"/>
          <p14:tracePt t="47069" x="3225800" y="4451350"/>
          <p14:tracePt t="47081" x="3251200" y="4451350"/>
          <p14:tracePt t="47094" x="3314700" y="4445000"/>
          <p14:tracePt t="47104" x="3359150" y="4445000"/>
          <p14:tracePt t="47117" x="3454400" y="4438650"/>
          <p14:tracePt t="47129" x="3492500" y="4438650"/>
          <p14:tracePt t="47142" x="3606800" y="4432300"/>
          <p14:tracePt t="47153" x="3663950" y="4425950"/>
          <p14:tracePt t="47164" x="3740150" y="4419600"/>
          <p14:tracePt t="47178" x="3765550" y="4419600"/>
          <p14:tracePt t="47190" x="3803650" y="4413250"/>
          <p14:tracePt t="47203" x="3810000" y="4413250"/>
          <p14:tracePt t="47214" x="3816350" y="4413250"/>
          <p14:tracePt t="47229" x="3822700" y="4413250"/>
          <p14:tracePt t="47239" x="3829050" y="4413250"/>
          <p14:tracePt t="47255" x="3835400" y="4413250"/>
          <p14:tracePt t="47264" x="3848100" y="4413250"/>
          <p14:tracePt t="47277" x="3873500" y="4413250"/>
          <p14:tracePt t="47289" x="3892550" y="4413250"/>
          <p14:tracePt t="47301" x="3905250" y="4413250"/>
          <p14:tracePt t="47325" x="3911600" y="4413250"/>
          <p14:tracePt t="47519" x="3917950" y="4413250"/>
          <p14:tracePt t="47535" x="3937000" y="4413250"/>
          <p14:tracePt t="47544" x="3962400" y="4413250"/>
          <p14:tracePt t="47552" x="3981450" y="4419600"/>
          <p14:tracePt t="47581" x="4102100" y="4438650"/>
          <p14:tracePt t="47607" x="4121150" y="4445000"/>
          <p14:tracePt t="47895" x="4121150" y="4451350"/>
          <p14:tracePt t="47902" x="4121150" y="4464050"/>
          <p14:tracePt t="47912" x="4121150" y="4476750"/>
          <p14:tracePt t="47936" x="4121150" y="4552950"/>
          <p14:tracePt t="47961" x="4114800" y="4622800"/>
          <p14:tracePt t="47968" x="4114800" y="4648200"/>
          <p14:tracePt t="47982" x="4114800" y="4711700"/>
          <p14:tracePt t="47997" x="4114800" y="4756150"/>
          <p14:tracePt t="48014" x="4114800" y="4787900"/>
          <p14:tracePt t="48032" x="4114800" y="4800600"/>
          <p14:tracePt t="48049" x="4108450" y="4806950"/>
          <p14:tracePt t="48066" x="4108450" y="4813300"/>
          <p14:tracePt t="48084" x="4108450" y="4819650"/>
          <p14:tracePt t="48542" x="4108450" y="4826000"/>
          <p14:tracePt t="48551" x="4102100" y="4826000"/>
          <p14:tracePt t="48558" x="4102100" y="4832350"/>
          <p14:tracePt t="50190" x="4095750" y="4838700"/>
          <p14:tracePt t="50199" x="4089400" y="4845050"/>
          <p14:tracePt t="50207" x="4070350" y="4857750"/>
          <p14:tracePt t="50214" x="4057650" y="4857750"/>
          <p14:tracePt t="50248" x="4044950" y="4870450"/>
          <p14:tracePt t="50269" x="4038600" y="4870450"/>
          <p14:tracePt t="50600" x="4032250" y="4870450"/>
          <p14:tracePt t="50664" x="4025900" y="4870450"/>
          <p14:tracePt t="50679" x="4006850" y="4870450"/>
          <p14:tracePt t="50686" x="3968750" y="4870450"/>
          <p14:tracePt t="50695" x="3911600" y="4883150"/>
          <p14:tracePt t="50703" x="3816350" y="4883150"/>
          <p14:tracePt t="50721" x="3613150" y="4908550"/>
          <p14:tracePt t="50728" x="3498850" y="4908550"/>
          <p14:tracePt t="50734" x="3384550" y="4908550"/>
          <p14:tracePt t="50751" x="3232150" y="4908550"/>
          <p14:tracePt t="50786" x="3130550" y="4908550"/>
          <p14:tracePt t="50811" x="3111500" y="4908550"/>
          <p14:tracePt t="50822" x="3092450" y="4908550"/>
          <p14:tracePt t="50832" x="3086100" y="4914900"/>
          <p14:tracePt t="50850" x="3067050" y="4927600"/>
          <p14:tracePt t="50869" x="3054350" y="4927600"/>
          <p14:tracePt t="50982" x="3048000" y="4927600"/>
          <p14:tracePt t="51013" x="3041650" y="4927600"/>
          <p14:tracePt t="51111" x="3035300" y="4927600"/>
          <p14:tracePt t="52351" x="3028950" y="4927600"/>
          <p14:tracePt t="52360" x="3016250" y="4921250"/>
          <p14:tracePt t="52366" x="2997200" y="4914900"/>
          <p14:tracePt t="52377" x="2965450" y="4902200"/>
          <p14:tracePt t="52392" x="2832100" y="4857750"/>
          <p14:tracePt t="52408" x="2730500" y="4819650"/>
          <p14:tracePt t="52440" x="2686050" y="4787900"/>
          <p14:tracePt t="52465" x="2673350" y="4762500"/>
          <p14:tracePt t="52476" x="2667000" y="4737100"/>
          <p14:tracePt t="52487" x="2667000" y="4724400"/>
          <p14:tracePt t="52504" x="2660650" y="4686300"/>
          <p14:tracePt t="52521" x="2660650" y="4641850"/>
          <p14:tracePt t="52537" x="2698750" y="4591050"/>
          <p14:tracePt t="52553" x="2743200" y="4546600"/>
          <p14:tracePt t="52569" x="2762250" y="4521200"/>
          <p14:tracePt t="52585" x="2800350" y="4521200"/>
          <p14:tracePt t="52601" x="2813050" y="4514850"/>
          <p14:tracePt t="52618" x="2844800" y="4514850"/>
          <p14:tracePt t="52636" x="2997200" y="4502150"/>
          <p14:tracePt t="52653" x="3117850" y="4457700"/>
          <p14:tracePt t="52668" x="3257550" y="4451350"/>
          <p14:tracePt t="52684" x="3390900" y="4432300"/>
          <p14:tracePt t="52701" x="3517900" y="4425950"/>
          <p14:tracePt t="52717" x="3663950" y="4419600"/>
          <p14:tracePt t="52728" x="3727450" y="4419600"/>
          <p14:tracePt t="52737" x="3790950" y="4419600"/>
          <p14:tracePt t="52753" x="3848100" y="4419600"/>
          <p14:tracePt t="52771" x="3860800" y="4432300"/>
          <p14:tracePt t="52790" x="3873500" y="4457700"/>
          <p14:tracePt t="52805" x="3892550" y="4483100"/>
          <p14:tracePt t="52821" x="3892550" y="4489450"/>
          <p14:tracePt t="52839" x="3898900" y="4502150"/>
          <p14:tracePt t="52927" x="3898900" y="4527550"/>
          <p14:tracePt t="52935" x="3886200" y="4559300"/>
          <p14:tracePt t="52943" x="3867150" y="4616450"/>
          <p14:tracePt t="52956" x="3803650" y="4762500"/>
          <p14:tracePt t="52972" x="3752850" y="4889500"/>
          <p14:tracePt t="52988" x="3702050" y="4933950"/>
          <p14:tracePt t="53002" x="3683000" y="4946650"/>
          <p14:tracePt t="53020" x="3632200" y="4965700"/>
          <p14:tracePt t="53037" x="3613150" y="4965700"/>
          <p14:tracePt t="53053" x="3600450" y="4972050"/>
          <p14:tracePt t="53069" x="3594100" y="4972050"/>
          <p14:tracePt t="53087" x="3575050" y="4972050"/>
          <p14:tracePt t="53103" x="3568700" y="4965700"/>
          <p14:tracePt t="53119" x="3562350" y="4965700"/>
          <p14:tracePt t="53136" x="3530600" y="4959350"/>
          <p14:tracePt t="53151" x="3498850" y="4946650"/>
          <p14:tracePt t="53168" x="3454400" y="4927600"/>
          <p14:tracePt t="53185" x="3409950" y="4902200"/>
          <p14:tracePt t="53206" x="3327400" y="4870450"/>
          <p14:tracePt t="53220" x="3289300" y="4864100"/>
          <p14:tracePt t="53237" x="3251200" y="4851400"/>
          <p14:tracePt t="53253" x="3238500" y="4845050"/>
          <p14:tracePt t="53271" x="3232150" y="4845050"/>
          <p14:tracePt t="53285" x="3225800" y="4845050"/>
          <p14:tracePt t="53302" x="3219450" y="4838700"/>
          <p14:tracePt t="53317" x="3206750" y="4832350"/>
          <p14:tracePt t="53333" x="3200400" y="4826000"/>
          <p14:tracePt t="53350" x="3194050" y="4813300"/>
          <p14:tracePt t="53367" x="3194050" y="4806950"/>
          <p14:tracePt t="53383" x="3187700" y="4794250"/>
          <p14:tracePt t="53416" x="3187700" y="4781550"/>
          <p14:tracePt t="53448" x="3187700" y="4768850"/>
          <p14:tracePt t="53466" x="3187700" y="4743450"/>
          <p14:tracePt t="53486" x="3206750" y="4705350"/>
          <p14:tracePt t="53500" x="3251200" y="4673600"/>
          <p14:tracePt t="53516" x="3302000" y="4648200"/>
          <p14:tracePt t="53532" x="3346450" y="4629150"/>
          <p14:tracePt t="53550" x="3384550" y="4616450"/>
          <p14:tracePt t="53564" x="3397250" y="4610100"/>
          <p14:tracePt t="53581" x="3403600" y="4603750"/>
          <p14:tracePt t="53598" x="3409950" y="4603750"/>
          <p14:tracePt t="53737" x="3416300" y="46037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TX:</a:t>
            </a:r>
            <a:r>
              <a:rPr lang="zh-TW" altLang="en-US" dirty="0" smtClean="0"/>
              <a:t> </a:t>
            </a:r>
            <a:r>
              <a:rPr lang="en-US" altLang="zh-TW" dirty="0"/>
              <a:t>Generate 5G NR </a:t>
            </a:r>
            <a:r>
              <a:rPr lang="en-US" altLang="zh-TW" dirty="0" smtClean="0"/>
              <a:t>Waveform (1/4)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87BC6F-9969-4BAD-83F7-856A6863179A}"/>
              </a:ext>
            </a:extLst>
          </p:cNvPr>
          <p:cNvSpPr txBox="1"/>
          <p:nvPr/>
        </p:nvSpPr>
        <p:spPr>
          <a:xfrm>
            <a:off x="4114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1" y="2428873"/>
            <a:ext cx="8464672" cy="7121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986" y="1676715"/>
            <a:ext cx="914501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Set </a:t>
            </a:r>
            <a:r>
              <a:rPr kumimoji="1" lang="en-US" altLang="zh-TW" sz="2800" kern="0" dirty="0">
                <a:solidFill>
                  <a:srgbClr val="660033"/>
                </a:solidFill>
              </a:rPr>
              <a:t>carrier configuration </a:t>
            </a:r>
            <a:r>
              <a:rPr kumimoji="1" lang="en-US" altLang="zh-TW" sz="2800" kern="0" dirty="0" smtClean="0">
                <a:solidFill>
                  <a:srgbClr val="660033"/>
                </a:solidFill>
              </a:rPr>
              <a:t>parameters </a:t>
            </a:r>
            <a:r>
              <a:rPr kumimoji="1" lang="en-US" altLang="zh-TW" sz="2800" kern="0" dirty="0">
                <a:solidFill>
                  <a:srgbClr val="660033"/>
                </a:solidFill>
              </a:rPr>
              <a:t>(don’t modified)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en-US" altLang="zh-TW" sz="2800" kern="0" dirty="0">
              <a:solidFill>
                <a:srgbClr val="660033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23802" y="3505129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n</a:t>
            </a:r>
            <a:r>
              <a:rPr lang="en-US" altLang="zh-TW" sz="1600" dirty="0" err="1" smtClean="0"/>
              <a:t>rb</a:t>
            </a:r>
            <a:r>
              <a:rPr lang="en-US" altLang="zh-TW" sz="1600" dirty="0"/>
              <a:t>: Number of resource blocks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NSizeGrid</a:t>
            </a:r>
            <a:r>
              <a:rPr lang="en-US" altLang="zh-TW" sz="1600" dirty="0" smtClean="0"/>
              <a:t>: </a:t>
            </a:r>
            <a:r>
              <a:rPr lang="en-US" altLang="zh-TW" sz="1600" dirty="0"/>
              <a:t>Number of resource </a:t>
            </a:r>
            <a:r>
              <a:rPr lang="en-US" altLang="zh-TW" sz="1600" dirty="0" smtClean="0"/>
              <a:t>blocks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in </a:t>
            </a:r>
            <a:r>
              <a:rPr lang="en-US" altLang="zh-TW" sz="1600" dirty="0"/>
              <a:t>the carrier resource </a:t>
            </a:r>
            <a:r>
              <a:rPr lang="en-US" altLang="zh-TW" sz="1600" dirty="0" smtClean="0"/>
              <a:t>grid. </a:t>
            </a:r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87096" y="5053006"/>
            <a:ext cx="6553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More details about </a:t>
            </a:r>
            <a:r>
              <a:rPr lang="en-US" altLang="zh-TW" sz="1400" dirty="0" err="1" smtClean="0"/>
              <a:t>nrCarrierConfig</a:t>
            </a:r>
            <a:r>
              <a:rPr lang="en-US" altLang="zh-TW" sz="1400" dirty="0" smtClean="0"/>
              <a:t>: </a:t>
            </a:r>
            <a:r>
              <a:rPr lang="en-US" altLang="zh-TW" sz="1400" dirty="0" smtClean="0">
                <a:hlinkClick r:id="rId4"/>
              </a:rPr>
              <a:t>https</a:t>
            </a:r>
            <a:r>
              <a:rPr lang="en-US" altLang="zh-TW" sz="1400" dirty="0">
                <a:hlinkClick r:id="rId4"/>
              </a:rPr>
              <a:t>://www.mathworks.com/help/5g/ref/nrcarrierconfig.html?searchHighlight=nrCarrierConfig&amp;s_tid=srchtitle_nrCarrierConfig_1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79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TX:</a:t>
            </a:r>
            <a:r>
              <a:rPr lang="zh-TW" altLang="en-US" dirty="0" smtClean="0"/>
              <a:t> </a:t>
            </a:r>
            <a:r>
              <a:rPr lang="en-US" altLang="zh-TW" dirty="0"/>
              <a:t>Generate 5G NR </a:t>
            </a:r>
            <a:r>
              <a:rPr lang="en-US" altLang="zh-TW" dirty="0" smtClean="0"/>
              <a:t>Waveform</a:t>
            </a:r>
            <a:r>
              <a:rPr lang="en-US" altLang="zh-TW" dirty="0"/>
              <a:t> 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87BC6F-9969-4BAD-83F7-856A6863179A}"/>
              </a:ext>
            </a:extLst>
          </p:cNvPr>
          <p:cNvSpPr txBox="1"/>
          <p:nvPr/>
        </p:nvSpPr>
        <p:spPr>
          <a:xfrm>
            <a:off x="4114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7597" y="1502459"/>
            <a:ext cx="8652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>
                <a:solidFill>
                  <a:srgbClr val="660033"/>
                </a:solidFill>
              </a:rPr>
              <a:t>PDSCH configuration </a:t>
            </a:r>
            <a:r>
              <a:rPr kumimoji="1" lang="en-US" altLang="zh-TW" sz="2800" kern="0" dirty="0" smtClean="0">
                <a:solidFill>
                  <a:srgbClr val="660033"/>
                </a:solidFill>
              </a:rPr>
              <a:t>parameters (don’t modified)</a:t>
            </a:r>
            <a:endParaRPr kumimoji="1" lang="en-US" altLang="zh-TW" sz="2800" kern="0" dirty="0">
              <a:solidFill>
                <a:srgbClr val="660033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0611" y="6089128"/>
            <a:ext cx="6553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More </a:t>
            </a:r>
            <a:r>
              <a:rPr lang="en-US" altLang="zh-TW" sz="1400" dirty="0" smtClean="0"/>
              <a:t>details </a:t>
            </a:r>
            <a:r>
              <a:rPr lang="en-US" altLang="zh-TW" sz="1400" dirty="0"/>
              <a:t>about </a:t>
            </a:r>
            <a:r>
              <a:rPr lang="en-US" altLang="zh-TW" sz="1400" dirty="0" err="1" smtClean="0"/>
              <a:t>nrPDSCHConfig</a:t>
            </a:r>
            <a:r>
              <a:rPr lang="en-US" altLang="zh-TW" sz="1400" dirty="0"/>
              <a:t>: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hlinkClick r:id="rId3"/>
              </a:rPr>
              <a:t>https</a:t>
            </a:r>
            <a:r>
              <a:rPr lang="en-US" altLang="zh-TW" sz="1400" dirty="0">
                <a:hlinkClick r:id="rId3"/>
              </a:rPr>
              <a:t>://www.mathworks.com/help/5g/ref/nrpdschconfig.html?searchHighlight=nrPDSCHConfig&amp;s_tid=srchtitle_nrPDSCHConfig_1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80611" y="5254813"/>
            <a:ext cx="3566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PDSCH: Physical Downlink Shared Channel</a:t>
            </a:r>
          </a:p>
          <a:p>
            <a:r>
              <a:rPr lang="en-US" altLang="zh-TW" sz="1400" dirty="0" smtClean="0"/>
              <a:t>DMRS: </a:t>
            </a:r>
            <a:r>
              <a:rPr lang="en-US" altLang="zh-TW" sz="1400" dirty="0" err="1" smtClean="0"/>
              <a:t>DeModulation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Reference </a:t>
            </a:r>
            <a:r>
              <a:rPr lang="en-US" altLang="zh-TW" sz="1400" dirty="0" smtClean="0"/>
              <a:t>Signal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5" y="2049887"/>
            <a:ext cx="8472634" cy="31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TX:</a:t>
            </a:r>
            <a:r>
              <a:rPr lang="zh-TW" altLang="en-US" dirty="0" smtClean="0"/>
              <a:t> </a:t>
            </a:r>
            <a:r>
              <a:rPr lang="en-US" altLang="zh-TW" dirty="0"/>
              <a:t>Generate 5G NR </a:t>
            </a:r>
            <a:r>
              <a:rPr lang="en-US" altLang="zh-TW" dirty="0" smtClean="0"/>
              <a:t>Waveform</a:t>
            </a:r>
            <a:r>
              <a:rPr lang="en-US" altLang="zh-TW" dirty="0"/>
              <a:t> 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87BC6F-9969-4BAD-83F7-856A6863179A}"/>
              </a:ext>
            </a:extLst>
          </p:cNvPr>
          <p:cNvSpPr txBox="1"/>
          <p:nvPr/>
        </p:nvSpPr>
        <p:spPr>
          <a:xfrm>
            <a:off x="4114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3568" y="1687054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Generate random bit stream.</a:t>
            </a:r>
            <a:endParaRPr kumimoji="1" lang="en-US" altLang="zh-TW" sz="2800" kern="0" dirty="0">
              <a:solidFill>
                <a:srgbClr val="660033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15616" y="5437462"/>
            <a:ext cx="6553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More </a:t>
            </a:r>
            <a:r>
              <a:rPr lang="en-US" altLang="zh-TW" sz="1400" dirty="0" smtClean="0"/>
              <a:t>details</a:t>
            </a:r>
            <a:r>
              <a:rPr lang="en-US" altLang="zh-TW" sz="1400" dirty="0"/>
              <a:t> about </a:t>
            </a:r>
            <a:r>
              <a:rPr lang="en-US" altLang="zh-TW" sz="1400" dirty="0" err="1" smtClean="0"/>
              <a:t>nrSymbolModulate</a:t>
            </a:r>
            <a:r>
              <a:rPr lang="en-US" altLang="zh-TW" sz="1400" dirty="0" smtClean="0"/>
              <a:t>: </a:t>
            </a:r>
            <a:r>
              <a:rPr lang="en-US" altLang="zh-TW" sz="1400" dirty="0">
                <a:hlinkClick r:id="rId3"/>
              </a:rPr>
              <a:t>https://www.mathworks.com/help/5g/ref/nrsymbolmodulate.html?s_tid=doc_ta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1"/>
          <a:stretch/>
        </p:blipFill>
        <p:spPr>
          <a:xfrm>
            <a:off x="245772" y="4171129"/>
            <a:ext cx="8510588" cy="6169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83568" y="3130295"/>
            <a:ext cx="662473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>
                <a:solidFill>
                  <a:srgbClr val="660033"/>
                </a:solidFill>
              </a:rPr>
              <a:t>Generate modulated </a:t>
            </a:r>
            <a:r>
              <a:rPr kumimoji="1" lang="en-US" altLang="zh-TW" sz="2800" kern="0" dirty="0" smtClean="0">
                <a:solidFill>
                  <a:srgbClr val="660033"/>
                </a:solidFill>
              </a:rPr>
              <a:t>symbols.</a:t>
            </a:r>
          </a:p>
          <a:p>
            <a:pPr marL="612000" lvl="1" indent="-2340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kumimoji="1" lang="en-US" altLang="zh-TW" sz="2400" kern="0" dirty="0" smtClean="0">
                <a:solidFill>
                  <a:prstClr val="black"/>
                </a:solidFill>
              </a:rPr>
              <a:t>QPSK or 16QAM</a:t>
            </a:r>
            <a:endParaRPr kumimoji="1" lang="en-US" altLang="zh-TW" sz="2800" kern="0" dirty="0">
              <a:solidFill>
                <a:srgbClr val="660033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25396"/>
            <a:ext cx="3900599" cy="5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TX:</a:t>
            </a:r>
            <a:r>
              <a:rPr lang="zh-TW" altLang="en-US" dirty="0" smtClean="0"/>
              <a:t> </a:t>
            </a:r>
            <a:r>
              <a:rPr lang="en-US" altLang="zh-TW" dirty="0"/>
              <a:t>Generate 5G NR </a:t>
            </a:r>
            <a:r>
              <a:rPr lang="en-US" altLang="zh-TW" dirty="0" smtClean="0"/>
              <a:t>Waveform</a:t>
            </a:r>
            <a:r>
              <a:rPr lang="en-US" altLang="zh-TW" dirty="0"/>
              <a:t> 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87BC6F-9969-4BAD-83F7-856A6863179A}"/>
              </a:ext>
            </a:extLst>
          </p:cNvPr>
          <p:cNvSpPr txBox="1"/>
          <p:nvPr/>
        </p:nvSpPr>
        <p:spPr>
          <a:xfrm>
            <a:off x="4114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3568" y="1687054"/>
            <a:ext cx="6624736" cy="148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Generate time-frequency grid.</a:t>
            </a:r>
          </a:p>
          <a:p>
            <a:pPr marL="612000" lvl="1" indent="-2340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kumimoji="1" lang="en-US" altLang="zh-TW" sz="2400" kern="0" dirty="0" smtClean="0">
                <a:solidFill>
                  <a:prstClr val="black"/>
                </a:solidFill>
              </a:rPr>
              <a:t>Put the modulated symbols on the grid.</a:t>
            </a:r>
            <a:endParaRPr kumimoji="1" lang="en-US" altLang="zh-TW" sz="2400" kern="0" dirty="0">
              <a:solidFill>
                <a:prstClr val="black"/>
              </a:solidFill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en-US" altLang="zh-TW" sz="2800" kern="0" dirty="0">
              <a:solidFill>
                <a:srgbClr val="660033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87097" y="5733256"/>
            <a:ext cx="6553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More </a:t>
            </a:r>
            <a:r>
              <a:rPr lang="en-US" altLang="zh-TW" sz="1400" dirty="0" smtClean="0"/>
              <a:t>details</a:t>
            </a:r>
            <a:r>
              <a:rPr lang="en-US" altLang="zh-TW" sz="1400" dirty="0"/>
              <a:t> about </a:t>
            </a:r>
            <a:r>
              <a:rPr lang="en-US" altLang="zh-TW" sz="1400" dirty="0" err="1" smtClean="0"/>
              <a:t>nrOFDMModulate</a:t>
            </a:r>
            <a:r>
              <a:rPr lang="en-US" altLang="zh-TW" sz="1400" dirty="0" smtClean="0"/>
              <a:t>: </a:t>
            </a:r>
            <a:r>
              <a:rPr lang="en-US" altLang="zh-TW" sz="1400" dirty="0">
                <a:hlinkClick r:id="rId3"/>
              </a:rPr>
              <a:t>https://www.mathworks.com/help/5g/ref/nrofdmmodulate.html?searchHighlight=nrOFDMModulate&amp;s_tid=srchtitle_nrOFDMModulate_1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24" y="2689329"/>
            <a:ext cx="3600400" cy="11353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34429"/>
            <a:ext cx="5402375" cy="3731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83568" y="4303779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Perform OFDM modulation</a:t>
            </a:r>
          </a:p>
        </p:txBody>
      </p:sp>
    </p:spTree>
    <p:extLst>
      <p:ext uri="{BB962C8B-B14F-4D97-AF65-F5344CB8AC3E}">
        <p14:creationId xmlns:p14="http://schemas.microsoft.com/office/powerpoint/2010/main" val="8785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Channel:</a:t>
            </a:r>
            <a:r>
              <a:rPr lang="zh-TW" altLang="en-US" dirty="0" smtClean="0"/>
              <a:t> </a:t>
            </a:r>
            <a:r>
              <a:rPr lang="en-US" altLang="zh-TW" dirty="0" smtClean="0"/>
              <a:t>AWGN Channel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87BC6F-9969-4BAD-83F7-856A6863179A}"/>
              </a:ext>
            </a:extLst>
          </p:cNvPr>
          <p:cNvSpPr txBox="1"/>
          <p:nvPr/>
        </p:nvSpPr>
        <p:spPr>
          <a:xfrm>
            <a:off x="4114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86" y="3124575"/>
            <a:ext cx="6584223" cy="814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86" y="2671078"/>
            <a:ext cx="1287525" cy="38148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83568" y="4303779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AWGN channel only add noise. We can change to other fading channel in the future.</a:t>
            </a:r>
          </a:p>
        </p:txBody>
      </p:sp>
      <p:sp>
        <p:nvSpPr>
          <p:cNvPr id="15" name="矩形 14"/>
          <p:cNvSpPr/>
          <p:nvPr/>
        </p:nvSpPr>
        <p:spPr>
          <a:xfrm>
            <a:off x="467009" y="1548684"/>
            <a:ext cx="7344816" cy="148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AWGN channel.</a:t>
            </a:r>
          </a:p>
          <a:p>
            <a:pPr marL="612000" lvl="1" indent="-2340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kumimoji="1" lang="en-US" altLang="zh-TW" sz="2400" kern="0" dirty="0" smtClean="0">
                <a:solidFill>
                  <a:prstClr val="black"/>
                </a:solidFill>
              </a:rPr>
              <a:t>SNR value can be changed.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en-US" altLang="zh-TW" sz="2800" kern="0" dirty="0" smtClean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89" y="1663074"/>
            <a:ext cx="8440738" cy="41148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Receiver</a:t>
            </a:r>
            <a:r>
              <a:rPr lang="en-US" altLang="zh-TW" dirty="0"/>
              <a:t> (</a:t>
            </a:r>
            <a:r>
              <a:rPr lang="en-US" altLang="zh-TW" dirty="0" smtClean="0"/>
              <a:t>1/2)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2" y="4242808"/>
            <a:ext cx="8567895" cy="18465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7009" y="1548684"/>
            <a:ext cx="7344816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OFDM demodulation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Channel estimation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MMSE equalization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Symbol demodulation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Calculate BER</a:t>
            </a:r>
          </a:p>
        </p:txBody>
      </p:sp>
    </p:spTree>
    <p:extLst>
      <p:ext uri="{BB962C8B-B14F-4D97-AF65-F5344CB8AC3E}">
        <p14:creationId xmlns:p14="http://schemas.microsoft.com/office/powerpoint/2010/main" val="4519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89" y="1663074"/>
            <a:ext cx="8440738" cy="411480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B2504C-65A0-436C-A8C8-7A8FEA3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97" y="349279"/>
            <a:ext cx="7815615" cy="1143000"/>
          </a:xfrm>
        </p:spPr>
        <p:txBody>
          <a:bodyPr/>
          <a:lstStyle/>
          <a:p>
            <a:r>
              <a:rPr lang="en-US" altLang="zh-TW" dirty="0" smtClean="0"/>
              <a:t>Receiver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2</a:t>
            </a:r>
            <a:r>
              <a:rPr lang="en-US" altLang="zh-TW" dirty="0" smtClean="0"/>
              <a:t>/2)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D4108-DD6D-430D-9AF2-D38E79C8F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EB07B-6C8D-458B-A1E2-A005D8C1941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" name="內容版面配置區 1">
            <a:extLst>
              <a:ext uri="{FF2B5EF4-FFF2-40B4-BE49-F238E27FC236}">
                <a16:creationId xmlns:a16="http://schemas.microsoft.com/office/drawing/2014/main" id="{392BD53D-FD5F-4161-A916-C468EC891E1D}"/>
              </a:ext>
            </a:extLst>
          </p:cNvPr>
          <p:cNvSpPr txBox="1">
            <a:spLocks/>
          </p:cNvSpPr>
          <p:nvPr/>
        </p:nvSpPr>
        <p:spPr bwMode="auto">
          <a:xfrm>
            <a:off x="436377" y="1752600"/>
            <a:ext cx="84407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kern="0" dirty="0" smtClean="0"/>
          </a:p>
          <a:p>
            <a:endParaRPr lang="en-US" altLang="zh-TW" kern="0" dirty="0" smtClean="0"/>
          </a:p>
          <a:p>
            <a:pPr marL="0" indent="0">
              <a:buFontTx/>
              <a:buNone/>
            </a:pPr>
            <a:endParaRPr lang="en-US" altLang="zh-TW" kern="0" dirty="0" smtClean="0"/>
          </a:p>
          <a:p>
            <a:endParaRPr lang="en-US" altLang="zh-TW" kern="0" dirty="0"/>
          </a:p>
        </p:txBody>
      </p:sp>
      <p:sp>
        <p:nvSpPr>
          <p:cNvPr id="7" name="矩形 6"/>
          <p:cNvSpPr/>
          <p:nvPr/>
        </p:nvSpPr>
        <p:spPr>
          <a:xfrm>
            <a:off x="467008" y="1548684"/>
            <a:ext cx="8281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800" kern="0" dirty="0" smtClean="0">
                <a:solidFill>
                  <a:srgbClr val="660033"/>
                </a:solidFill>
              </a:rPr>
              <a:t>Received signal constellation after equalization.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35" y="212063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RL_2009 template 2.0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37619</TotalTime>
  <Words>611</Words>
  <Application>Microsoft Office PowerPoint</Application>
  <PresentationFormat>如螢幕大小 (4:3)</PresentationFormat>
  <Paragraphs>129</Paragraphs>
  <Slides>17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Cambria Math</vt:lpstr>
      <vt:lpstr>Times New Roman</vt:lpstr>
      <vt:lpstr>Trebuchet MS</vt:lpstr>
      <vt:lpstr>MSRL_2009 template 2.0</vt:lpstr>
      <vt:lpstr>Generate Waveform by  MATLAB 5G Toolbox</vt:lpstr>
      <vt:lpstr>Outline</vt:lpstr>
      <vt:lpstr>TX: Generate 5G NR Waveform (1/4)</vt:lpstr>
      <vt:lpstr>TX: Generate 5G NR Waveform (2/4)</vt:lpstr>
      <vt:lpstr>TX: Generate 5G NR Waveform (3/4)</vt:lpstr>
      <vt:lpstr>TX: Generate 5G NR Waveform (4/4)</vt:lpstr>
      <vt:lpstr>Channel: AWGN Channel</vt:lpstr>
      <vt:lpstr>Receiver (1/2)</vt:lpstr>
      <vt:lpstr>Receiver (2/2)</vt:lpstr>
      <vt:lpstr>LEO Channel Model (1/6)</vt:lpstr>
      <vt:lpstr>LEO Channel Model (2/6)</vt:lpstr>
      <vt:lpstr>LEO Channel Model (3/6)</vt:lpstr>
      <vt:lpstr>LEO Channel Model (4/6)</vt:lpstr>
      <vt:lpstr>LEO Channel Model (5/6)</vt:lpstr>
      <vt:lpstr>LEO Channel Model (6/6)</vt:lpstr>
      <vt:lpstr>LEO Channel Model for OTFS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alexlin</dc:creator>
  <cp:lastModifiedBy>user</cp:lastModifiedBy>
  <cp:revision>2853</cp:revision>
  <dcterms:created xsi:type="dcterms:W3CDTF">2014-01-17T15:41:25Z</dcterms:created>
  <dcterms:modified xsi:type="dcterms:W3CDTF">2022-10-11T09:55:30Z</dcterms:modified>
</cp:coreProperties>
</file>