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</p:sldIdLst>
  <p:sldSz cx="6858000" cy="36576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7D26FF"/>
    <a:srgbClr val="5B9BD5"/>
    <a:srgbClr val="0033CC"/>
    <a:srgbClr val="393E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180" y="-28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5985936"/>
            <a:ext cx="5829300" cy="127338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9210869"/>
            <a:ext cx="5143500" cy="883073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3522-7919-4654-943D-9A9766C46F3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CE70-261A-4D89-9530-5E9350F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3522-7919-4654-943D-9A9766C46F3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CE70-261A-4D89-9530-5E9350F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9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947334"/>
            <a:ext cx="1478756" cy="309964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947334"/>
            <a:ext cx="4350544" cy="3099646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3522-7919-4654-943D-9A9766C46F3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CE70-261A-4D89-9530-5E9350F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4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3522-7919-4654-943D-9A9766C46F3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CE70-261A-4D89-9530-5E9350F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9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18611"/>
            <a:ext cx="5915025" cy="152145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4477144"/>
            <a:ext cx="5915025" cy="800099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3522-7919-4654-943D-9A9766C46F3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CE70-261A-4D89-9530-5E9350F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9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736667"/>
            <a:ext cx="2914650" cy="2320713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736667"/>
            <a:ext cx="2914650" cy="2320713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3522-7919-4654-943D-9A9766C46F3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CE70-261A-4D89-9530-5E9350F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0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47342"/>
            <a:ext cx="5915025" cy="70696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966203"/>
            <a:ext cx="2901255" cy="43941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3360400"/>
            <a:ext cx="2901255" cy="1965113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966203"/>
            <a:ext cx="2915543" cy="43941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3360400"/>
            <a:ext cx="2915543" cy="1965113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3522-7919-4654-943D-9A9766C46F3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CE70-261A-4D89-9530-5E9350F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2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3522-7919-4654-943D-9A9766C46F3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CE70-261A-4D89-9530-5E9350F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3522-7919-4654-943D-9A9766C46F3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CE70-261A-4D89-9530-5E9350F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2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0"/>
            <a:ext cx="2211884" cy="8534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266275"/>
            <a:ext cx="3471863" cy="259926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0"/>
            <a:ext cx="2211884" cy="203284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3522-7919-4654-943D-9A9766C46F3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CE70-261A-4D89-9530-5E9350F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9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0"/>
            <a:ext cx="2211884" cy="8534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266275"/>
            <a:ext cx="3471863" cy="259926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0"/>
            <a:ext cx="2211884" cy="203284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3522-7919-4654-943D-9A9766C46F3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CE70-261A-4D89-9530-5E9350F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947342"/>
            <a:ext cx="5915025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9736667"/>
            <a:ext cx="5915025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3900542"/>
            <a:ext cx="154305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73522-7919-4654-943D-9A9766C46F3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3900542"/>
            <a:ext cx="2314575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3900542"/>
            <a:ext cx="154305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CE70-261A-4D89-9530-5E9350F43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8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unded Rectangle 147"/>
          <p:cNvSpPr/>
          <p:nvPr/>
        </p:nvSpPr>
        <p:spPr>
          <a:xfrm>
            <a:off x="1386682" y="21374100"/>
            <a:ext cx="1798552" cy="113665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63363" y="1053098"/>
            <a:ext cx="550399" cy="3624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2" name="Group 11"/>
          <p:cNvGrpSpPr/>
          <p:nvPr/>
        </p:nvGrpSpPr>
        <p:grpSpPr>
          <a:xfrm>
            <a:off x="3272713" y="311479"/>
            <a:ext cx="2586945" cy="208288"/>
            <a:chOff x="3210800" y="181298"/>
            <a:chExt cx="2586945" cy="208288"/>
          </a:xfrm>
        </p:grpSpPr>
        <p:sp>
          <p:nvSpPr>
            <p:cNvPr id="4" name="TextBox 3"/>
            <p:cNvSpPr txBox="1"/>
            <p:nvPr/>
          </p:nvSpPr>
          <p:spPr>
            <a:xfrm>
              <a:off x="3606463" y="189531"/>
              <a:ext cx="4074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2"/>
                  </a:solidFill>
                </a:rPr>
                <a:t>About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10800" y="188883"/>
              <a:ext cx="4058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rgbClr val="0033CC"/>
                  </a:solidFill>
                </a:rPr>
                <a:t>Home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89886" y="185125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2"/>
                  </a:solidFill>
                </a:rPr>
                <a:t>Contact me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94048" y="185410"/>
              <a:ext cx="105470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tx2"/>
                  </a:solidFill>
                </a:rPr>
                <a:t>Portfolio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75684" y="186712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2"/>
                  </a:solidFill>
                </a:rPr>
                <a:t>Skills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74525" y="181298"/>
              <a:ext cx="48282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2"/>
                  </a:solidFill>
                </a:rPr>
                <a:t>Services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92402" y="279850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Pobarul Islam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24" y="578988"/>
            <a:ext cx="3406252" cy="1687967"/>
          </a:xfrm>
          <a:prstGeom prst="rect">
            <a:avLst/>
          </a:prstGeom>
          <a:solidFill>
            <a:srgbClr val="6600FF"/>
          </a:solidFill>
        </p:spPr>
      </p:pic>
      <p:sp>
        <p:nvSpPr>
          <p:cNvPr id="14" name="TextBox 13"/>
          <p:cNvSpPr txBox="1"/>
          <p:nvPr/>
        </p:nvSpPr>
        <p:spPr>
          <a:xfrm>
            <a:off x="2243139" y="906470"/>
            <a:ext cx="171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Hi, I 'am Pobarul Islam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07093" y="1796852"/>
            <a:ext cx="759963" cy="266898"/>
          </a:xfrm>
          <a:prstGeom prst="roundRect">
            <a:avLst/>
          </a:prstGeom>
          <a:solidFill>
            <a:srgbClr val="6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Contact 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65618" y="1137210"/>
            <a:ext cx="12752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tx2"/>
                </a:solidFill>
              </a:rPr>
              <a:t>Frontend developer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55472" y="1284649"/>
            <a:ext cx="12410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High level experience in web design and</a:t>
            </a:r>
          </a:p>
          <a:p>
            <a:r>
              <a:rPr 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development knowledge,</a:t>
            </a:r>
          </a:p>
          <a:p>
            <a:r>
              <a:rPr 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Producing quality work.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45" y="1351281"/>
            <a:ext cx="580773" cy="3996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2295">
            <a:off x="5889888" y="314342"/>
            <a:ext cx="358892" cy="2478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1776436"/>
            <a:ext cx="374650" cy="2430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02" y="755654"/>
            <a:ext cx="366853" cy="297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938" y="2498115"/>
            <a:ext cx="473135" cy="315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2638635" y="2548098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Scroll down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84" y="2560804"/>
            <a:ext cx="242021" cy="23288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812780" y="3375025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About Me</a:t>
            </a:r>
          </a:p>
          <a:p>
            <a:r>
              <a:rPr lang="en-US" sz="600" dirty="0">
                <a:solidFill>
                  <a:schemeClr val="tx2"/>
                </a:solidFill>
              </a:rPr>
              <a:t>        My introduction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31" y="4697614"/>
            <a:ext cx="1225329" cy="125869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540838" y="4552950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Web developer, with extensive knowledge </a:t>
            </a:r>
          </a:p>
          <a:p>
            <a:r>
              <a:rPr lang="en-US" sz="900" dirty="0">
                <a:solidFill>
                  <a:schemeClr val="tx2"/>
                </a:solidFill>
              </a:rPr>
              <a:t>And years of experience, working in web </a:t>
            </a:r>
          </a:p>
          <a:p>
            <a:r>
              <a:rPr lang="en-US" sz="900" dirty="0">
                <a:solidFill>
                  <a:schemeClr val="tx2"/>
                </a:solidFill>
              </a:rPr>
              <a:t>Technologies and </a:t>
            </a:r>
            <a:r>
              <a:rPr lang="en-US" sz="900" dirty="0" smtClean="0">
                <a:solidFill>
                  <a:schemeClr val="tx2"/>
                </a:solidFill>
              </a:rPr>
              <a:t>Ui/Ux </a:t>
            </a:r>
            <a:r>
              <a:rPr lang="en-US" sz="900" dirty="0">
                <a:solidFill>
                  <a:schemeClr val="tx2"/>
                </a:solidFill>
              </a:rPr>
              <a:t>design, delivering</a:t>
            </a:r>
          </a:p>
          <a:p>
            <a:r>
              <a:rPr lang="en-US" sz="900" dirty="0">
                <a:solidFill>
                  <a:schemeClr val="tx2"/>
                </a:solidFill>
              </a:rPr>
              <a:t>Quality work.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13075" y="5651756"/>
            <a:ext cx="7024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      </a:t>
            </a:r>
            <a:r>
              <a:rPr lang="en-US" sz="1200" b="1" dirty="0"/>
              <a:t>01+</a:t>
            </a:r>
          </a:p>
          <a:p>
            <a:r>
              <a:rPr lang="en-US" sz="900" dirty="0">
                <a:solidFill>
                  <a:schemeClr val="tx2"/>
                </a:solidFill>
              </a:rPr>
              <a:t>     Years </a:t>
            </a:r>
          </a:p>
          <a:p>
            <a:r>
              <a:rPr lang="en-US" sz="900" dirty="0">
                <a:solidFill>
                  <a:schemeClr val="tx2"/>
                </a:solidFill>
              </a:rPr>
              <a:t>experience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25930" y="5651756"/>
            <a:ext cx="7024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      </a:t>
            </a:r>
            <a:r>
              <a:rPr lang="en-US" sz="1200" b="1" dirty="0"/>
              <a:t>10+</a:t>
            </a:r>
          </a:p>
          <a:p>
            <a:r>
              <a:rPr lang="en-US" sz="900" dirty="0">
                <a:solidFill>
                  <a:schemeClr val="tx2"/>
                </a:solidFill>
              </a:rPr>
              <a:t>Completed</a:t>
            </a:r>
          </a:p>
          <a:p>
            <a:r>
              <a:rPr lang="en-US" sz="900" dirty="0">
                <a:solidFill>
                  <a:schemeClr val="tx2"/>
                </a:solidFill>
              </a:rPr>
              <a:t>   projects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07968" y="5651756"/>
            <a:ext cx="7312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    </a:t>
            </a:r>
            <a:r>
              <a:rPr lang="en-US" sz="1200" b="1" dirty="0"/>
              <a:t>01+</a:t>
            </a:r>
          </a:p>
          <a:p>
            <a:r>
              <a:rPr lang="en-US" sz="900" dirty="0">
                <a:solidFill>
                  <a:schemeClr val="tx2"/>
                </a:solidFill>
              </a:rPr>
              <a:t>Companies </a:t>
            </a:r>
          </a:p>
          <a:p>
            <a:r>
              <a:rPr lang="en-US" sz="900" dirty="0">
                <a:solidFill>
                  <a:schemeClr val="tx2"/>
                </a:solidFill>
              </a:rPr>
              <a:t>    worked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709051" y="6375400"/>
            <a:ext cx="1096144" cy="323850"/>
          </a:xfrm>
          <a:prstGeom prst="roundRect">
            <a:avLst/>
          </a:prstGeom>
          <a:solidFill>
            <a:srgbClr val="6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Download cv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628" y="6420633"/>
            <a:ext cx="304843" cy="233395"/>
          </a:xfrm>
          <a:prstGeom prst="rect">
            <a:avLst/>
          </a:prstGeom>
          <a:solidFill>
            <a:srgbClr val="6600FF"/>
          </a:solidFill>
        </p:spPr>
      </p:pic>
      <p:sp>
        <p:nvSpPr>
          <p:cNvPr id="39" name="TextBox 38"/>
          <p:cNvSpPr txBox="1"/>
          <p:nvPr/>
        </p:nvSpPr>
        <p:spPr>
          <a:xfrm>
            <a:off x="3149606" y="7556501"/>
            <a:ext cx="10342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    Skills</a:t>
            </a:r>
          </a:p>
          <a:p>
            <a:r>
              <a:rPr lang="en-US" sz="900" dirty="0"/>
              <a:t>My technical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44735" y="8418784"/>
            <a:ext cx="2302977" cy="1815243"/>
            <a:chOff x="1344731" y="8367980"/>
            <a:chExt cx="2302977" cy="1815243"/>
          </a:xfrm>
        </p:grpSpPr>
        <p:sp>
          <p:nvSpPr>
            <p:cNvPr id="40" name="TextBox 39"/>
            <p:cNvSpPr txBox="1"/>
            <p:nvPr/>
          </p:nvSpPr>
          <p:spPr>
            <a:xfrm>
              <a:off x="1344731" y="8367980"/>
              <a:ext cx="16508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Frontend developer</a:t>
              </a:r>
            </a:p>
            <a:p>
              <a:r>
                <a:rPr lang="en-US" sz="800" dirty="0">
                  <a:solidFill>
                    <a:schemeClr val="tx2"/>
                  </a:solidFill>
                </a:rPr>
                <a:t>  More than 2 years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86680" y="8996929"/>
              <a:ext cx="4603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HTML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42066" y="9004247"/>
              <a:ext cx="737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95%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376595" y="9199157"/>
              <a:ext cx="2271113" cy="984066"/>
              <a:chOff x="1376595" y="9199157"/>
              <a:chExt cx="2271113" cy="98406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481811" y="9199157"/>
                <a:ext cx="1650552" cy="71844"/>
              </a:xfrm>
              <a:prstGeom prst="rect">
                <a:avLst/>
              </a:prstGeom>
              <a:solidFill>
                <a:srgbClr val="393E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481813" y="9495817"/>
                <a:ext cx="1728879" cy="68179"/>
              </a:xfrm>
              <a:prstGeom prst="rect">
                <a:avLst/>
              </a:prstGeom>
              <a:solidFill>
                <a:srgbClr val="393E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481812" y="9810750"/>
                <a:ext cx="1585239" cy="69850"/>
              </a:xfrm>
              <a:prstGeom prst="rect">
                <a:avLst/>
              </a:prstGeom>
              <a:solidFill>
                <a:srgbClr val="393E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481811" y="10111379"/>
                <a:ext cx="1650552" cy="71844"/>
              </a:xfrm>
              <a:prstGeom prst="rect">
                <a:avLst/>
              </a:prstGeom>
              <a:solidFill>
                <a:srgbClr val="393E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143250" y="9199157"/>
                <a:ext cx="176976" cy="7184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210690" y="9490409"/>
                <a:ext cx="109537" cy="7358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60614" y="9810750"/>
                <a:ext cx="259612" cy="6985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376595" y="9282998"/>
                <a:ext cx="35137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CSS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96828" y="9607141"/>
                <a:ext cx="67678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Java Script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382831" y="9898357"/>
                <a:ext cx="44595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React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143250" y="10111379"/>
                <a:ext cx="176976" cy="7184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865084" y="9312202"/>
                <a:ext cx="73725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97%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896832" y="9607141"/>
                <a:ext cx="73725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90%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910457" y="9906051"/>
                <a:ext cx="73725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93%</a:t>
                </a: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3788083" y="8418784"/>
            <a:ext cx="2302977" cy="1815243"/>
            <a:chOff x="1344731" y="8367980"/>
            <a:chExt cx="2302977" cy="1815243"/>
          </a:xfrm>
        </p:grpSpPr>
        <p:sp>
          <p:nvSpPr>
            <p:cNvPr id="76" name="TextBox 75"/>
            <p:cNvSpPr txBox="1"/>
            <p:nvPr/>
          </p:nvSpPr>
          <p:spPr>
            <a:xfrm>
              <a:off x="1344731" y="8367980"/>
              <a:ext cx="160223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Backend developer</a:t>
              </a:r>
            </a:p>
            <a:p>
              <a:r>
                <a:rPr lang="en-US" sz="800" dirty="0">
                  <a:solidFill>
                    <a:schemeClr val="tx2"/>
                  </a:solidFill>
                </a:rPr>
                <a:t>  More than 2 years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86680" y="8996929"/>
              <a:ext cx="3754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PHP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42066" y="9004247"/>
              <a:ext cx="737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95%</a:t>
              </a: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376595" y="9199157"/>
              <a:ext cx="2271113" cy="984066"/>
              <a:chOff x="1376595" y="9199157"/>
              <a:chExt cx="2271113" cy="984066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481811" y="9199157"/>
                <a:ext cx="1650552" cy="71844"/>
              </a:xfrm>
              <a:prstGeom prst="rect">
                <a:avLst/>
              </a:prstGeom>
              <a:solidFill>
                <a:srgbClr val="393E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481813" y="9495817"/>
                <a:ext cx="1728879" cy="68179"/>
              </a:xfrm>
              <a:prstGeom prst="rect">
                <a:avLst/>
              </a:prstGeom>
              <a:solidFill>
                <a:srgbClr val="393E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481812" y="9810750"/>
                <a:ext cx="1585239" cy="69850"/>
              </a:xfrm>
              <a:prstGeom prst="rect">
                <a:avLst/>
              </a:prstGeom>
              <a:solidFill>
                <a:srgbClr val="393E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481811" y="10111379"/>
                <a:ext cx="1650552" cy="71844"/>
              </a:xfrm>
              <a:prstGeom prst="rect">
                <a:avLst/>
              </a:prstGeom>
              <a:solidFill>
                <a:srgbClr val="393E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143250" y="9199157"/>
                <a:ext cx="176976" cy="7184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210690" y="9490409"/>
                <a:ext cx="109537" cy="7358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60614" y="9810750"/>
                <a:ext cx="259612" cy="6985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376595" y="9282998"/>
                <a:ext cx="5357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Node </a:t>
                </a:r>
                <a:r>
                  <a:rPr lang="en-US" sz="900" dirty="0" err="1"/>
                  <a:t>js</a:t>
                </a:r>
                <a:endParaRPr lang="en-US" sz="9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396828" y="9607141"/>
                <a:ext cx="5806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Firebase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382831" y="9898357"/>
                <a:ext cx="5180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Python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143250" y="10111379"/>
                <a:ext cx="176976" cy="7184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865084" y="9312202"/>
                <a:ext cx="73725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97%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896832" y="9607141"/>
                <a:ext cx="73725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90%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910457" y="9906051"/>
                <a:ext cx="73725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93%</a:t>
                </a:r>
              </a:p>
            </p:txBody>
          </p:sp>
        </p:grp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8582" y="8798429"/>
            <a:ext cx="272591" cy="2099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86138" y="8737054"/>
            <a:ext cx="272591" cy="2099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7" name="Group 16"/>
          <p:cNvGrpSpPr/>
          <p:nvPr/>
        </p:nvGrpSpPr>
        <p:grpSpPr>
          <a:xfrm>
            <a:off x="1377250" y="10772964"/>
            <a:ext cx="2298819" cy="1506464"/>
            <a:chOff x="2599075" y="10564564"/>
            <a:chExt cx="2298819" cy="1506464"/>
          </a:xfrm>
        </p:grpSpPr>
        <p:grpSp>
          <p:nvGrpSpPr>
            <p:cNvPr id="10" name="Group 9"/>
            <p:cNvGrpSpPr/>
            <p:nvPr/>
          </p:nvGrpSpPr>
          <p:grpSpPr>
            <a:xfrm>
              <a:off x="2599075" y="10564564"/>
              <a:ext cx="2298819" cy="1506464"/>
              <a:chOff x="3872215" y="8367980"/>
              <a:chExt cx="2298819" cy="150646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3913546" y="9193001"/>
                <a:ext cx="2257488" cy="681443"/>
                <a:chOff x="1376595" y="9199157"/>
                <a:chExt cx="2257488" cy="681443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481811" y="9199157"/>
                  <a:ext cx="1650552" cy="71844"/>
                </a:xfrm>
                <a:prstGeom prst="rect">
                  <a:avLst/>
                </a:prstGeom>
                <a:solidFill>
                  <a:srgbClr val="393EF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1481813" y="9495817"/>
                  <a:ext cx="1728879" cy="68179"/>
                </a:xfrm>
                <a:prstGeom prst="rect">
                  <a:avLst/>
                </a:prstGeom>
                <a:solidFill>
                  <a:srgbClr val="393EF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481812" y="9810750"/>
                  <a:ext cx="1585239" cy="69850"/>
                </a:xfrm>
                <a:prstGeom prst="rect">
                  <a:avLst/>
                </a:prstGeom>
                <a:solidFill>
                  <a:srgbClr val="393EF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3143250" y="9199157"/>
                  <a:ext cx="176976" cy="7184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3210690" y="9490409"/>
                  <a:ext cx="109537" cy="73587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060614" y="9810750"/>
                  <a:ext cx="259612" cy="6985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1376595" y="9282998"/>
                  <a:ext cx="49564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Sketch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396828" y="9607141"/>
                  <a:ext cx="6928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Photoshop</a:t>
                  </a: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2865084" y="9312202"/>
                  <a:ext cx="73725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97%</a:t>
                  </a: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896832" y="9607141"/>
                  <a:ext cx="73725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90%</a:t>
                  </a:r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3913546" y="8978083"/>
                <a:ext cx="46679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err="1"/>
                  <a:t>Figma</a:t>
                </a:r>
                <a:endParaRPr lang="en-US" sz="9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872215" y="8367980"/>
                <a:ext cx="9925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Designer</a:t>
                </a:r>
              </a:p>
              <a:p>
                <a:r>
                  <a:rPr lang="en-US" sz="800" dirty="0">
                    <a:solidFill>
                      <a:schemeClr val="tx2"/>
                    </a:solidFill>
                  </a:rPr>
                  <a:t>  More than 1 years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402035" y="8995751"/>
                <a:ext cx="73725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97%</a:t>
                </a:r>
              </a:p>
            </p:txBody>
          </p: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338205" y="10766892"/>
              <a:ext cx="272591" cy="2099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96" name="TextBox 95"/>
          <p:cNvSpPr txBox="1"/>
          <p:nvPr/>
        </p:nvSpPr>
        <p:spPr>
          <a:xfrm>
            <a:off x="2933020" y="12773028"/>
            <a:ext cx="11437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Qualification</a:t>
            </a:r>
          </a:p>
          <a:p>
            <a:r>
              <a:rPr lang="en-US" sz="700" dirty="0">
                <a:solidFill>
                  <a:schemeClr val="tx2"/>
                </a:solidFill>
              </a:rPr>
              <a:t>         </a:t>
            </a:r>
            <a:r>
              <a:rPr lang="en-US" sz="600" dirty="0">
                <a:solidFill>
                  <a:schemeClr val="tx2"/>
                </a:solidFill>
              </a:rPr>
              <a:t>My personal journey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3441390" y="13821372"/>
            <a:ext cx="55000" cy="2263280"/>
            <a:chOff x="3474497" y="14018735"/>
            <a:chExt cx="55000" cy="226328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02333" y="14097001"/>
              <a:ext cx="0" cy="2110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lowchart: Connector 96"/>
            <p:cNvSpPr/>
            <p:nvPr/>
          </p:nvSpPr>
          <p:spPr>
            <a:xfrm>
              <a:off x="3482864" y="16200131"/>
              <a:ext cx="45719" cy="8188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8" name="Flowchart: Connector 97"/>
            <p:cNvSpPr/>
            <p:nvPr/>
          </p:nvSpPr>
          <p:spPr>
            <a:xfrm>
              <a:off x="3474497" y="14018735"/>
              <a:ext cx="49755" cy="973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9" name="Flowchart: Connector 98"/>
            <p:cNvSpPr/>
            <p:nvPr/>
          </p:nvSpPr>
          <p:spPr>
            <a:xfrm>
              <a:off x="3479742" y="14698081"/>
              <a:ext cx="49755" cy="973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00" name="Flowchart: Connector 99"/>
            <p:cNvSpPr/>
            <p:nvPr/>
          </p:nvSpPr>
          <p:spPr>
            <a:xfrm>
              <a:off x="3477860" y="15417791"/>
              <a:ext cx="49755" cy="973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1450772" y="13792083"/>
            <a:ext cx="162736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</a:rPr>
              <a:t>General Electrical works </a:t>
            </a:r>
          </a:p>
          <a:p>
            <a:r>
              <a:rPr lang="en-US" sz="600" dirty="0">
                <a:solidFill>
                  <a:schemeClr val="tx2"/>
                </a:solidFill>
              </a:rPr>
              <a:t>             Horinmari Technical school</a:t>
            </a:r>
          </a:p>
          <a:p>
            <a:r>
              <a:rPr lang="en-US" sz="600" dirty="0">
                <a:solidFill>
                  <a:schemeClr val="tx2"/>
                </a:solidFill>
              </a:rPr>
              <a:t>	2020 - Present</a:t>
            </a:r>
            <a:endParaRPr lang="en-US" sz="500" dirty="0">
              <a:solidFill>
                <a:schemeClr val="tx2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527574" y="15135299"/>
            <a:ext cx="18149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</a:rPr>
              <a:t>Web design &amp; development</a:t>
            </a:r>
          </a:p>
          <a:p>
            <a:r>
              <a:rPr lang="en-US" sz="600" dirty="0">
                <a:solidFill>
                  <a:schemeClr val="tx2"/>
                </a:solidFill>
              </a:rPr>
              <a:t>         Serve human Foundation</a:t>
            </a:r>
          </a:p>
          <a:p>
            <a:r>
              <a:rPr lang="en-US" sz="600" dirty="0">
                <a:solidFill>
                  <a:schemeClr val="tx2"/>
                </a:solidFill>
              </a:rPr>
              <a:t>	2021 - Present</a:t>
            </a:r>
            <a:endParaRPr lang="en-US" sz="500" dirty="0">
              <a:solidFill>
                <a:schemeClr val="tx2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540838" y="14403654"/>
            <a:ext cx="95731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</a:rPr>
              <a:t>Web design</a:t>
            </a:r>
          </a:p>
          <a:p>
            <a:r>
              <a:rPr lang="en-US" sz="600" dirty="0">
                <a:solidFill>
                  <a:schemeClr val="tx2"/>
                </a:solidFill>
              </a:rPr>
              <a:t>Serve human foundation</a:t>
            </a:r>
          </a:p>
          <a:p>
            <a:r>
              <a:rPr lang="en-US" sz="600" dirty="0">
                <a:solidFill>
                  <a:schemeClr val="tx2"/>
                </a:solidFill>
              </a:rPr>
              <a:t>        2021 - Present</a:t>
            </a:r>
            <a:endParaRPr lang="en-US" sz="500" dirty="0">
              <a:solidFill>
                <a:schemeClr val="tx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629020" y="15868113"/>
            <a:ext cx="134203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</a:rPr>
              <a:t>Frontend developer</a:t>
            </a:r>
          </a:p>
          <a:p>
            <a:r>
              <a:rPr lang="en-US" sz="600" dirty="0">
                <a:solidFill>
                  <a:schemeClr val="tx2"/>
                </a:solidFill>
              </a:rPr>
              <a:t>        Serve human foundation</a:t>
            </a:r>
          </a:p>
          <a:p>
            <a:r>
              <a:rPr lang="en-US" sz="600" dirty="0">
                <a:solidFill>
                  <a:schemeClr val="tx2"/>
                </a:solidFill>
              </a:rPr>
              <a:t>                 2020 - Present</a:t>
            </a:r>
            <a:endParaRPr lang="en-US" sz="500" dirty="0">
              <a:solidFill>
                <a:schemeClr val="tx2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2051747" y="13426745"/>
            <a:ext cx="1236040" cy="400110"/>
            <a:chOff x="2032697" y="13407695"/>
            <a:chExt cx="1236040" cy="400110"/>
          </a:xfrm>
        </p:grpSpPr>
        <p:sp>
          <p:nvSpPr>
            <p:cNvPr id="101" name="TextBox 100"/>
            <p:cNvSpPr txBox="1"/>
            <p:nvPr/>
          </p:nvSpPr>
          <p:spPr>
            <a:xfrm>
              <a:off x="2345599" y="13407695"/>
              <a:ext cx="9231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Education</a:t>
              </a:r>
            </a:p>
            <a:p>
              <a:r>
                <a:rPr lang="en-US" sz="600" dirty="0">
                  <a:solidFill>
                    <a:schemeClr val="tx2"/>
                  </a:solidFill>
                </a:rPr>
                <a:t>          </a:t>
              </a:r>
              <a:endParaRPr lang="en-US" sz="500" dirty="0">
                <a:solidFill>
                  <a:schemeClr val="tx2"/>
                </a:solidFill>
              </a:endParaRPr>
            </a:p>
          </p:txBody>
        </p: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697" y="13474573"/>
              <a:ext cx="411455" cy="231580"/>
            </a:xfrm>
            <a:prstGeom prst="rect">
              <a:avLst/>
            </a:prstGeom>
          </p:spPr>
        </p:pic>
      </p:grpSp>
      <p:grpSp>
        <p:nvGrpSpPr>
          <p:cNvPr id="114" name="Group 113"/>
          <p:cNvGrpSpPr/>
          <p:nvPr/>
        </p:nvGrpSpPr>
        <p:grpSpPr>
          <a:xfrm>
            <a:off x="3651899" y="13434708"/>
            <a:ext cx="742549" cy="400110"/>
            <a:chOff x="3734446" y="13415658"/>
            <a:chExt cx="742549" cy="400110"/>
          </a:xfrm>
        </p:grpSpPr>
        <p:sp>
          <p:nvSpPr>
            <p:cNvPr id="106" name="TextBox 105"/>
            <p:cNvSpPr txBox="1"/>
            <p:nvPr/>
          </p:nvSpPr>
          <p:spPr>
            <a:xfrm>
              <a:off x="3888949" y="13415658"/>
              <a:ext cx="588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Work</a:t>
              </a:r>
            </a:p>
            <a:p>
              <a:r>
                <a:rPr lang="en-US" sz="600" dirty="0"/>
                <a:t>          </a:t>
              </a:r>
              <a:endParaRPr lang="en-US" sz="500" dirty="0"/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446" y="13484552"/>
              <a:ext cx="238403" cy="263765"/>
            </a:xfrm>
            <a:prstGeom prst="rect">
              <a:avLst/>
            </a:prstGeom>
          </p:spPr>
        </p:pic>
      </p:grpSp>
      <p:pic>
        <p:nvPicPr>
          <p:cNvPr id="116" name="Picture 1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82" y="8509000"/>
            <a:ext cx="284589" cy="166514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845078"/>
            <a:ext cx="256130" cy="195147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76" y="8487445"/>
            <a:ext cx="168213" cy="229891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2839676" y="17041339"/>
            <a:ext cx="87895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Services</a:t>
            </a:r>
          </a:p>
          <a:p>
            <a:r>
              <a:rPr lang="en-US" sz="700" dirty="0">
                <a:solidFill>
                  <a:schemeClr val="tx2"/>
                </a:solidFill>
              </a:rPr>
              <a:t>    What i offer</a:t>
            </a:r>
            <a:endParaRPr lang="en-US" sz="600" dirty="0">
              <a:solidFill>
                <a:schemeClr val="tx2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2669947" y="17886607"/>
            <a:ext cx="1439577" cy="1765300"/>
            <a:chOff x="2669945" y="17969157"/>
            <a:chExt cx="1439577" cy="1765300"/>
          </a:xfrm>
        </p:grpSpPr>
        <p:sp>
          <p:nvSpPr>
            <p:cNvPr id="124" name="Rectangle 123"/>
            <p:cNvSpPr/>
            <p:nvPr/>
          </p:nvSpPr>
          <p:spPr>
            <a:xfrm>
              <a:off x="2669945" y="17969157"/>
              <a:ext cx="1439577" cy="1765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976073" y="18674607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tx2"/>
                  </a:solidFill>
                </a:rPr>
                <a:t>Frontend </a:t>
              </a:r>
            </a:p>
            <a:p>
              <a:r>
                <a:rPr lang="en-US" sz="1100" b="1" dirty="0">
                  <a:solidFill>
                    <a:schemeClr val="tx2"/>
                  </a:solidFill>
                </a:rPr>
                <a:t>developer</a:t>
              </a:r>
            </a:p>
            <a:p>
              <a:r>
                <a:rPr lang="en-US" sz="600" dirty="0">
                  <a:solidFill>
                    <a:schemeClr val="tx2"/>
                  </a:solidFill>
                </a:rPr>
                <a:t>        </a:t>
              </a:r>
              <a:endParaRPr lang="en-US" sz="500" dirty="0">
                <a:solidFill>
                  <a:schemeClr val="tx2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185234" y="19382176"/>
              <a:ext cx="5886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2"/>
                  </a:solidFill>
                </a:rPr>
                <a:t>View More</a:t>
              </a:r>
              <a:endParaRPr lang="en-US" sz="600" dirty="0">
                <a:solidFill>
                  <a:schemeClr val="tx2"/>
                </a:solidFill>
              </a:endParaRPr>
            </a:p>
          </p:txBody>
        </p:sp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732835" y="19411918"/>
              <a:ext cx="208689" cy="200814"/>
            </a:xfrm>
            <a:prstGeom prst="rect">
              <a:avLst/>
            </a:prstGeom>
          </p:spPr>
        </p:pic>
      </p:grpSp>
      <p:grpSp>
        <p:nvGrpSpPr>
          <p:cNvPr id="132" name="Group 131"/>
          <p:cNvGrpSpPr/>
          <p:nvPr/>
        </p:nvGrpSpPr>
        <p:grpSpPr>
          <a:xfrm>
            <a:off x="4495480" y="17886607"/>
            <a:ext cx="1439577" cy="1765300"/>
            <a:chOff x="2669945" y="17969157"/>
            <a:chExt cx="1439577" cy="1765300"/>
          </a:xfrm>
        </p:grpSpPr>
        <p:sp>
          <p:nvSpPr>
            <p:cNvPr id="133" name="Rectangle 132"/>
            <p:cNvSpPr/>
            <p:nvPr/>
          </p:nvSpPr>
          <p:spPr>
            <a:xfrm>
              <a:off x="2669945" y="17969157"/>
              <a:ext cx="1439577" cy="1765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942601" y="18601713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tx2"/>
                  </a:solidFill>
                </a:rPr>
                <a:t>Backend</a:t>
              </a:r>
            </a:p>
            <a:p>
              <a:r>
                <a:rPr lang="en-US" sz="1100" b="1" dirty="0">
                  <a:solidFill>
                    <a:schemeClr val="tx2"/>
                  </a:solidFill>
                </a:rPr>
                <a:t>developer</a:t>
              </a:r>
            </a:p>
            <a:p>
              <a:r>
                <a:rPr lang="en-US" sz="600" dirty="0">
                  <a:solidFill>
                    <a:schemeClr val="tx2"/>
                  </a:solidFill>
                </a:rPr>
                <a:t>        </a:t>
              </a:r>
              <a:endParaRPr lang="en-US" sz="500" dirty="0">
                <a:solidFill>
                  <a:schemeClr val="tx2"/>
                </a:solidFill>
              </a:endParaRPr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3385" y="18631792"/>
              <a:ext cx="310420" cy="259619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3185234" y="19382176"/>
              <a:ext cx="5886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2"/>
                  </a:solidFill>
                </a:rPr>
                <a:t>View More</a:t>
              </a:r>
              <a:endParaRPr lang="en-US" sz="600" dirty="0">
                <a:solidFill>
                  <a:schemeClr val="tx2"/>
                </a:solidFill>
              </a:endParaRPr>
            </a:p>
          </p:txBody>
        </p:sp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732835" y="19411918"/>
              <a:ext cx="208689" cy="200814"/>
            </a:xfrm>
            <a:prstGeom prst="rect">
              <a:avLst/>
            </a:prstGeom>
          </p:spPr>
        </p:pic>
      </p:grpSp>
      <p:grpSp>
        <p:nvGrpSpPr>
          <p:cNvPr id="138" name="Group 137"/>
          <p:cNvGrpSpPr/>
          <p:nvPr/>
        </p:nvGrpSpPr>
        <p:grpSpPr>
          <a:xfrm>
            <a:off x="849962" y="17886606"/>
            <a:ext cx="1439577" cy="1765300"/>
            <a:chOff x="2669945" y="17969157"/>
            <a:chExt cx="1439577" cy="1765300"/>
          </a:xfrm>
        </p:grpSpPr>
        <p:sp>
          <p:nvSpPr>
            <p:cNvPr id="139" name="Rectangle 138"/>
            <p:cNvSpPr/>
            <p:nvPr/>
          </p:nvSpPr>
          <p:spPr>
            <a:xfrm>
              <a:off x="2669945" y="17969157"/>
              <a:ext cx="1439577" cy="1765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942601" y="18601713"/>
              <a:ext cx="7344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tx2"/>
                  </a:solidFill>
                </a:rPr>
                <a:t>Digital  </a:t>
              </a:r>
            </a:p>
            <a:p>
              <a:r>
                <a:rPr lang="en-US" sz="1100" b="1" dirty="0">
                  <a:solidFill>
                    <a:schemeClr val="tx2"/>
                  </a:solidFill>
                </a:rPr>
                <a:t>Marketer</a:t>
              </a:r>
            </a:p>
            <a:p>
              <a:r>
                <a:rPr lang="en-US" sz="600" dirty="0">
                  <a:solidFill>
                    <a:schemeClr val="tx2"/>
                  </a:solidFill>
                </a:rPr>
                <a:t>        </a:t>
              </a:r>
              <a:endParaRPr lang="en-US" sz="500" dirty="0">
                <a:solidFill>
                  <a:schemeClr val="tx2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185234" y="19382176"/>
              <a:ext cx="5886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2"/>
                  </a:solidFill>
                </a:rPr>
                <a:t>View More</a:t>
              </a:r>
              <a:endParaRPr lang="en-US" sz="600" dirty="0">
                <a:solidFill>
                  <a:schemeClr val="tx2"/>
                </a:solidFill>
              </a:endParaRPr>
            </a:p>
          </p:txBody>
        </p:sp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732835" y="19411918"/>
              <a:ext cx="208689" cy="200814"/>
            </a:xfrm>
            <a:prstGeom prst="rect">
              <a:avLst/>
            </a:prstGeom>
          </p:spPr>
        </p:pic>
      </p:grpSp>
      <p:pic>
        <p:nvPicPr>
          <p:cNvPr id="144" name="Picture 1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26" y="18608802"/>
            <a:ext cx="181001" cy="152422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465" y="18635568"/>
            <a:ext cx="213991" cy="229276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3032178" y="20514278"/>
            <a:ext cx="92845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Portfolio</a:t>
            </a:r>
          </a:p>
          <a:p>
            <a:r>
              <a:rPr lang="en-US" sz="700" dirty="0">
                <a:solidFill>
                  <a:schemeClr val="tx2"/>
                </a:solidFill>
              </a:rPr>
              <a:t>  Most recent work</a:t>
            </a:r>
            <a:endParaRPr lang="en-US" sz="600" dirty="0">
              <a:solidFill>
                <a:schemeClr val="tx2"/>
              </a:solidFill>
            </a:endParaRP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32" y="21447205"/>
            <a:ext cx="1633621" cy="998578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5" y="21656675"/>
            <a:ext cx="353891" cy="365126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33725" y="21621750"/>
            <a:ext cx="353891" cy="400050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>
            <a:off x="4037330" y="21333686"/>
            <a:ext cx="15408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tx2"/>
                </a:solidFill>
              </a:rPr>
              <a:t>Modern website</a:t>
            </a:r>
          </a:p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Website adaptable to all device, with</a:t>
            </a:r>
          </a:p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ui components and animated</a:t>
            </a:r>
          </a:p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Interaction.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4198297" y="22031324"/>
            <a:ext cx="806120" cy="311150"/>
            <a:chOff x="4198297" y="22031324"/>
            <a:chExt cx="806120" cy="311150"/>
          </a:xfrm>
        </p:grpSpPr>
        <p:sp>
          <p:nvSpPr>
            <p:cNvPr id="153" name="Rounded Rectangle 152"/>
            <p:cNvSpPr/>
            <p:nvPr/>
          </p:nvSpPr>
          <p:spPr>
            <a:xfrm>
              <a:off x="4198297" y="22031324"/>
              <a:ext cx="806120" cy="311150"/>
            </a:xfrm>
            <a:prstGeom prst="roundRect">
              <a:avLst/>
            </a:prstGeom>
            <a:solidFill>
              <a:srgbClr val="66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Demo</a:t>
              </a:r>
            </a:p>
          </p:txBody>
        </p:sp>
        <p:sp>
          <p:nvSpPr>
            <p:cNvPr id="154" name="Right Arrow 153"/>
            <p:cNvSpPr/>
            <p:nvPr/>
          </p:nvSpPr>
          <p:spPr>
            <a:xfrm>
              <a:off x="4840290" y="22167851"/>
              <a:ext cx="93945" cy="6350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155" name="Flowchart: Connector 154"/>
          <p:cNvSpPr/>
          <p:nvPr/>
        </p:nvSpPr>
        <p:spPr>
          <a:xfrm>
            <a:off x="3278075" y="22967950"/>
            <a:ext cx="55677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56" name="Flowchart: Connector 155"/>
          <p:cNvSpPr/>
          <p:nvPr/>
        </p:nvSpPr>
        <p:spPr>
          <a:xfrm>
            <a:off x="3405075" y="22967950"/>
            <a:ext cx="55677" cy="76200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57" name="Flowchart: Connector 156"/>
          <p:cNvSpPr/>
          <p:nvPr/>
        </p:nvSpPr>
        <p:spPr>
          <a:xfrm>
            <a:off x="3544775" y="22967950"/>
            <a:ext cx="55677" cy="76200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58" name="Rounded Rectangle 157"/>
          <p:cNvSpPr/>
          <p:nvPr/>
        </p:nvSpPr>
        <p:spPr>
          <a:xfrm>
            <a:off x="1047750" y="24224237"/>
            <a:ext cx="4763566" cy="1638300"/>
          </a:xfrm>
          <a:prstGeom prst="roundRect">
            <a:avLst/>
          </a:prstGeom>
          <a:solidFill>
            <a:srgbClr val="6600FF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49" y="24276670"/>
            <a:ext cx="1048535" cy="1592219"/>
          </a:xfrm>
          <a:prstGeom prst="rect">
            <a:avLst/>
          </a:prstGeom>
        </p:spPr>
      </p:pic>
      <p:sp>
        <p:nvSpPr>
          <p:cNvPr id="160" name="Rectangle 159"/>
          <p:cNvSpPr/>
          <p:nvPr/>
        </p:nvSpPr>
        <p:spPr>
          <a:xfrm>
            <a:off x="1378329" y="24471981"/>
            <a:ext cx="2539774" cy="939284"/>
          </a:xfrm>
          <a:prstGeom prst="rect">
            <a:avLst/>
          </a:prstGeom>
          <a:solidFill>
            <a:srgbClr val="7D26FF"/>
          </a:solidFill>
          <a:ln>
            <a:solidFill>
              <a:srgbClr val="7D2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You have a new project</a:t>
            </a:r>
          </a:p>
          <a:p>
            <a:pPr algn="ctr"/>
            <a:r>
              <a:rPr lang="en-US" sz="700" dirty="0"/>
              <a:t>           </a:t>
            </a:r>
            <a:r>
              <a:rPr lang="en-US" sz="700" dirty="0">
                <a:solidFill>
                  <a:schemeClr val="bg2">
                    <a:lumMod val="90000"/>
                  </a:schemeClr>
                </a:solidFill>
              </a:rPr>
              <a:t>Contact me now and get 30% discount on your</a:t>
            </a:r>
          </a:p>
          <a:p>
            <a:r>
              <a:rPr lang="en-US" sz="700" dirty="0">
                <a:solidFill>
                  <a:schemeClr val="bg2">
                    <a:lumMod val="90000"/>
                  </a:schemeClr>
                </a:solidFill>
              </a:rPr>
              <a:t>                New project .</a:t>
            </a:r>
          </a:p>
          <a:p>
            <a:pPr algn="ctr"/>
            <a:endParaRPr lang="en-US" sz="700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1836483" y="25297441"/>
            <a:ext cx="964038" cy="267103"/>
            <a:chOff x="2243139" y="25355519"/>
            <a:chExt cx="1146659" cy="377763"/>
          </a:xfrm>
        </p:grpSpPr>
        <p:sp>
          <p:nvSpPr>
            <p:cNvPr id="162" name="Rounded Rectangle 161"/>
            <p:cNvSpPr/>
            <p:nvPr/>
          </p:nvSpPr>
          <p:spPr>
            <a:xfrm>
              <a:off x="2243139" y="25355519"/>
              <a:ext cx="1146659" cy="3777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</a:rPr>
                <a:t>Contact </a:t>
              </a:r>
              <a:r>
                <a:rPr lang="en-US" sz="1050" b="1" dirty="0" smtClean="0">
                  <a:solidFill>
                    <a:schemeClr val="tx2"/>
                  </a:solidFill>
                </a:rPr>
                <a:t>me </a:t>
              </a:r>
              <a:endParaRPr lang="en-US" sz="1050" b="1" dirty="0">
                <a:solidFill>
                  <a:schemeClr val="tx2"/>
                </a:solidFill>
              </a:endParaRPr>
            </a:p>
          </p:txBody>
        </p:sp>
        <p:sp>
          <p:nvSpPr>
            <p:cNvPr id="163" name="Right Arrow 162"/>
            <p:cNvSpPr/>
            <p:nvPr/>
          </p:nvSpPr>
          <p:spPr>
            <a:xfrm>
              <a:off x="3253319" y="25534162"/>
              <a:ext cx="72208" cy="80652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2960725" y="26836860"/>
            <a:ext cx="115845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Testimonial</a:t>
            </a:r>
          </a:p>
          <a:p>
            <a:r>
              <a:rPr lang="en-US" sz="700" dirty="0">
                <a:solidFill>
                  <a:schemeClr val="tx2"/>
                </a:solidFill>
              </a:rPr>
              <a:t>          My client saying</a:t>
            </a:r>
            <a:endParaRPr lang="en-US" sz="600" dirty="0">
              <a:solidFill>
                <a:schemeClr val="tx2"/>
              </a:solidFill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3872246" y="27820121"/>
            <a:ext cx="1643399" cy="1050223"/>
            <a:chOff x="3833278" y="27888492"/>
            <a:chExt cx="1643399" cy="1050223"/>
          </a:xfrm>
        </p:grpSpPr>
        <p:grpSp>
          <p:nvGrpSpPr>
            <p:cNvPr id="171" name="Group 170"/>
            <p:cNvGrpSpPr/>
            <p:nvPr/>
          </p:nvGrpSpPr>
          <p:grpSpPr>
            <a:xfrm>
              <a:off x="3833278" y="27888492"/>
              <a:ext cx="1643399" cy="1050223"/>
              <a:chOff x="1385691" y="27953951"/>
              <a:chExt cx="1643399" cy="1050223"/>
            </a:xfrm>
          </p:grpSpPr>
          <p:sp>
            <p:nvSpPr>
              <p:cNvPr id="167" name="Flowchart: Connector 166"/>
              <p:cNvSpPr/>
              <p:nvPr/>
            </p:nvSpPr>
            <p:spPr>
              <a:xfrm>
                <a:off x="1408762" y="28000332"/>
                <a:ext cx="459105" cy="512809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830241" y="27953951"/>
                <a:ext cx="821059" cy="361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/>
                  <a:t>Shilpi islam</a:t>
                </a:r>
              </a:p>
              <a:p>
                <a:r>
                  <a:rPr lang="en-US" sz="700" b="1" dirty="0">
                    <a:solidFill>
                      <a:schemeClr val="tx2"/>
                    </a:solidFill>
                  </a:rPr>
                  <a:t>Client</a:t>
                </a: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1385691" y="28588676"/>
                <a:ext cx="1643399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2"/>
                    </a:solidFill>
                  </a:rPr>
                  <a:t>I get a good impression, I carry out my </a:t>
                </a:r>
              </a:p>
              <a:p>
                <a:r>
                  <a:rPr lang="en-US" sz="700" dirty="0">
                    <a:solidFill>
                      <a:schemeClr val="tx2"/>
                    </a:solidFill>
                  </a:rPr>
                  <a:t>project with all the possible quality and </a:t>
                </a:r>
              </a:p>
              <a:p>
                <a:r>
                  <a:rPr lang="en-US" sz="700" dirty="0">
                    <a:solidFill>
                      <a:schemeClr val="tx2"/>
                    </a:solidFill>
                  </a:rPr>
                  <a:t>Attention and support 24 hour a day .</a:t>
                </a:r>
              </a:p>
            </p:txBody>
          </p:sp>
        </p:grpSp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8092" y="28035778"/>
              <a:ext cx="355099" cy="271034"/>
            </a:xfrm>
            <a:prstGeom prst="rect">
              <a:avLst/>
            </a:prstGeom>
          </p:spPr>
        </p:pic>
      </p:grpSp>
      <p:grpSp>
        <p:nvGrpSpPr>
          <p:cNvPr id="172" name="Group 171"/>
          <p:cNvGrpSpPr/>
          <p:nvPr/>
        </p:nvGrpSpPr>
        <p:grpSpPr>
          <a:xfrm>
            <a:off x="852790" y="27820122"/>
            <a:ext cx="1646117" cy="1212270"/>
            <a:chOff x="1408762" y="27953951"/>
            <a:chExt cx="1646117" cy="1212270"/>
          </a:xfrm>
        </p:grpSpPr>
        <p:sp>
          <p:nvSpPr>
            <p:cNvPr id="173" name="Flowchart: Connector 172"/>
            <p:cNvSpPr/>
            <p:nvPr/>
          </p:nvSpPr>
          <p:spPr>
            <a:xfrm>
              <a:off x="1408762" y="28000332"/>
              <a:ext cx="459105" cy="512809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pic>
          <p:nvPicPr>
            <p:cNvPr id="174" name="Picture 173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5674" y="28101237"/>
              <a:ext cx="298446" cy="242426"/>
            </a:xfrm>
            <a:prstGeom prst="rect">
              <a:avLst/>
            </a:prstGeom>
          </p:spPr>
        </p:pic>
        <p:sp>
          <p:nvSpPr>
            <p:cNvPr id="175" name="TextBox 174"/>
            <p:cNvSpPr txBox="1"/>
            <p:nvPr/>
          </p:nvSpPr>
          <p:spPr>
            <a:xfrm>
              <a:off x="1830241" y="27953951"/>
              <a:ext cx="859531" cy="361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Abul hassan</a:t>
              </a:r>
            </a:p>
            <a:p>
              <a:r>
                <a:rPr lang="en-US" sz="700" b="1" dirty="0">
                  <a:solidFill>
                    <a:schemeClr val="tx2"/>
                  </a:solidFill>
                </a:rPr>
                <a:t>Client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411480" y="28643001"/>
              <a:ext cx="1643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tx2"/>
                  </a:solidFill>
                </a:rPr>
                <a:t>I get a good impression, I carry out my </a:t>
              </a:r>
            </a:p>
            <a:p>
              <a:r>
                <a:rPr lang="en-US" sz="700" dirty="0">
                  <a:solidFill>
                    <a:schemeClr val="tx2"/>
                  </a:solidFill>
                </a:rPr>
                <a:t>project with all the possible quality and </a:t>
              </a:r>
            </a:p>
            <a:p>
              <a:r>
                <a:rPr lang="en-US" sz="700" dirty="0">
                  <a:solidFill>
                    <a:schemeClr val="tx2"/>
                  </a:solidFill>
                </a:rPr>
                <a:t>Attention and support 24 hour a day .</a:t>
              </a:r>
            </a:p>
            <a:p>
              <a:endParaRPr lang="en-US" sz="7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2265618" y="27920950"/>
            <a:ext cx="695298" cy="96637"/>
            <a:chOff x="2265618" y="28079699"/>
            <a:chExt cx="695298" cy="96637"/>
          </a:xfrm>
        </p:grpSpPr>
        <p:sp>
          <p:nvSpPr>
            <p:cNvPr id="178" name="5-Point Star 177"/>
            <p:cNvSpPr/>
            <p:nvPr/>
          </p:nvSpPr>
          <p:spPr>
            <a:xfrm>
              <a:off x="2265618" y="28079700"/>
              <a:ext cx="80637" cy="9153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79" name="5-Point Star 178"/>
            <p:cNvSpPr/>
            <p:nvPr/>
          </p:nvSpPr>
          <p:spPr>
            <a:xfrm>
              <a:off x="2411119" y="28079700"/>
              <a:ext cx="80637" cy="9153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80" name="5-Point Star 179"/>
            <p:cNvSpPr/>
            <p:nvPr/>
          </p:nvSpPr>
          <p:spPr>
            <a:xfrm>
              <a:off x="2570962" y="28079700"/>
              <a:ext cx="80637" cy="9153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82" name="5-Point Star 181"/>
            <p:cNvSpPr/>
            <p:nvPr/>
          </p:nvSpPr>
          <p:spPr>
            <a:xfrm>
              <a:off x="2724943" y="28079699"/>
              <a:ext cx="80637" cy="9153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83" name="5-Point Star 182"/>
            <p:cNvSpPr/>
            <p:nvPr/>
          </p:nvSpPr>
          <p:spPr>
            <a:xfrm>
              <a:off x="2880279" y="28084805"/>
              <a:ext cx="80637" cy="9153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5280782" y="27913740"/>
            <a:ext cx="695298" cy="96637"/>
            <a:chOff x="2265618" y="28079699"/>
            <a:chExt cx="695298" cy="96637"/>
          </a:xfrm>
        </p:grpSpPr>
        <p:sp>
          <p:nvSpPr>
            <p:cNvPr id="186" name="5-Point Star 185"/>
            <p:cNvSpPr/>
            <p:nvPr/>
          </p:nvSpPr>
          <p:spPr>
            <a:xfrm>
              <a:off x="2265618" y="28079700"/>
              <a:ext cx="80637" cy="9153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87" name="5-Point Star 186"/>
            <p:cNvSpPr/>
            <p:nvPr/>
          </p:nvSpPr>
          <p:spPr>
            <a:xfrm>
              <a:off x="2411119" y="28079700"/>
              <a:ext cx="80637" cy="9153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88" name="5-Point Star 187"/>
            <p:cNvSpPr/>
            <p:nvPr/>
          </p:nvSpPr>
          <p:spPr>
            <a:xfrm>
              <a:off x="2570962" y="28079700"/>
              <a:ext cx="80637" cy="9153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89" name="5-Point Star 188"/>
            <p:cNvSpPr/>
            <p:nvPr/>
          </p:nvSpPr>
          <p:spPr>
            <a:xfrm>
              <a:off x="2724943" y="28079699"/>
              <a:ext cx="80637" cy="9153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90" name="5-Point Star 189"/>
            <p:cNvSpPr/>
            <p:nvPr/>
          </p:nvSpPr>
          <p:spPr>
            <a:xfrm>
              <a:off x="2880279" y="28084805"/>
              <a:ext cx="80637" cy="91531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2707291" y="29590637"/>
            <a:ext cx="116820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Contact Me</a:t>
            </a:r>
          </a:p>
          <a:p>
            <a:r>
              <a:rPr lang="en-US" sz="700" dirty="0">
                <a:solidFill>
                  <a:schemeClr val="tx2"/>
                </a:solidFill>
              </a:rPr>
              <a:t>             Get in touch</a:t>
            </a:r>
            <a:endParaRPr lang="en-US" sz="600" dirty="0">
              <a:solidFill>
                <a:schemeClr val="tx2"/>
              </a:solidFill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1184726" y="30454600"/>
            <a:ext cx="1116328" cy="369332"/>
            <a:chOff x="1184726" y="30600650"/>
            <a:chExt cx="1116328" cy="369332"/>
          </a:xfrm>
        </p:grpSpPr>
        <p:sp>
          <p:nvSpPr>
            <p:cNvPr id="192" name="TextBox 191"/>
            <p:cNvSpPr txBox="1"/>
            <p:nvPr/>
          </p:nvSpPr>
          <p:spPr>
            <a:xfrm>
              <a:off x="1308475" y="30600650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Call Me</a:t>
              </a:r>
            </a:p>
            <a:p>
              <a:r>
                <a:rPr lang="en-US" sz="900" dirty="0">
                  <a:solidFill>
                    <a:schemeClr val="tx2"/>
                  </a:solidFill>
                </a:rPr>
                <a:t>+8801721620738</a:t>
              </a:r>
            </a:p>
          </p:txBody>
        </p:sp>
        <p:pic>
          <p:nvPicPr>
            <p:cNvPr id="195" name="Picture 194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726" y="30617357"/>
              <a:ext cx="168116" cy="213966"/>
            </a:xfrm>
            <a:prstGeom prst="rect">
              <a:avLst/>
            </a:prstGeom>
          </p:spPr>
        </p:pic>
      </p:grpSp>
      <p:grpSp>
        <p:nvGrpSpPr>
          <p:cNvPr id="200" name="Group 199"/>
          <p:cNvGrpSpPr/>
          <p:nvPr/>
        </p:nvGrpSpPr>
        <p:grpSpPr>
          <a:xfrm>
            <a:off x="1083196" y="30953076"/>
            <a:ext cx="1453702" cy="369332"/>
            <a:chOff x="1083196" y="30997526"/>
            <a:chExt cx="1453702" cy="369332"/>
          </a:xfrm>
        </p:grpSpPr>
        <p:sp>
          <p:nvSpPr>
            <p:cNvPr id="194" name="TextBox 193"/>
            <p:cNvSpPr txBox="1"/>
            <p:nvPr/>
          </p:nvSpPr>
          <p:spPr>
            <a:xfrm>
              <a:off x="1313486" y="30997526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Email</a:t>
              </a:r>
            </a:p>
            <a:p>
              <a:r>
                <a:rPr lang="en-US" sz="900" dirty="0">
                  <a:solidFill>
                    <a:schemeClr val="tx2"/>
                  </a:solidFill>
                </a:rPr>
                <a:t>pobarul3@gmail.com </a:t>
              </a:r>
            </a:p>
          </p:txBody>
        </p:sp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196" y="31037200"/>
              <a:ext cx="256654" cy="190999"/>
            </a:xfrm>
            <a:prstGeom prst="rect">
              <a:avLst/>
            </a:prstGeom>
          </p:spPr>
        </p:pic>
      </p:grpSp>
      <p:grpSp>
        <p:nvGrpSpPr>
          <p:cNvPr id="199" name="Group 198"/>
          <p:cNvGrpSpPr/>
          <p:nvPr/>
        </p:nvGrpSpPr>
        <p:grpSpPr>
          <a:xfrm>
            <a:off x="1154957" y="31479013"/>
            <a:ext cx="1520444" cy="646331"/>
            <a:chOff x="1154957" y="31339313"/>
            <a:chExt cx="1520444" cy="646331"/>
          </a:xfrm>
        </p:grpSpPr>
        <p:sp>
          <p:nvSpPr>
            <p:cNvPr id="193" name="TextBox 192"/>
            <p:cNvSpPr txBox="1"/>
            <p:nvPr/>
          </p:nvSpPr>
          <p:spPr>
            <a:xfrm>
              <a:off x="1326955" y="31339313"/>
              <a:ext cx="13484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Location</a:t>
              </a:r>
            </a:p>
            <a:p>
              <a:r>
                <a:rPr lang="en-US" sz="900" dirty="0">
                  <a:solidFill>
                    <a:schemeClr val="tx2"/>
                  </a:solidFill>
                </a:rPr>
                <a:t>Thakurgaon sador-5102 ,</a:t>
              </a:r>
            </a:p>
            <a:p>
              <a:r>
                <a:rPr lang="en-US" sz="900" dirty="0">
                  <a:solidFill>
                    <a:schemeClr val="tx2"/>
                  </a:solidFill>
                </a:rPr>
                <a:t> Rangpur, Bangladesh</a:t>
              </a:r>
            </a:p>
            <a:p>
              <a:r>
                <a:rPr lang="en-US" sz="900" dirty="0">
                  <a:solidFill>
                    <a:schemeClr val="tx2"/>
                  </a:solidFill>
                </a:rPr>
                <a:t> </a:t>
              </a:r>
            </a:p>
          </p:txBody>
        </p:sp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957" y="31397636"/>
              <a:ext cx="152192" cy="199020"/>
            </a:xfrm>
            <a:prstGeom prst="rect">
              <a:avLst/>
            </a:prstGeom>
          </p:spPr>
        </p:pic>
      </p:grpSp>
      <p:sp>
        <p:nvSpPr>
          <p:cNvPr id="202" name="Flowchart: Process 201"/>
          <p:cNvSpPr/>
          <p:nvPr/>
        </p:nvSpPr>
        <p:spPr>
          <a:xfrm>
            <a:off x="2865088" y="30498696"/>
            <a:ext cx="1325390" cy="51702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5" name="Flowchart: Process 204"/>
          <p:cNvSpPr/>
          <p:nvPr/>
        </p:nvSpPr>
        <p:spPr>
          <a:xfrm>
            <a:off x="4383419" y="30498696"/>
            <a:ext cx="1325390" cy="51702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6" name="TextBox 205"/>
          <p:cNvSpPr txBox="1"/>
          <p:nvPr/>
        </p:nvSpPr>
        <p:spPr>
          <a:xfrm>
            <a:off x="2888216" y="3052713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2"/>
                </a:solidFill>
              </a:rPr>
              <a:t>Name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395746" y="30529203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2"/>
                </a:solidFill>
              </a:rPr>
              <a:t>Email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208" name="Flowchart: Process 207"/>
          <p:cNvSpPr/>
          <p:nvPr/>
        </p:nvSpPr>
        <p:spPr>
          <a:xfrm>
            <a:off x="2890965" y="31162445"/>
            <a:ext cx="2831468" cy="51702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953440" y="31248181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2"/>
                </a:solidFill>
              </a:rPr>
              <a:t>Project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210" name="Flowchart: Process 209"/>
          <p:cNvSpPr/>
          <p:nvPr/>
        </p:nvSpPr>
        <p:spPr>
          <a:xfrm>
            <a:off x="2879024" y="31832956"/>
            <a:ext cx="2843408" cy="142869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3017456" y="31956067"/>
            <a:ext cx="5533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2"/>
                </a:solidFill>
              </a:rPr>
              <a:t>Message</a:t>
            </a:r>
            <a:endParaRPr lang="en-US" sz="800" dirty="0">
              <a:solidFill>
                <a:schemeClr val="tx2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2909496" y="33415141"/>
            <a:ext cx="1209335" cy="337716"/>
            <a:chOff x="4198297" y="22108057"/>
            <a:chExt cx="806120" cy="234417"/>
          </a:xfrm>
        </p:grpSpPr>
        <p:sp>
          <p:nvSpPr>
            <p:cNvPr id="218" name="Rounded Rectangle 217"/>
            <p:cNvSpPr/>
            <p:nvPr/>
          </p:nvSpPr>
          <p:spPr>
            <a:xfrm>
              <a:off x="4198297" y="22108057"/>
              <a:ext cx="806120" cy="234417"/>
            </a:xfrm>
            <a:prstGeom prst="roundRect">
              <a:avLst/>
            </a:prstGeom>
            <a:solidFill>
              <a:srgbClr val="66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 smtClean="0"/>
                <a:t>Send Message</a:t>
              </a:r>
              <a:endParaRPr lang="en-US" sz="1050" dirty="0"/>
            </a:p>
          </p:txBody>
        </p:sp>
        <p:sp>
          <p:nvSpPr>
            <p:cNvPr id="219" name="Right Arrow 218"/>
            <p:cNvSpPr/>
            <p:nvPr/>
          </p:nvSpPr>
          <p:spPr>
            <a:xfrm>
              <a:off x="4896969" y="22203107"/>
              <a:ext cx="88608" cy="6675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220" name="Flowchart: Process 219"/>
          <p:cNvSpPr/>
          <p:nvPr/>
        </p:nvSpPr>
        <p:spPr>
          <a:xfrm>
            <a:off x="0" y="34503756"/>
            <a:ext cx="6858000" cy="2072244"/>
          </a:xfrm>
          <a:prstGeom prst="flowChartProcess">
            <a:avLst/>
          </a:prstGeom>
          <a:solidFill>
            <a:srgbClr val="6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1" name="TextBox 220"/>
          <p:cNvSpPr txBox="1"/>
          <p:nvPr/>
        </p:nvSpPr>
        <p:spPr>
          <a:xfrm>
            <a:off x="174592" y="34858585"/>
            <a:ext cx="1341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Pobarul islam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96163" y="35160604"/>
            <a:ext cx="92204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Frontend developer</a:t>
            </a:r>
            <a:endParaRPr lang="en-US" sz="7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800521" y="34789335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Services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3440440" y="3479513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Portfolio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4128793" y="34804987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Contact Me</a:t>
            </a:r>
            <a:endParaRPr lang="en-US" sz="1000" b="1" dirty="0">
              <a:solidFill>
                <a:schemeClr val="bg2"/>
              </a:solidFill>
            </a:endParaRPr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947" y="36105909"/>
            <a:ext cx="104510" cy="100874"/>
          </a:xfrm>
          <a:prstGeom prst="rect">
            <a:avLst/>
          </a:prstGeom>
        </p:spPr>
      </p:pic>
      <p:sp>
        <p:nvSpPr>
          <p:cNvPr id="227" name="TextBox 226"/>
          <p:cNvSpPr txBox="1"/>
          <p:nvPr/>
        </p:nvSpPr>
        <p:spPr>
          <a:xfrm>
            <a:off x="2973670" y="36050180"/>
            <a:ext cx="13821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bg1">
                    <a:lumMod val="50000"/>
                  </a:schemeClr>
                </a:solidFill>
              </a:rPr>
              <a:t>Pobarul islam. All right reserved</a:t>
            </a:r>
            <a:endParaRPr 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9" name="Picture 22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452" y="34872348"/>
            <a:ext cx="171631" cy="186555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006" y="34872348"/>
            <a:ext cx="177262" cy="196254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01" y="34873507"/>
            <a:ext cx="177149" cy="184235"/>
          </a:xfrm>
          <a:prstGeom prst="rect">
            <a:avLst/>
          </a:prstGeom>
        </p:spPr>
      </p:pic>
      <p:sp>
        <p:nvSpPr>
          <p:cNvPr id="19" name="Up Arrow 18"/>
          <p:cNvSpPr/>
          <p:nvPr/>
        </p:nvSpPr>
        <p:spPr>
          <a:xfrm>
            <a:off x="6464300" y="35921521"/>
            <a:ext cx="107950" cy="128659"/>
          </a:xfrm>
          <a:prstGeom prst="upArrow">
            <a:avLst/>
          </a:prstGeom>
          <a:solidFill>
            <a:srgbClr val="66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8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</TotalTime>
  <Words>362</Words>
  <Application>Microsoft Office PowerPoint</Application>
  <PresentationFormat>Custom</PresentationFormat>
  <Paragraphs>136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pobarul Islam</dc:creator>
  <cp:lastModifiedBy>MD pobarul Islam</cp:lastModifiedBy>
  <cp:revision>52</cp:revision>
  <dcterms:created xsi:type="dcterms:W3CDTF">2021-06-28T11:34:36Z</dcterms:created>
  <dcterms:modified xsi:type="dcterms:W3CDTF">2021-06-29T08:02:50Z</dcterms:modified>
</cp:coreProperties>
</file>