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5" r:id="rId2"/>
    <p:sldId id="276" r:id="rId3"/>
    <p:sldId id="277" r:id="rId4"/>
    <p:sldId id="278" r:id="rId5"/>
    <p:sldId id="279" r:id="rId6"/>
    <p:sldId id="284" r:id="rId7"/>
    <p:sldId id="280" r:id="rId8"/>
    <p:sldId id="281" r:id="rId9"/>
    <p:sldId id="282" r:id="rId10"/>
    <p:sldId id="28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64C8"/>
    <a:srgbClr val="AAD75F"/>
    <a:srgbClr val="FF8199"/>
    <a:srgbClr val="E18199"/>
    <a:srgbClr val="AA00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085" autoAdjust="0"/>
  </p:normalViewPr>
  <p:slideViewPr>
    <p:cSldViewPr snapToGrid="0" snapToObjects="1">
      <p:cViewPr varScale="1">
        <p:scale>
          <a:sx n="109" d="100"/>
          <a:sy n="109" d="100"/>
        </p:scale>
        <p:origin x="76" y="1240"/>
      </p:cViewPr>
      <p:guideLst>
        <p:guide orient="horz" pos="1620"/>
        <p:guide pos="2880"/>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90CF0-4B94-554D-B1E5-49E1E1768DC5}" type="datetimeFigureOut">
              <a:rPr lang="en-US" smtClean="0"/>
              <a:t>10/31/2024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CE8765-363E-4E4E-8CCC-A62873F70A9F}" type="slidenum">
              <a:rPr lang="en-US" smtClean="0"/>
              <a:t>‹#›</a:t>
            </a:fld>
            <a:endParaRPr lang="en-US"/>
          </a:p>
        </p:txBody>
      </p:sp>
    </p:spTree>
    <p:extLst>
      <p:ext uri="{BB962C8B-B14F-4D97-AF65-F5344CB8AC3E}">
        <p14:creationId xmlns:p14="http://schemas.microsoft.com/office/powerpoint/2010/main" val="1636712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4FE4A-E7CF-874C-8662-29C4CA5DED83}" type="datetimeFigureOut">
              <a:rPr lang="en-US" smtClean="0"/>
              <a:t>10/31/2024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BE11-C140-E141-8CBA-CF0DF2C09D63}" type="slidenum">
              <a:rPr lang="en-US" smtClean="0"/>
              <a:t>‹#›</a:t>
            </a:fld>
            <a:endParaRPr lang="en-US"/>
          </a:p>
        </p:txBody>
      </p:sp>
    </p:spTree>
    <p:extLst>
      <p:ext uri="{BB962C8B-B14F-4D97-AF65-F5344CB8AC3E}">
        <p14:creationId xmlns:p14="http://schemas.microsoft.com/office/powerpoint/2010/main" val="1544500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charset="0"/>
                <a:cs typeface="ＭＳ Ｐゴシック" charset="0"/>
              </a:rPr>
              <a:t>To create </a:t>
            </a:r>
            <a:r>
              <a:rPr lang="en-US" sz="1200" b="0" i="0" u="none" strike="noStrike" kern="1200" baseline="0" dirty="0" err="1">
                <a:solidFill>
                  <a:schemeClr val="tx1"/>
                </a:solidFill>
                <a:latin typeface="+mn-lt"/>
                <a:ea typeface="ＭＳ Ｐゴシック" charset="0"/>
                <a:cs typeface="ＭＳ Ｐゴシック" charset="0"/>
              </a:rPr>
              <a:t>Em</a:t>
            </a:r>
            <a:r>
              <a:rPr lang="en-US" sz="1200" b="0" i="0" u="none" strike="noStrike" kern="1200" baseline="0" dirty="0">
                <a:solidFill>
                  <a:schemeClr val="tx1"/>
                </a:solidFill>
                <a:latin typeface="+mn-lt"/>
                <a:ea typeface="ＭＳ Ｐゴシック" charset="0"/>
                <a:cs typeface="ＭＳ Ｐゴシック" charset="0"/>
              </a:rPr>
              <a:t> dash above headline:</a:t>
            </a:r>
          </a:p>
          <a:p>
            <a:r>
              <a:rPr lang="en-US" sz="1200" b="0" i="0" u="none" strike="noStrike" kern="1200" baseline="0" dirty="0">
                <a:solidFill>
                  <a:schemeClr val="tx1"/>
                </a:solidFill>
                <a:latin typeface="+mn-lt"/>
                <a:ea typeface="ＭＳ Ｐゴシック" charset="0"/>
                <a:cs typeface="ＭＳ Ｐゴシック" charset="0"/>
              </a:rPr>
              <a:t>Same size and weight as the headline and set using a soft return.</a:t>
            </a:r>
          </a:p>
          <a:p>
            <a:r>
              <a:rPr lang="en-US" sz="1200" b="0" i="0" u="none" strike="noStrike" kern="1200" baseline="0" dirty="0">
                <a:solidFill>
                  <a:schemeClr val="tx1"/>
                </a:solidFill>
                <a:latin typeface="+mn-lt"/>
                <a:ea typeface="ＭＳ Ｐゴシック" charset="0"/>
                <a:cs typeface="ＭＳ Ｐゴシック" charset="0"/>
              </a:rPr>
              <a:t>PC: </a:t>
            </a:r>
            <a:r>
              <a:rPr lang="en-US" sz="1200" b="0" i="0" u="none" strike="noStrike" kern="1200" baseline="0" dirty="0" err="1">
                <a:solidFill>
                  <a:schemeClr val="tx1"/>
                </a:solidFill>
                <a:latin typeface="+mn-lt"/>
                <a:ea typeface="ＭＳ Ｐゴシック" charset="0"/>
                <a:cs typeface="ＭＳ Ｐゴシック" charset="0"/>
              </a:rPr>
              <a:t>Em</a:t>
            </a:r>
            <a:r>
              <a:rPr lang="en-US" sz="1200" b="0" i="0" u="none" strike="noStrike" kern="1200" baseline="0" dirty="0">
                <a:solidFill>
                  <a:schemeClr val="tx1"/>
                </a:solidFill>
                <a:latin typeface="+mn-lt"/>
                <a:ea typeface="ＭＳ Ｐゴシック" charset="0"/>
                <a:cs typeface="ＭＳ Ｐゴシック" charset="0"/>
              </a:rPr>
              <a:t> dash (—): </a:t>
            </a:r>
            <a:r>
              <a:rPr lang="en-US" sz="1200" b="0" i="0" u="none" strike="noStrike" kern="1200" baseline="0" dirty="0" err="1">
                <a:solidFill>
                  <a:schemeClr val="tx1"/>
                </a:solidFill>
                <a:latin typeface="+mn-lt"/>
                <a:ea typeface="ＭＳ Ｐゴシック" charset="0"/>
                <a:cs typeface="ＭＳ Ｐゴシック" charset="0"/>
              </a:rPr>
              <a:t>Alt+Ctrl</a:t>
            </a:r>
            <a:r>
              <a:rPr lang="en-US" sz="1200" b="0" i="0" u="none" strike="noStrike" kern="1200" baseline="0" dirty="0">
                <a:solidFill>
                  <a:schemeClr val="tx1"/>
                </a:solidFill>
                <a:latin typeface="+mn-lt"/>
                <a:ea typeface="ＭＳ Ｐゴシック" charset="0"/>
                <a:cs typeface="ＭＳ Ｐゴシック" charset="0"/>
              </a:rPr>
              <a:t>+ - (minus)</a:t>
            </a:r>
          </a:p>
          <a:p>
            <a:r>
              <a:rPr lang="en-US" sz="1200" b="0" i="0" u="none" strike="noStrike" kern="1200" baseline="0" dirty="0">
                <a:solidFill>
                  <a:schemeClr val="tx1"/>
                </a:solidFill>
                <a:latin typeface="+mn-lt"/>
                <a:ea typeface="ＭＳ Ｐゴシック" charset="0"/>
                <a:cs typeface="ＭＳ Ｐゴシック" charset="0"/>
              </a:rPr>
              <a:t>Mac: </a:t>
            </a:r>
            <a:r>
              <a:rPr lang="en-US" sz="1200" b="0" i="0" u="none" strike="noStrike" kern="1200" baseline="0" dirty="0" err="1">
                <a:solidFill>
                  <a:schemeClr val="tx1"/>
                </a:solidFill>
                <a:latin typeface="+mn-lt"/>
                <a:ea typeface="ＭＳ Ｐゴシック" charset="0"/>
                <a:cs typeface="ＭＳ Ｐゴシック" charset="0"/>
              </a:rPr>
              <a:t>Em</a:t>
            </a:r>
            <a:r>
              <a:rPr lang="en-US" sz="1200" b="0" i="0" u="none" strike="noStrike" kern="1200" baseline="0" dirty="0">
                <a:solidFill>
                  <a:schemeClr val="tx1"/>
                </a:solidFill>
                <a:latin typeface="+mn-lt"/>
                <a:ea typeface="ＭＳ Ｐゴシック" charset="0"/>
                <a:cs typeface="ＭＳ Ｐゴシック" charset="0"/>
              </a:rPr>
              <a:t> dash (—): </a:t>
            </a:r>
            <a:r>
              <a:rPr lang="en-US" sz="1200" b="0" i="0" u="none" strike="noStrike" kern="1200" baseline="0" dirty="0" err="1">
                <a:solidFill>
                  <a:schemeClr val="tx1"/>
                </a:solidFill>
                <a:latin typeface="+mn-lt"/>
                <a:ea typeface="ＭＳ Ｐゴシック" charset="0"/>
                <a:cs typeface="ＭＳ Ｐゴシック" charset="0"/>
              </a:rPr>
              <a:t>Shift+Alt</a:t>
            </a:r>
            <a:r>
              <a:rPr lang="en-US" sz="1200" b="0" i="0" u="none" strike="noStrike" kern="1200" baseline="0" dirty="0">
                <a:solidFill>
                  <a:schemeClr val="tx1"/>
                </a:solidFill>
                <a:latin typeface="+mn-lt"/>
                <a:ea typeface="ＭＳ Ｐゴシック" charset="0"/>
                <a:cs typeface="ＭＳ Ｐゴシック" charset="0"/>
              </a:rPr>
              <a:t>/</a:t>
            </a:r>
            <a:r>
              <a:rPr lang="en-US" sz="1200" b="0" i="0" u="none" strike="noStrike" kern="1200" baseline="0" dirty="0" err="1">
                <a:solidFill>
                  <a:schemeClr val="tx1"/>
                </a:solidFill>
                <a:latin typeface="+mn-lt"/>
                <a:ea typeface="ＭＳ Ｐゴシック" charset="0"/>
                <a:cs typeface="ＭＳ Ｐゴシック" charset="0"/>
              </a:rPr>
              <a:t>Option+hyphen</a:t>
            </a:r>
            <a:endParaRPr lang="en-US" dirty="0"/>
          </a:p>
        </p:txBody>
      </p:sp>
      <p:sp>
        <p:nvSpPr>
          <p:cNvPr id="4" name="Slide Number Placeholder 3"/>
          <p:cNvSpPr>
            <a:spLocks noGrp="1"/>
          </p:cNvSpPr>
          <p:nvPr>
            <p:ph type="sldNum" sz="quarter" idx="10"/>
          </p:nvPr>
        </p:nvSpPr>
        <p:spPr/>
        <p:txBody>
          <a:bodyPr/>
          <a:lstStyle/>
          <a:p>
            <a:fld id="{94F2BE11-C140-E141-8CBA-CF0DF2C09D63}" type="slidenum">
              <a:rPr lang="en-US" smtClean="0"/>
              <a:t>1</a:t>
            </a:fld>
            <a:endParaRPr lang="en-US"/>
          </a:p>
        </p:txBody>
      </p:sp>
    </p:spTree>
    <p:extLst>
      <p:ext uri="{BB962C8B-B14F-4D97-AF65-F5344CB8AC3E}">
        <p14:creationId xmlns:p14="http://schemas.microsoft.com/office/powerpoint/2010/main" val="3777037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L-Shape 8"/>
          <p:cNvSpPr/>
          <p:nvPr userDrawn="1"/>
        </p:nvSpPr>
        <p:spPr>
          <a:xfrm rot="16200000">
            <a:off x="5148658" y="2862657"/>
            <a:ext cx="3995344" cy="3995344"/>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11" name="Oval 12"/>
          <p:cNvSpPr/>
          <p:nvPr userDrawn="1"/>
        </p:nvSpPr>
        <p:spPr>
          <a:xfrm>
            <a:off x="1" y="1"/>
            <a:ext cx="679109" cy="136816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4143" y="5955850"/>
            <a:ext cx="1272132" cy="570048"/>
          </a:xfrm>
          <a:prstGeom prst="rect">
            <a:avLst/>
          </a:prstGeom>
        </p:spPr>
      </p:pic>
      <p:sp>
        <p:nvSpPr>
          <p:cNvPr id="2" name="Title 1"/>
          <p:cNvSpPr>
            <a:spLocks noGrp="1" noChangeAspect="1"/>
          </p:cNvSpPr>
          <p:nvPr>
            <p:ph type="ctrTitle"/>
          </p:nvPr>
        </p:nvSpPr>
        <p:spPr>
          <a:xfrm>
            <a:off x="575799" y="2390751"/>
            <a:ext cx="5477200" cy="1239656"/>
          </a:xfrm>
        </p:spPr>
        <p:txBody>
          <a:bodyPr lIns="0" anchor="b" anchorCtr="0">
            <a:spAutoFit/>
          </a:bodyPr>
          <a:lstStyle>
            <a:lvl1pPr algn="l">
              <a:lnSpc>
                <a:spcPts val="4400"/>
              </a:lnSpc>
              <a:defRPr sz="4400" baseline="0">
                <a:solidFill>
                  <a:schemeClr val="tx1"/>
                </a:solidFill>
              </a:defRPr>
            </a:lvl1pPr>
          </a:lstStyle>
          <a:p>
            <a:r>
              <a:rPr lang="en-US"/>
              <a:t>Click to edit Master title style</a:t>
            </a:r>
            <a:endParaRPr lang="en-US" dirty="0"/>
          </a:p>
        </p:txBody>
      </p:sp>
      <p:sp>
        <p:nvSpPr>
          <p:cNvPr id="3" name="Subtitle 2"/>
          <p:cNvSpPr>
            <a:spLocks noGrp="1" noChangeAspect="1"/>
          </p:cNvSpPr>
          <p:nvPr>
            <p:ph type="subTitle" idx="1"/>
          </p:nvPr>
        </p:nvSpPr>
        <p:spPr>
          <a:xfrm>
            <a:off x="575799" y="3621241"/>
            <a:ext cx="4346836" cy="430887"/>
          </a:xfrm>
        </p:spPr>
        <p:txBody>
          <a:bodyPr lIns="0">
            <a:sp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4964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rgbClr val="C864C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noChangeAspect="1"/>
          </p:cNvSpPr>
          <p:nvPr>
            <p:ph type="ctrTitle" hasCustomPrompt="1"/>
          </p:nvPr>
        </p:nvSpPr>
        <p:spPr>
          <a:xfrm>
            <a:off x="575800" y="987986"/>
            <a:ext cx="7413169" cy="3496684"/>
          </a:xfrm>
        </p:spPr>
        <p:txBody>
          <a:bodyPr lIns="0" anchor="ctr" anchorCtr="0">
            <a:spAutoFit/>
          </a:bodyPr>
          <a:lstStyle>
            <a:lvl1pPr algn="l">
              <a:lnSpc>
                <a:spcPts val="4400"/>
              </a:lnSpc>
              <a:defRPr sz="4400" baseline="0">
                <a:solidFill>
                  <a:schemeClr val="bg1"/>
                </a:solidFill>
              </a:defRPr>
            </a:lvl1pPr>
          </a:lstStyle>
          <a:p>
            <a:r>
              <a:rPr lang="en-AU" dirty="0"/>
              <a:t>—</a:t>
            </a:r>
            <a:br>
              <a:rPr lang="en-AU" dirty="0"/>
            </a:br>
            <a:r>
              <a:rPr lang="en-AU" dirty="0"/>
              <a:t>Bo </a:t>
            </a:r>
            <a:r>
              <a:rPr lang="en-AU" dirty="0" err="1"/>
              <a:t>voloritiosam</a:t>
            </a:r>
            <a:r>
              <a:rPr lang="en-AU" dirty="0"/>
              <a:t> </a:t>
            </a:r>
            <a:r>
              <a:rPr lang="en-AU" dirty="0" err="1"/>
              <a:t>hitio</a:t>
            </a:r>
            <a:r>
              <a:rPr lang="en-AU" dirty="0"/>
              <a:t> </a:t>
            </a:r>
            <a:r>
              <a:rPr lang="en-AU" dirty="0" err="1"/>
              <a:t>molupta</a:t>
            </a:r>
            <a:r>
              <a:rPr lang="en-AU" dirty="0"/>
              <a:t> </a:t>
            </a:r>
            <a:r>
              <a:rPr lang="en-AU" dirty="0" err="1"/>
              <a:t>tiorepr</a:t>
            </a:r>
            <a:r>
              <a:rPr lang="en-AU" dirty="0"/>
              <a:t> </a:t>
            </a:r>
            <a:r>
              <a:rPr lang="en-AU" dirty="0" err="1"/>
              <a:t>estist</a:t>
            </a:r>
            <a:r>
              <a:rPr lang="en-AU" dirty="0"/>
              <a:t> </a:t>
            </a:r>
            <a:r>
              <a:rPr lang="en-AU" dirty="0" err="1"/>
              <a:t>corro</a:t>
            </a:r>
            <a:r>
              <a:rPr lang="en-AU" dirty="0"/>
              <a:t> </a:t>
            </a:r>
            <a:r>
              <a:rPr lang="en-AU" dirty="0" err="1"/>
              <a:t>debis</a:t>
            </a:r>
            <a:r>
              <a:rPr lang="en-AU" dirty="0"/>
              <a:t> re, </a:t>
            </a:r>
            <a:r>
              <a:rPr lang="en-AU" dirty="0" err="1"/>
              <a:t>corestius</a:t>
            </a:r>
            <a:r>
              <a:rPr lang="en-AU" dirty="0"/>
              <a:t> cum </a:t>
            </a:r>
            <a:r>
              <a:rPr lang="en-AU" dirty="0" err="1"/>
              <a:t>susandae</a:t>
            </a:r>
            <a:r>
              <a:rPr lang="en-AU" dirty="0"/>
              <a:t> </a:t>
            </a:r>
            <a:r>
              <a:rPr lang="en-AU" dirty="0" err="1"/>
              <a:t>atiaerferae</a:t>
            </a:r>
            <a:r>
              <a:rPr lang="en-AU" dirty="0"/>
              <a:t> </a:t>
            </a:r>
            <a:r>
              <a:rPr lang="en-AU" dirty="0" err="1"/>
              <a:t>quisqui</a:t>
            </a:r>
            <a:r>
              <a:rPr lang="en-AU" dirty="0"/>
              <a:t> con </a:t>
            </a:r>
            <a:r>
              <a:rPr lang="en-AU" dirty="0" err="1"/>
              <a:t>preius</a:t>
            </a:r>
            <a:r>
              <a:rPr lang="en-AU" dirty="0"/>
              <a:t> </a:t>
            </a:r>
            <a:r>
              <a:rPr lang="en-AU" dirty="0" err="1"/>
              <a:t>loriti</a:t>
            </a:r>
            <a:r>
              <a:rPr lang="en-AU" dirty="0"/>
              <a:t>.</a:t>
            </a:r>
            <a:endParaRPr lang="en-US" dirty="0"/>
          </a:p>
        </p:txBody>
      </p:sp>
      <p:sp>
        <p:nvSpPr>
          <p:cNvPr id="8" name="Rectangle 11"/>
          <p:cNvSpPr/>
          <p:nvPr userDrawn="1"/>
        </p:nvSpPr>
        <p:spPr>
          <a:xfrm rot="16200000">
            <a:off x="8311246" y="6025247"/>
            <a:ext cx="832754" cy="832754"/>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6" cy="560026"/>
          </a:xfrm>
          <a:prstGeom prst="rect">
            <a:avLst/>
          </a:prstGeom>
        </p:spPr>
      </p:pic>
      <p:sp>
        <p:nvSpPr>
          <p:cNvPr id="6" name="Rectangle 5"/>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extLst>
      <p:ext uri="{BB962C8B-B14F-4D97-AF65-F5344CB8AC3E}">
        <p14:creationId xmlns:p14="http://schemas.microsoft.com/office/powerpoint/2010/main" val="165162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noChangeAspect="1"/>
          </p:cNvSpPr>
          <p:nvPr>
            <p:ph type="ctrTitle" hasCustomPrompt="1"/>
          </p:nvPr>
        </p:nvSpPr>
        <p:spPr>
          <a:xfrm>
            <a:off x="575800" y="987986"/>
            <a:ext cx="7413169" cy="3496684"/>
          </a:xfrm>
        </p:spPr>
        <p:txBody>
          <a:bodyPr lIns="0" anchor="ctr" anchorCtr="0">
            <a:spAutoFit/>
          </a:bodyPr>
          <a:lstStyle>
            <a:lvl1pPr algn="l">
              <a:lnSpc>
                <a:spcPts val="4400"/>
              </a:lnSpc>
              <a:defRPr sz="4400" baseline="0">
                <a:solidFill>
                  <a:schemeClr val="tx1"/>
                </a:solidFill>
              </a:defRPr>
            </a:lvl1pPr>
          </a:lstStyle>
          <a:p>
            <a:r>
              <a:rPr lang="en-AU" dirty="0"/>
              <a:t>—</a:t>
            </a:r>
            <a:br>
              <a:rPr lang="en-AU" dirty="0"/>
            </a:br>
            <a:r>
              <a:rPr lang="en-AU" dirty="0"/>
              <a:t>Bo </a:t>
            </a:r>
            <a:r>
              <a:rPr lang="en-AU" dirty="0" err="1"/>
              <a:t>voloritiosam</a:t>
            </a:r>
            <a:r>
              <a:rPr lang="en-AU" dirty="0"/>
              <a:t> </a:t>
            </a:r>
            <a:r>
              <a:rPr lang="en-AU" dirty="0" err="1"/>
              <a:t>hitio</a:t>
            </a:r>
            <a:r>
              <a:rPr lang="en-AU" dirty="0"/>
              <a:t> </a:t>
            </a:r>
            <a:r>
              <a:rPr lang="en-AU" dirty="0" err="1"/>
              <a:t>molupta</a:t>
            </a:r>
            <a:r>
              <a:rPr lang="en-AU" dirty="0"/>
              <a:t> </a:t>
            </a:r>
            <a:r>
              <a:rPr lang="en-AU" dirty="0" err="1"/>
              <a:t>tiorepr</a:t>
            </a:r>
            <a:r>
              <a:rPr lang="en-AU" dirty="0"/>
              <a:t> </a:t>
            </a:r>
            <a:r>
              <a:rPr lang="en-AU" dirty="0" err="1"/>
              <a:t>estist</a:t>
            </a:r>
            <a:r>
              <a:rPr lang="en-AU" dirty="0"/>
              <a:t> </a:t>
            </a:r>
            <a:r>
              <a:rPr lang="en-AU" dirty="0" err="1"/>
              <a:t>corro</a:t>
            </a:r>
            <a:r>
              <a:rPr lang="en-AU" dirty="0"/>
              <a:t> </a:t>
            </a:r>
            <a:r>
              <a:rPr lang="en-AU" dirty="0" err="1"/>
              <a:t>debis</a:t>
            </a:r>
            <a:r>
              <a:rPr lang="en-AU" dirty="0"/>
              <a:t> re, </a:t>
            </a:r>
            <a:r>
              <a:rPr lang="en-AU" dirty="0" err="1"/>
              <a:t>corestius</a:t>
            </a:r>
            <a:r>
              <a:rPr lang="en-AU" dirty="0"/>
              <a:t> cum </a:t>
            </a:r>
            <a:r>
              <a:rPr lang="en-AU" dirty="0" err="1"/>
              <a:t>susandae</a:t>
            </a:r>
            <a:r>
              <a:rPr lang="en-AU" dirty="0"/>
              <a:t> </a:t>
            </a:r>
            <a:r>
              <a:rPr lang="en-AU" dirty="0" err="1"/>
              <a:t>atiaerferae</a:t>
            </a:r>
            <a:r>
              <a:rPr lang="en-AU" dirty="0"/>
              <a:t> </a:t>
            </a:r>
            <a:r>
              <a:rPr lang="en-AU" dirty="0" err="1"/>
              <a:t>quisqui</a:t>
            </a:r>
            <a:r>
              <a:rPr lang="en-AU" dirty="0"/>
              <a:t> con </a:t>
            </a:r>
            <a:r>
              <a:rPr lang="en-AU" dirty="0" err="1"/>
              <a:t>preius</a:t>
            </a:r>
            <a:r>
              <a:rPr lang="en-AU" dirty="0"/>
              <a:t> </a:t>
            </a:r>
            <a:r>
              <a:rPr lang="en-AU" dirty="0" err="1"/>
              <a:t>loriti</a:t>
            </a:r>
            <a:r>
              <a:rPr lang="en-AU" dirty="0"/>
              <a:t>.</a:t>
            </a:r>
            <a:endParaRPr lang="en-US" dirty="0"/>
          </a:p>
        </p:txBody>
      </p:sp>
      <p:sp>
        <p:nvSpPr>
          <p:cNvPr id="6" name="Rectangle 11"/>
          <p:cNvSpPr/>
          <p:nvPr userDrawn="1"/>
        </p:nvSpPr>
        <p:spPr>
          <a:xfrm rot="16200000">
            <a:off x="7018711" y="4732712"/>
            <a:ext cx="2125289" cy="212528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7" name="Rectangle 6"/>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17122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0"/>
            <a:ext cx="9144000" cy="6858000"/>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13"/>
          <p:cNvSpPr/>
          <p:nvPr userDrawn="1"/>
        </p:nvSpPr>
        <p:spPr>
          <a:xfrm>
            <a:off x="0" y="0"/>
            <a:ext cx="1210033" cy="1210034"/>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11"/>
          <p:cNvSpPr/>
          <p:nvPr userDrawn="1"/>
        </p:nvSpPr>
        <p:spPr>
          <a:xfrm rot="16200000">
            <a:off x="4832399" y="2546399"/>
            <a:ext cx="4311601" cy="4311601"/>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4143" y="5955850"/>
            <a:ext cx="1272132" cy="570048"/>
          </a:xfrm>
          <a:prstGeom prst="rect">
            <a:avLst/>
          </a:prstGeom>
        </p:spPr>
      </p:pic>
      <p:sp>
        <p:nvSpPr>
          <p:cNvPr id="2" name="Title 1"/>
          <p:cNvSpPr>
            <a:spLocks noGrp="1" noChangeAspect="1"/>
          </p:cNvSpPr>
          <p:nvPr>
            <p:ph type="ctrTitle"/>
          </p:nvPr>
        </p:nvSpPr>
        <p:spPr>
          <a:xfrm>
            <a:off x="575800" y="2390751"/>
            <a:ext cx="5048105" cy="1239656"/>
          </a:xfrm>
        </p:spPr>
        <p:txBody>
          <a:bodyPr wrap="square" lIns="0" anchor="b" anchorCtr="0">
            <a:spAutoFit/>
          </a:bodyPr>
          <a:lstStyle>
            <a:lvl1pPr algn="l">
              <a:lnSpc>
                <a:spcPts val="4400"/>
              </a:lnSpc>
              <a:defRPr sz="4400" baseline="0">
                <a:solidFill>
                  <a:schemeClr val="bg1"/>
                </a:solidFill>
              </a:defRPr>
            </a:lvl1pPr>
          </a:lstStyle>
          <a:p>
            <a:r>
              <a:rPr lang="en-US"/>
              <a:t>Click to edit Master title style</a:t>
            </a:r>
            <a:endParaRPr lang="en-US" dirty="0"/>
          </a:p>
        </p:txBody>
      </p:sp>
      <p:sp>
        <p:nvSpPr>
          <p:cNvPr id="3" name="Subtitle 2"/>
          <p:cNvSpPr>
            <a:spLocks noGrp="1" noChangeAspect="1"/>
          </p:cNvSpPr>
          <p:nvPr>
            <p:ph type="subTitle" idx="1"/>
          </p:nvPr>
        </p:nvSpPr>
        <p:spPr>
          <a:xfrm>
            <a:off x="575799" y="3621241"/>
            <a:ext cx="4154330"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733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0"/>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13"/>
          <p:cNvSpPr/>
          <p:nvPr userDrawn="1"/>
        </p:nvSpPr>
        <p:spPr>
          <a:xfrm rot="16200000">
            <a:off x="4" y="2855779"/>
            <a:ext cx="4002219" cy="4002223"/>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noChangeAspect="1"/>
          </p:cNvSpPr>
          <p:nvPr>
            <p:ph type="ctrTitle"/>
          </p:nvPr>
        </p:nvSpPr>
        <p:spPr>
          <a:xfrm>
            <a:off x="575799" y="2390751"/>
            <a:ext cx="5446866" cy="1239656"/>
          </a:xfrm>
        </p:spPr>
        <p:txBody>
          <a:bodyPr lIns="0" anchor="b" anchorCtr="0">
            <a:spAutoFit/>
          </a:bodyPr>
          <a:lstStyle>
            <a:lvl1pPr algn="l">
              <a:lnSpc>
                <a:spcPts val="4400"/>
              </a:lnSpc>
              <a:defRPr sz="4400" baseline="0">
                <a:solidFill>
                  <a:schemeClr val="bg1"/>
                </a:solidFill>
              </a:defRPr>
            </a:lvl1pPr>
          </a:lstStyle>
          <a:p>
            <a:r>
              <a:rPr lang="en-US"/>
              <a:t>Click to edit Master title style</a:t>
            </a:r>
            <a:endParaRPr lang="en-US" dirty="0"/>
          </a:p>
        </p:txBody>
      </p:sp>
      <p:sp>
        <p:nvSpPr>
          <p:cNvPr id="3" name="Subtitle 2"/>
          <p:cNvSpPr>
            <a:spLocks noGrp="1" noChangeAspect="1"/>
          </p:cNvSpPr>
          <p:nvPr>
            <p:ph type="subTitle" idx="1"/>
          </p:nvPr>
        </p:nvSpPr>
        <p:spPr>
          <a:xfrm>
            <a:off x="575799" y="3621241"/>
            <a:ext cx="544686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L-Shape 8"/>
          <p:cNvSpPr/>
          <p:nvPr userDrawn="1"/>
        </p:nvSpPr>
        <p:spPr>
          <a:xfrm rot="10800000">
            <a:off x="6930184" y="-3"/>
            <a:ext cx="2213813" cy="2213813"/>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4143" y="5955850"/>
            <a:ext cx="1272132" cy="570048"/>
          </a:xfrm>
          <a:prstGeom prst="rect">
            <a:avLst/>
          </a:prstGeom>
        </p:spPr>
      </p:pic>
    </p:spTree>
    <p:extLst>
      <p:ext uri="{BB962C8B-B14F-4D97-AF65-F5344CB8AC3E}">
        <p14:creationId xmlns:p14="http://schemas.microsoft.com/office/powerpoint/2010/main" val="26104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Section Header">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3"/>
          <p:cNvSpPr/>
          <p:nvPr userDrawn="1"/>
        </p:nvSpPr>
        <p:spPr>
          <a:xfrm>
            <a:off x="-1" y="-1"/>
            <a:ext cx="3973859" cy="3973861"/>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rgbClr val="FF81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15" name="Oval 12"/>
          <p:cNvSpPr/>
          <p:nvPr userDrawn="1"/>
        </p:nvSpPr>
        <p:spPr>
          <a:xfrm rot="10800000">
            <a:off x="8339602" y="5237430"/>
            <a:ext cx="804397" cy="162057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noChangeAspect="1"/>
          </p:cNvSpPr>
          <p:nvPr>
            <p:ph type="ctrTitle" hasCustomPrompt="1"/>
          </p:nvPr>
        </p:nvSpPr>
        <p:spPr>
          <a:xfrm>
            <a:off x="575799" y="1826494"/>
            <a:ext cx="5477200" cy="1803913"/>
          </a:xfrm>
        </p:spPr>
        <p:txBody>
          <a:bodyPr lIns="0" anchor="b" anchorCtr="0">
            <a:spAutoFit/>
          </a:bodyPr>
          <a:lstStyle>
            <a:lvl1pPr algn="l">
              <a:lnSpc>
                <a:spcPts val="4400"/>
              </a:lnSpc>
              <a:defRPr sz="4400" baseline="0">
                <a:solidFill>
                  <a:schemeClr val="tx1"/>
                </a:solidFill>
              </a:defRPr>
            </a:lvl1pPr>
          </a:lstStyle>
          <a:p>
            <a:r>
              <a:rPr lang="en-AU" dirty="0"/>
              <a:t>—</a:t>
            </a:r>
            <a:br>
              <a:rPr lang="en-AU" dirty="0"/>
            </a:br>
            <a:r>
              <a:rPr lang="en-AU" dirty="0"/>
              <a:t>Breaker statement </a:t>
            </a:r>
            <a:br>
              <a:rPr lang="en-AU" dirty="0"/>
            </a:br>
            <a:r>
              <a:rPr lang="en-AU" dirty="0"/>
              <a:t>to be placed here</a:t>
            </a:r>
            <a:endParaRPr lang="en-US" dirty="0"/>
          </a:p>
        </p:txBody>
      </p:sp>
      <p:sp>
        <p:nvSpPr>
          <p:cNvPr id="3" name="Subtitle 2"/>
          <p:cNvSpPr>
            <a:spLocks noGrp="1" noChangeAspect="1"/>
          </p:cNvSpPr>
          <p:nvPr>
            <p:ph type="subTitle" idx="1" hasCustomPrompt="1"/>
          </p:nvPr>
        </p:nvSpPr>
        <p:spPr>
          <a:xfrm>
            <a:off x="575799" y="3621240"/>
            <a:ext cx="5477200" cy="1301795"/>
          </a:xfrm>
        </p:spPr>
        <p:txBody>
          <a:bodyPr lIns="0">
            <a:norm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err="1"/>
              <a:t>Subheadline</a:t>
            </a:r>
            <a:r>
              <a:rPr lang="en-AU" dirty="0"/>
              <a:t> to be placed here</a:t>
            </a:r>
          </a:p>
        </p:txBody>
      </p:sp>
      <p:sp>
        <p:nvSpPr>
          <p:cNvPr id="8" name="Rectangle 7"/>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35680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Section Header">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11"/>
          <p:cNvSpPr/>
          <p:nvPr userDrawn="1"/>
        </p:nvSpPr>
        <p:spPr>
          <a:xfrm rot="5400000">
            <a:off x="-2" y="0"/>
            <a:ext cx="3801979" cy="380197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6" cy="560026"/>
          </a:xfrm>
          <a:prstGeom prst="rect">
            <a:avLst/>
          </a:prstGeom>
        </p:spPr>
      </p:pic>
      <p:sp>
        <p:nvSpPr>
          <p:cNvPr id="12" name="L-Shape 11"/>
          <p:cNvSpPr/>
          <p:nvPr userDrawn="1"/>
        </p:nvSpPr>
        <p:spPr>
          <a:xfrm rot="16200000">
            <a:off x="7974362" y="5682984"/>
            <a:ext cx="1169640" cy="116964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2" name="Title 1"/>
          <p:cNvSpPr>
            <a:spLocks noGrp="1" noChangeAspect="1"/>
          </p:cNvSpPr>
          <p:nvPr>
            <p:ph type="ctrTitle" hasCustomPrompt="1"/>
          </p:nvPr>
        </p:nvSpPr>
        <p:spPr>
          <a:xfrm>
            <a:off x="575799" y="1826494"/>
            <a:ext cx="5477200" cy="1803913"/>
          </a:xfrm>
        </p:spPr>
        <p:txBody>
          <a:bodyPr lIns="0" anchor="b" anchorCtr="0">
            <a:spAutoFit/>
          </a:bodyPr>
          <a:lstStyle>
            <a:lvl1pPr algn="l">
              <a:lnSpc>
                <a:spcPts val="4400"/>
              </a:lnSpc>
              <a:defRPr sz="4400" baseline="0">
                <a:solidFill>
                  <a:schemeClr val="bg1"/>
                </a:solidFill>
              </a:defRPr>
            </a:lvl1pPr>
          </a:lstStyle>
          <a:p>
            <a:r>
              <a:rPr lang="en-AU" dirty="0"/>
              <a:t>—</a:t>
            </a:r>
            <a:br>
              <a:rPr lang="en-AU" dirty="0"/>
            </a:br>
            <a:r>
              <a:rPr lang="en-AU" dirty="0"/>
              <a:t>Breaker statement </a:t>
            </a:r>
            <a:br>
              <a:rPr lang="en-AU" dirty="0"/>
            </a:br>
            <a:r>
              <a:rPr lang="en-AU" dirty="0"/>
              <a:t>to be placed here</a:t>
            </a:r>
            <a:endParaRPr lang="en-US" dirty="0"/>
          </a:p>
        </p:txBody>
      </p:sp>
      <p:sp>
        <p:nvSpPr>
          <p:cNvPr id="3" name="Subtitle 2"/>
          <p:cNvSpPr>
            <a:spLocks noGrp="1" noChangeAspect="1"/>
          </p:cNvSpPr>
          <p:nvPr>
            <p:ph type="subTitle" idx="1" hasCustomPrompt="1"/>
          </p:nvPr>
        </p:nvSpPr>
        <p:spPr>
          <a:xfrm>
            <a:off x="575799" y="3621240"/>
            <a:ext cx="5477200" cy="1301795"/>
          </a:xfrm>
        </p:spPr>
        <p:txBody>
          <a:bodyPr lIns="0">
            <a:norm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err="1"/>
              <a:t>Subheadline</a:t>
            </a:r>
            <a:r>
              <a:rPr lang="en-AU" dirty="0"/>
              <a:t> to be placed here</a:t>
            </a:r>
          </a:p>
        </p:txBody>
      </p:sp>
      <p:sp>
        <p:nvSpPr>
          <p:cNvPr id="8" name="Rectangle 7"/>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Tree>
    <p:extLst>
      <p:ext uri="{BB962C8B-B14F-4D97-AF65-F5344CB8AC3E}">
        <p14:creationId xmlns:p14="http://schemas.microsoft.com/office/powerpoint/2010/main" val="109977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3_Section Header">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13"/>
          <p:cNvSpPr/>
          <p:nvPr userDrawn="1"/>
        </p:nvSpPr>
        <p:spPr>
          <a:xfrm>
            <a:off x="-1" y="-1"/>
            <a:ext cx="3973859" cy="3973861"/>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rgbClr val="C864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rot="16200000">
            <a:off x="7603958" y="5317959"/>
            <a:ext cx="1540042" cy="1540042"/>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2" name="Title 1"/>
          <p:cNvSpPr>
            <a:spLocks noGrp="1" noChangeAspect="1"/>
          </p:cNvSpPr>
          <p:nvPr>
            <p:ph type="ctrTitle" hasCustomPrompt="1"/>
          </p:nvPr>
        </p:nvSpPr>
        <p:spPr>
          <a:xfrm>
            <a:off x="575799" y="1826494"/>
            <a:ext cx="5477200" cy="1803913"/>
          </a:xfrm>
        </p:spPr>
        <p:txBody>
          <a:bodyPr lIns="0" anchor="b" anchorCtr="0">
            <a:spAutoFit/>
          </a:bodyPr>
          <a:lstStyle>
            <a:lvl1pPr algn="l">
              <a:lnSpc>
                <a:spcPts val="4400"/>
              </a:lnSpc>
              <a:defRPr sz="4400" baseline="0">
                <a:solidFill>
                  <a:schemeClr val="tx1"/>
                </a:solidFill>
              </a:defRPr>
            </a:lvl1pPr>
          </a:lstStyle>
          <a:p>
            <a:r>
              <a:rPr lang="en-AU" dirty="0"/>
              <a:t>—</a:t>
            </a:r>
            <a:br>
              <a:rPr lang="en-AU" dirty="0"/>
            </a:br>
            <a:r>
              <a:rPr lang="en-AU" dirty="0"/>
              <a:t>Breaker statement </a:t>
            </a:r>
            <a:br>
              <a:rPr lang="en-AU" dirty="0"/>
            </a:br>
            <a:r>
              <a:rPr lang="en-AU" dirty="0"/>
              <a:t>to be placed here</a:t>
            </a:r>
            <a:endParaRPr lang="en-US" dirty="0"/>
          </a:p>
        </p:txBody>
      </p:sp>
      <p:sp>
        <p:nvSpPr>
          <p:cNvPr id="3" name="Subtitle 2"/>
          <p:cNvSpPr>
            <a:spLocks noGrp="1" noChangeAspect="1"/>
          </p:cNvSpPr>
          <p:nvPr>
            <p:ph type="subTitle" idx="1" hasCustomPrompt="1"/>
          </p:nvPr>
        </p:nvSpPr>
        <p:spPr>
          <a:xfrm>
            <a:off x="575799" y="3621240"/>
            <a:ext cx="5477200" cy="1301795"/>
          </a:xfrm>
        </p:spPr>
        <p:txBody>
          <a:bodyPr lIns="0">
            <a:norm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err="1"/>
              <a:t>Subheadline</a:t>
            </a:r>
            <a:r>
              <a:rPr lang="en-AU" dirty="0"/>
              <a:t> to be placed here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8" name="Rectangle 7"/>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56745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4_Section Header">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rgbClr val="AAD75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11"/>
          <p:cNvSpPr/>
          <p:nvPr userDrawn="1"/>
        </p:nvSpPr>
        <p:spPr>
          <a:xfrm rot="5400000">
            <a:off x="-2" y="0"/>
            <a:ext cx="3801979" cy="380197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2" name="Rectangle 13"/>
          <p:cNvSpPr/>
          <p:nvPr userDrawn="1"/>
        </p:nvSpPr>
        <p:spPr>
          <a:xfrm rot="10800000">
            <a:off x="7603958" y="5317957"/>
            <a:ext cx="1540042" cy="1540043"/>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2" name="Title 1"/>
          <p:cNvSpPr>
            <a:spLocks noGrp="1" noChangeAspect="1"/>
          </p:cNvSpPr>
          <p:nvPr>
            <p:ph type="ctrTitle" hasCustomPrompt="1"/>
          </p:nvPr>
        </p:nvSpPr>
        <p:spPr>
          <a:xfrm>
            <a:off x="575799" y="1826494"/>
            <a:ext cx="5477200" cy="1803913"/>
          </a:xfrm>
        </p:spPr>
        <p:txBody>
          <a:bodyPr lIns="0" anchor="b" anchorCtr="0">
            <a:spAutoFit/>
          </a:bodyPr>
          <a:lstStyle>
            <a:lvl1pPr algn="l">
              <a:lnSpc>
                <a:spcPts val="4400"/>
              </a:lnSpc>
              <a:defRPr sz="4400" baseline="0">
                <a:solidFill>
                  <a:schemeClr val="tx1"/>
                </a:solidFill>
              </a:defRPr>
            </a:lvl1pPr>
          </a:lstStyle>
          <a:p>
            <a:r>
              <a:rPr lang="en-AU" dirty="0"/>
              <a:t>—</a:t>
            </a:r>
            <a:br>
              <a:rPr lang="en-AU" dirty="0"/>
            </a:br>
            <a:r>
              <a:rPr lang="en-AU" dirty="0"/>
              <a:t>Breaker statement </a:t>
            </a:r>
            <a:br>
              <a:rPr lang="en-AU" dirty="0"/>
            </a:br>
            <a:r>
              <a:rPr lang="en-AU" dirty="0"/>
              <a:t>to be placed here</a:t>
            </a:r>
            <a:endParaRPr lang="en-US" dirty="0"/>
          </a:p>
        </p:txBody>
      </p:sp>
      <p:sp>
        <p:nvSpPr>
          <p:cNvPr id="3" name="Subtitle 2"/>
          <p:cNvSpPr>
            <a:spLocks noGrp="1" noChangeAspect="1"/>
          </p:cNvSpPr>
          <p:nvPr>
            <p:ph type="subTitle" idx="1" hasCustomPrompt="1"/>
          </p:nvPr>
        </p:nvSpPr>
        <p:spPr>
          <a:xfrm>
            <a:off x="575799" y="3621240"/>
            <a:ext cx="5477200" cy="1301795"/>
          </a:xfrm>
        </p:spPr>
        <p:txBody>
          <a:bodyPr lIns="0">
            <a:norm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err="1"/>
              <a:t>Subheadline</a:t>
            </a:r>
            <a:r>
              <a:rPr lang="en-AU" dirty="0"/>
              <a:t> to be placed here</a:t>
            </a:r>
          </a:p>
        </p:txBody>
      </p:sp>
      <p:sp>
        <p:nvSpPr>
          <p:cNvPr id="9" name="Rectangle 8"/>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166512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347974"/>
            <a:ext cx="7538644" cy="1742079"/>
          </a:xfrm>
        </p:spPr>
        <p:txBody>
          <a:bodyPr anchor="t" anchorCtr="0">
            <a:normAutofit/>
          </a:bodyPr>
          <a:lstStyle>
            <a:lvl1pPr>
              <a:defRPr sz="3000" baseline="0">
                <a:solidFill>
                  <a:schemeClr val="tx1"/>
                </a:solidFill>
              </a:defRPr>
            </a:lvl1pPr>
          </a:lstStyle>
          <a:p>
            <a:r>
              <a:rPr lang="en-US"/>
              <a:t>Click to edit Master title style</a:t>
            </a:r>
            <a:endParaRPr lang="en-US" dirty="0"/>
          </a:p>
        </p:txBody>
      </p:sp>
      <p:sp>
        <p:nvSpPr>
          <p:cNvPr id="11" name="Content Placeholder 3"/>
          <p:cNvSpPr>
            <a:spLocks noGrp="1"/>
          </p:cNvSpPr>
          <p:nvPr>
            <p:ph sz="half" idx="13" hasCustomPrompt="1"/>
          </p:nvPr>
        </p:nvSpPr>
        <p:spPr>
          <a:xfrm>
            <a:off x="457200" y="2896746"/>
            <a:ext cx="3924000" cy="2704241"/>
          </a:xfrm>
        </p:spPr>
        <p:txBody>
          <a:bodyPr/>
          <a:lstStyle>
            <a:lvl1pPr>
              <a:defRPr sz="2800"/>
            </a:lvl1pPr>
            <a:lvl2pPr>
              <a:defRPr sz="2200"/>
            </a:lvl2pPr>
            <a:lvl3pPr>
              <a:defRPr sz="1600"/>
            </a:lvl3pPr>
            <a:lvl4pPr>
              <a:defRPr sz="1600"/>
            </a:lvl4pPr>
            <a:lvl5pPr>
              <a:defRPr sz="1800"/>
            </a:lvl5pPr>
            <a:lvl6pPr>
              <a:defRPr sz="1800"/>
            </a:lvl6pPr>
            <a:lvl7pPr>
              <a:defRPr sz="1800"/>
            </a:lvl7pPr>
            <a:lvl8pPr>
              <a:defRPr sz="1800"/>
            </a:lvl8pPr>
            <a:lvl9pPr>
              <a:defRPr sz="1800"/>
            </a:lvl9pPr>
          </a:lstStyle>
          <a:p>
            <a:pPr lvl="1"/>
            <a:r>
              <a:rPr lang="en-AU" dirty="0"/>
              <a:t>Second level</a:t>
            </a:r>
          </a:p>
          <a:p>
            <a:pPr lvl="2"/>
            <a:r>
              <a:rPr lang="en-AU" dirty="0"/>
              <a:t>Third level</a:t>
            </a:r>
          </a:p>
          <a:p>
            <a:pPr lvl="3"/>
            <a:r>
              <a:rPr lang="en-AU" dirty="0"/>
              <a:t>Fourth level</a:t>
            </a:r>
          </a:p>
        </p:txBody>
      </p:sp>
      <p:sp>
        <p:nvSpPr>
          <p:cNvPr id="13" name="Content Placeholder 3"/>
          <p:cNvSpPr>
            <a:spLocks noGrp="1"/>
          </p:cNvSpPr>
          <p:nvPr>
            <p:ph sz="half" idx="14" hasCustomPrompt="1"/>
          </p:nvPr>
        </p:nvSpPr>
        <p:spPr>
          <a:xfrm>
            <a:off x="457201" y="2107737"/>
            <a:ext cx="7538645" cy="495663"/>
          </a:xfrm>
        </p:spPr>
        <p:txBody>
          <a:bodyPr>
            <a:noAutofit/>
          </a:bodyPr>
          <a:lstStyle>
            <a:lvl1pPr>
              <a:defRPr sz="2800"/>
            </a:lvl1pPr>
            <a:lvl2pPr>
              <a:defRPr sz="2200"/>
            </a:lvl2pPr>
            <a:lvl3pPr>
              <a:defRPr sz="1200"/>
            </a:lvl3pPr>
            <a:lvl4pPr>
              <a:defRPr sz="1200"/>
            </a:lvl4pPr>
            <a:lvl5pPr>
              <a:defRPr sz="1800"/>
            </a:lvl5pPr>
            <a:lvl6pPr>
              <a:defRPr sz="1800"/>
            </a:lvl6pPr>
            <a:lvl7pPr>
              <a:defRPr sz="1800"/>
            </a:lvl7pPr>
            <a:lvl8pPr>
              <a:defRPr sz="1800"/>
            </a:lvl8pPr>
            <a:lvl9pPr>
              <a:defRPr sz="1800"/>
            </a:lvl9pPr>
          </a:lstStyle>
          <a:p>
            <a:pPr lvl="1"/>
            <a:r>
              <a:rPr lang="en-AU" dirty="0"/>
              <a:t>Second level</a:t>
            </a:r>
          </a:p>
        </p:txBody>
      </p:sp>
      <p:sp>
        <p:nvSpPr>
          <p:cNvPr id="15" name="Content Placeholder 3"/>
          <p:cNvSpPr>
            <a:spLocks noGrp="1"/>
          </p:cNvSpPr>
          <p:nvPr>
            <p:ph sz="half" idx="15" hasCustomPrompt="1"/>
          </p:nvPr>
        </p:nvSpPr>
        <p:spPr>
          <a:xfrm>
            <a:off x="4648200" y="2896746"/>
            <a:ext cx="3924000" cy="2704241"/>
          </a:xfrm>
        </p:spPr>
        <p:txBody>
          <a:bodyPr/>
          <a:lstStyle>
            <a:lvl1pPr>
              <a:defRPr sz="2800"/>
            </a:lvl1pPr>
            <a:lvl2pPr>
              <a:defRPr sz="2200"/>
            </a:lvl2pPr>
            <a:lvl3pPr>
              <a:defRPr sz="1600"/>
            </a:lvl3pPr>
            <a:lvl4pPr>
              <a:defRPr sz="1600"/>
            </a:lvl4pPr>
            <a:lvl5pPr>
              <a:defRPr sz="1800"/>
            </a:lvl5pPr>
            <a:lvl6pPr>
              <a:defRPr sz="1800"/>
            </a:lvl6pPr>
            <a:lvl7pPr>
              <a:defRPr sz="1800"/>
            </a:lvl7pPr>
            <a:lvl8pPr>
              <a:defRPr sz="1800"/>
            </a:lvl8pPr>
            <a:lvl9pPr>
              <a:defRPr sz="1800"/>
            </a:lvl9pPr>
          </a:lstStyle>
          <a:p>
            <a:pPr lvl="1"/>
            <a:r>
              <a:rPr lang="en-AU" dirty="0"/>
              <a:t>Second level</a:t>
            </a:r>
          </a:p>
          <a:p>
            <a:pPr lvl="2"/>
            <a:r>
              <a:rPr lang="en-AU" dirty="0"/>
              <a:t>Third level</a:t>
            </a:r>
          </a:p>
          <a:p>
            <a:pPr lvl="3"/>
            <a:r>
              <a:rPr lang="en-AU" dirty="0"/>
              <a:t>Fourth level</a:t>
            </a:r>
          </a:p>
        </p:txBody>
      </p:sp>
    </p:spTree>
    <p:extLst>
      <p:ext uri="{BB962C8B-B14F-4D97-AF65-F5344CB8AC3E}">
        <p14:creationId xmlns:p14="http://schemas.microsoft.com/office/powerpoint/2010/main" val="275105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6" name="Rectangle 25"/>
          <p:cNvSpPr>
            <a:spLocks noChangeAspect="1"/>
          </p:cNvSpPr>
          <p:nvPr userDrawn="1"/>
        </p:nvSpPr>
        <p:spPr>
          <a:xfrm>
            <a:off x="0" y="1"/>
            <a:ext cx="9144000" cy="6858000"/>
          </a:xfrm>
          <a:prstGeom prst="rect">
            <a:avLst/>
          </a:prstGeom>
          <a:solidFill>
            <a:srgbClr val="AAD75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noChangeAspect="1"/>
          </p:cNvSpPr>
          <p:nvPr>
            <p:ph type="ctrTitle" hasCustomPrompt="1"/>
          </p:nvPr>
        </p:nvSpPr>
        <p:spPr>
          <a:xfrm>
            <a:off x="575800" y="987986"/>
            <a:ext cx="7413169" cy="3496684"/>
          </a:xfrm>
        </p:spPr>
        <p:txBody>
          <a:bodyPr lIns="0" anchor="ctr" anchorCtr="0">
            <a:spAutoFit/>
          </a:bodyPr>
          <a:lstStyle>
            <a:lvl1pPr algn="l">
              <a:lnSpc>
                <a:spcPts val="4400"/>
              </a:lnSpc>
              <a:defRPr sz="4400" baseline="0">
                <a:solidFill>
                  <a:schemeClr val="tx1"/>
                </a:solidFill>
              </a:defRPr>
            </a:lvl1pPr>
          </a:lstStyle>
          <a:p>
            <a:r>
              <a:rPr lang="en-AU" dirty="0"/>
              <a:t>—</a:t>
            </a:r>
            <a:br>
              <a:rPr lang="en-AU" dirty="0"/>
            </a:br>
            <a:r>
              <a:rPr lang="en-AU" dirty="0"/>
              <a:t>Bo </a:t>
            </a:r>
            <a:r>
              <a:rPr lang="en-AU" dirty="0" err="1"/>
              <a:t>voloritiosam</a:t>
            </a:r>
            <a:r>
              <a:rPr lang="en-AU" dirty="0"/>
              <a:t> </a:t>
            </a:r>
            <a:r>
              <a:rPr lang="en-AU" dirty="0" err="1"/>
              <a:t>hitio</a:t>
            </a:r>
            <a:r>
              <a:rPr lang="en-AU" dirty="0"/>
              <a:t> </a:t>
            </a:r>
            <a:r>
              <a:rPr lang="en-AU" dirty="0" err="1"/>
              <a:t>molupta</a:t>
            </a:r>
            <a:r>
              <a:rPr lang="en-AU" dirty="0"/>
              <a:t> </a:t>
            </a:r>
            <a:r>
              <a:rPr lang="en-AU" dirty="0" err="1"/>
              <a:t>tiorepr</a:t>
            </a:r>
            <a:r>
              <a:rPr lang="en-AU" dirty="0"/>
              <a:t> </a:t>
            </a:r>
            <a:r>
              <a:rPr lang="en-AU" dirty="0" err="1"/>
              <a:t>estist</a:t>
            </a:r>
            <a:r>
              <a:rPr lang="en-AU" dirty="0"/>
              <a:t> </a:t>
            </a:r>
            <a:r>
              <a:rPr lang="en-AU" dirty="0" err="1"/>
              <a:t>corro</a:t>
            </a:r>
            <a:r>
              <a:rPr lang="en-AU" dirty="0"/>
              <a:t> </a:t>
            </a:r>
            <a:r>
              <a:rPr lang="en-AU" dirty="0" err="1"/>
              <a:t>debis</a:t>
            </a:r>
            <a:r>
              <a:rPr lang="en-AU" dirty="0"/>
              <a:t> re, </a:t>
            </a:r>
            <a:r>
              <a:rPr lang="en-AU" dirty="0" err="1"/>
              <a:t>corestius</a:t>
            </a:r>
            <a:r>
              <a:rPr lang="en-AU" dirty="0"/>
              <a:t> cum </a:t>
            </a:r>
            <a:r>
              <a:rPr lang="en-AU" dirty="0" err="1"/>
              <a:t>susandae</a:t>
            </a:r>
            <a:r>
              <a:rPr lang="en-AU" dirty="0"/>
              <a:t> </a:t>
            </a:r>
            <a:r>
              <a:rPr lang="en-AU" dirty="0" err="1"/>
              <a:t>atiaerferae</a:t>
            </a:r>
            <a:r>
              <a:rPr lang="en-AU" dirty="0"/>
              <a:t> </a:t>
            </a:r>
            <a:r>
              <a:rPr lang="en-AU" dirty="0" err="1"/>
              <a:t>quisqui</a:t>
            </a:r>
            <a:r>
              <a:rPr lang="en-AU" dirty="0"/>
              <a:t> con </a:t>
            </a:r>
            <a:r>
              <a:rPr lang="en-AU" dirty="0" err="1"/>
              <a:t>preius</a:t>
            </a:r>
            <a:r>
              <a:rPr lang="en-AU" dirty="0"/>
              <a:t> </a:t>
            </a:r>
            <a:r>
              <a:rPr lang="en-AU" dirty="0" err="1"/>
              <a:t>loriti</a:t>
            </a:r>
            <a:r>
              <a:rPr lang="en-AU" dirty="0"/>
              <a:t>.</a:t>
            </a:r>
            <a:endParaRPr lang="en-US" dirty="0"/>
          </a:p>
        </p:txBody>
      </p:sp>
      <p:sp>
        <p:nvSpPr>
          <p:cNvPr id="7" name="L-Shape 6"/>
          <p:cNvSpPr/>
          <p:nvPr userDrawn="1"/>
        </p:nvSpPr>
        <p:spPr>
          <a:xfrm rot="16200000">
            <a:off x="8262740" y="5955392"/>
            <a:ext cx="592884" cy="592884"/>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r>
              <a:rPr lang="en-US"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6" name="Rectangle 5"/>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Tree>
    <p:extLst>
      <p:ext uri="{BB962C8B-B14F-4D97-AF65-F5344CB8AC3E}">
        <p14:creationId xmlns:p14="http://schemas.microsoft.com/office/powerpoint/2010/main" val="51787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7975"/>
            <a:ext cx="8229600" cy="871795"/>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1"/>
            <a:r>
              <a:rPr lang="en-AU" dirty="0"/>
              <a:t>Second level</a:t>
            </a:r>
          </a:p>
          <a:p>
            <a:pPr lvl="2"/>
            <a:r>
              <a:rPr lang="en-AU" dirty="0"/>
              <a:t>Third level</a:t>
            </a:r>
          </a:p>
          <a:p>
            <a:pPr lvl="3"/>
            <a:r>
              <a:rPr lang="en-AU" dirty="0"/>
              <a:t>Fourth level</a:t>
            </a:r>
          </a:p>
        </p:txBody>
      </p:sp>
      <p:sp>
        <p:nvSpPr>
          <p:cNvPr id="8" name="L-Shape 7"/>
          <p:cNvSpPr/>
          <p:nvPr/>
        </p:nvSpPr>
        <p:spPr>
          <a:xfrm rot="10800000">
            <a:off x="8291260" y="347975"/>
            <a:ext cx="564889" cy="564889"/>
          </a:xfrm>
          <a:prstGeom prst="corner">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19" name="Rectangle 11"/>
          <p:cNvSpPr/>
          <p:nvPr/>
        </p:nvSpPr>
        <p:spPr>
          <a:xfrm rot="16200000">
            <a:off x="8332510" y="6046511"/>
            <a:ext cx="811489" cy="81148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7200" y="5955850"/>
            <a:ext cx="1249767" cy="560026"/>
          </a:xfrm>
          <a:prstGeom prst="rect">
            <a:avLst/>
          </a:prstGeom>
        </p:spPr>
      </p:pic>
      <p:sp>
        <p:nvSpPr>
          <p:cNvPr id="9" name="Rectangle 8"/>
          <p:cNvSpPr/>
          <p:nvPr userDrawn="1"/>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4" name="MSIPCMContentMarking" descr="{&quot;HashCode&quot;:1610746136,&quot;Placement&quot;:&quot;Header&quot;,&quot;Top&quot;:0.0,&quot;Left&quot;:278.729126,&quot;SlideWidth&quot;:720,&quot;SlideHeight&quot;:540}">
            <a:extLst>
              <a:ext uri="{FF2B5EF4-FFF2-40B4-BE49-F238E27FC236}">
                <a16:creationId xmlns:a16="http://schemas.microsoft.com/office/drawing/2014/main" id="{4FEC055E-DADA-4BD7-B21F-497F89D71F08}"/>
              </a:ext>
            </a:extLst>
          </p:cNvPr>
          <p:cNvSpPr txBox="1"/>
          <p:nvPr userDrawn="1"/>
        </p:nvSpPr>
        <p:spPr>
          <a:xfrm>
            <a:off x="3539860" y="0"/>
            <a:ext cx="2064281" cy="296525"/>
          </a:xfrm>
          <a:prstGeom prst="rect">
            <a:avLst/>
          </a:prstGeom>
          <a:noFill/>
        </p:spPr>
        <p:txBody>
          <a:bodyPr vert="horz" wrap="square" lIns="0" tIns="0" rIns="0" bIns="0" rtlCol="0" anchor="ctr" anchorCtr="1">
            <a:spAutoFit/>
          </a:bodyPr>
          <a:lstStyle/>
          <a:p>
            <a:pPr algn="ctr">
              <a:spcBef>
                <a:spcPts val="0"/>
              </a:spcBef>
              <a:spcAft>
                <a:spcPts val="0"/>
              </a:spcAft>
            </a:pPr>
            <a:r>
              <a:rPr lang="en-AU" sz="1200">
                <a:solidFill>
                  <a:srgbClr val="EEDC00"/>
                </a:solidFill>
                <a:latin typeface="Calibri" panose="020F0502020204030204" pitchFamily="34" charset="0"/>
              </a:rPr>
              <a:t>RMIT Classification: Trusted</a:t>
            </a:r>
          </a:p>
        </p:txBody>
      </p:sp>
    </p:spTree>
    <p:extLst>
      <p:ext uri="{BB962C8B-B14F-4D97-AF65-F5344CB8AC3E}">
        <p14:creationId xmlns:p14="http://schemas.microsoft.com/office/powerpoint/2010/main" val="53284102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68" r:id="rId4"/>
    <p:sldLayoutId id="2147483669" r:id="rId5"/>
    <p:sldLayoutId id="2147483670" r:id="rId6"/>
    <p:sldLayoutId id="2147483671" r:id="rId7"/>
    <p:sldLayoutId id="2147483652" r:id="rId8"/>
    <p:sldLayoutId id="2147483672" r:id="rId9"/>
    <p:sldLayoutId id="2147483673" r:id="rId10"/>
    <p:sldLayoutId id="2147483674" r:id="rId11"/>
  </p:sldLayoutIdLst>
  <p:txStyles>
    <p:titleStyle>
      <a:lvl1pPr algn="l" defTabSz="457200" rtl="0" eaLnBrk="1" latinLnBrk="0" hangingPunct="1">
        <a:lnSpc>
          <a:spcPts val="3000"/>
        </a:lnSpc>
        <a:spcBef>
          <a:spcPct val="0"/>
        </a:spcBef>
        <a:buNone/>
        <a:defRPr sz="3000" b="1" i="0" kern="1200" spc="-100" baseline="0">
          <a:solidFill>
            <a:schemeClr val="tx1"/>
          </a:solidFill>
          <a:latin typeface="Arial"/>
          <a:ea typeface="+mj-ea"/>
          <a:cs typeface="Arial"/>
        </a:defRPr>
      </a:lvl1pPr>
    </p:titleStyle>
    <p:bodyStyle>
      <a:lvl1pPr marL="0" indent="0" algn="l" defTabSz="457200" rtl="0" eaLnBrk="1" latinLnBrk="0" hangingPunct="1">
        <a:spcBef>
          <a:spcPct val="20000"/>
        </a:spcBef>
        <a:buFont typeface="Arial"/>
        <a:buNone/>
        <a:defRPr sz="2600" b="1" i="0" kern="1200">
          <a:solidFill>
            <a:schemeClr val="tx1"/>
          </a:solidFill>
          <a:latin typeface="Arial"/>
          <a:ea typeface="+mn-ea"/>
          <a:cs typeface="Arial"/>
        </a:defRPr>
      </a:lvl1pPr>
      <a:lvl2pPr marL="0" indent="0" algn="l" defTabSz="457200" rtl="0" eaLnBrk="1" latinLnBrk="0" hangingPunct="1">
        <a:spcBef>
          <a:spcPct val="20000"/>
        </a:spcBef>
        <a:buFont typeface="Arial"/>
        <a:buNone/>
        <a:defRPr sz="2200" b="0" i="0" kern="1200">
          <a:solidFill>
            <a:schemeClr val="tx1"/>
          </a:solidFill>
          <a:latin typeface="Arial"/>
          <a:ea typeface="+mn-ea"/>
          <a:cs typeface="Arial"/>
        </a:defRPr>
      </a:lvl2pPr>
      <a:lvl3pPr marL="0" indent="0" algn="l" defTabSz="457200" rtl="0" eaLnBrk="1" latinLnBrk="0" hangingPunct="1">
        <a:lnSpc>
          <a:spcPct val="110000"/>
        </a:lnSpc>
        <a:spcBef>
          <a:spcPct val="20000"/>
        </a:spcBef>
        <a:buFont typeface="Arial"/>
        <a:buNone/>
        <a:defRPr sz="1600" b="0" i="0" kern="1200">
          <a:solidFill>
            <a:schemeClr val="tx1"/>
          </a:solidFill>
          <a:latin typeface="Arial"/>
          <a:ea typeface="+mn-ea"/>
          <a:cs typeface="Arial"/>
        </a:defRPr>
      </a:lvl3pPr>
      <a:lvl4pPr marL="180000" indent="-180000" algn="l" defTabSz="457200" rtl="0" eaLnBrk="1" latinLnBrk="0" hangingPunct="1">
        <a:lnSpc>
          <a:spcPct val="110000"/>
        </a:lnSpc>
        <a:spcBef>
          <a:spcPct val="20000"/>
        </a:spcBef>
        <a:spcAft>
          <a:spcPts val="800"/>
        </a:spcAft>
        <a:buClr>
          <a:schemeClr val="accent6"/>
        </a:buClr>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799" y="2390751"/>
            <a:ext cx="5477200" cy="1239656"/>
          </a:xfrm>
        </p:spPr>
        <p:txBody>
          <a:bodyPr>
            <a:spAutoFit/>
          </a:bodyPr>
          <a:lstStyle/>
          <a:p>
            <a:r>
              <a:rPr lang="en-US" dirty="0">
                <a:solidFill>
                  <a:schemeClr val="accent1"/>
                </a:solidFill>
              </a:rPr>
              <a:t>—</a:t>
            </a:r>
            <a:br>
              <a:rPr lang="en-US" dirty="0"/>
            </a:br>
            <a:r>
              <a:rPr lang="en-US" dirty="0"/>
              <a:t>Manage ICT Projects</a:t>
            </a:r>
          </a:p>
        </p:txBody>
      </p:sp>
      <p:sp>
        <p:nvSpPr>
          <p:cNvPr id="3" name="Subtitle 2"/>
          <p:cNvSpPr>
            <a:spLocks noGrp="1"/>
          </p:cNvSpPr>
          <p:nvPr>
            <p:ph type="subTitle" idx="1"/>
          </p:nvPr>
        </p:nvSpPr>
        <p:spPr/>
        <p:txBody>
          <a:bodyPr/>
          <a:lstStyle/>
          <a:p>
            <a:r>
              <a:rPr lang="en-US" dirty="0"/>
              <a:t>Part D Presentation</a:t>
            </a:r>
          </a:p>
        </p:txBody>
      </p:sp>
      <p:sp>
        <p:nvSpPr>
          <p:cNvPr id="6" name="Subtitle 2"/>
          <p:cNvSpPr txBox="1">
            <a:spLocks/>
          </p:cNvSpPr>
          <p:nvPr/>
        </p:nvSpPr>
        <p:spPr>
          <a:xfrm>
            <a:off x="575800" y="5657691"/>
            <a:ext cx="2201769" cy="734659"/>
          </a:xfrm>
          <a:prstGeom prst="rect">
            <a:avLst/>
          </a:prstGeom>
        </p:spPr>
        <p:txBody>
          <a:bodyPr vert="horz" lIns="0" tIns="45720" rIns="91440" bIns="45720" rtlCol="0">
            <a:norm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000" dirty="0">
                <a:solidFill>
                  <a:schemeClr val="tx1"/>
                </a:solidFill>
              </a:rPr>
              <a:t>Student Name</a:t>
            </a:r>
          </a:p>
        </p:txBody>
      </p:sp>
      <p:cxnSp>
        <p:nvCxnSpPr>
          <p:cNvPr id="7" name="Straight Connector 6"/>
          <p:cNvCxnSpPr/>
          <p:nvPr/>
        </p:nvCxnSpPr>
        <p:spPr>
          <a:xfrm flipV="1">
            <a:off x="587892" y="5657691"/>
            <a:ext cx="2120933" cy="3"/>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76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935C-D22C-4048-A3E4-191BAD68A17F}"/>
              </a:ext>
            </a:extLst>
          </p:cNvPr>
          <p:cNvSpPr>
            <a:spLocks noGrp="1"/>
          </p:cNvSpPr>
          <p:nvPr>
            <p:ph type="ctrTitle"/>
          </p:nvPr>
        </p:nvSpPr>
        <p:spPr>
          <a:xfrm>
            <a:off x="575800" y="2408033"/>
            <a:ext cx="7413169" cy="656590"/>
          </a:xfrm>
        </p:spPr>
        <p:txBody>
          <a:bodyPr/>
          <a:lstStyle/>
          <a:p>
            <a:r>
              <a:rPr lang="en-AU" dirty="0"/>
              <a:t>Thank you</a:t>
            </a:r>
          </a:p>
        </p:txBody>
      </p:sp>
    </p:spTree>
    <p:extLst>
      <p:ext uri="{BB962C8B-B14F-4D97-AF65-F5344CB8AC3E}">
        <p14:creationId xmlns:p14="http://schemas.microsoft.com/office/powerpoint/2010/main" val="424969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Recruiting Platform</a:t>
            </a:r>
          </a:p>
        </p:txBody>
      </p:sp>
      <p:sp>
        <p:nvSpPr>
          <p:cNvPr id="3" name="Content Placeholder 2">
            <a:extLst>
              <a:ext uri="{FF2B5EF4-FFF2-40B4-BE49-F238E27FC236}">
                <a16:creationId xmlns:a16="http://schemas.microsoft.com/office/drawing/2014/main" id="{7DA64C37-C2C1-43FF-9BF2-A20D39EE5BBA}"/>
              </a:ext>
            </a:extLst>
          </p:cNvPr>
          <p:cNvSpPr>
            <a:spLocks noGrp="1"/>
          </p:cNvSpPr>
          <p:nvPr>
            <p:ph sz="half" idx="13"/>
          </p:nvPr>
        </p:nvSpPr>
        <p:spPr>
          <a:xfrm>
            <a:off x="457199" y="2896746"/>
            <a:ext cx="7820025" cy="2704241"/>
          </a:xfrm>
        </p:spPr>
        <p:txBody>
          <a:bodyPr/>
          <a:lstStyle/>
          <a:p>
            <a:pPr marL="457200" indent="-457200">
              <a:buFont typeface="Arial" panose="020B0604020202020204" pitchFamily="34" charset="0"/>
              <a:buChar char="•"/>
            </a:pPr>
            <a:r>
              <a:rPr lang="en-AU" dirty="0"/>
              <a:t>Julieta </a:t>
            </a:r>
            <a:r>
              <a:rPr lang="en-AU" dirty="0" err="1"/>
              <a:t>Petran</a:t>
            </a:r>
            <a:r>
              <a:rPr lang="en-AU" dirty="0"/>
              <a:t> – Full stack developer</a:t>
            </a:r>
          </a:p>
          <a:p>
            <a:pPr marL="457200" indent="-457200">
              <a:buFont typeface="Arial" panose="020B0604020202020204" pitchFamily="34" charset="0"/>
              <a:buChar char="•"/>
            </a:pPr>
            <a:r>
              <a:rPr lang="en-AU" dirty="0" err="1"/>
              <a:t>Toygar</a:t>
            </a:r>
            <a:r>
              <a:rPr lang="en-AU" dirty="0"/>
              <a:t> </a:t>
            </a:r>
            <a:r>
              <a:rPr lang="en-AU" dirty="0" err="1"/>
              <a:t>Viteri</a:t>
            </a:r>
            <a:r>
              <a:rPr lang="en-AU" dirty="0"/>
              <a:t> – Analysis</a:t>
            </a:r>
          </a:p>
          <a:p>
            <a:pPr marL="457200" indent="-457200">
              <a:buFont typeface="Arial" panose="020B0604020202020204" pitchFamily="34" charset="0"/>
              <a:buChar char="•"/>
            </a:pPr>
            <a:r>
              <a:rPr lang="en-AU" dirty="0"/>
              <a:t>Anna Todaro – Lead tester</a:t>
            </a:r>
          </a:p>
          <a:p>
            <a:pPr marL="457200" indent="-457200">
              <a:buFont typeface="Arial" panose="020B0604020202020204" pitchFamily="34" charset="0"/>
              <a:buChar char="•"/>
            </a:pPr>
            <a:r>
              <a:rPr lang="en-AU" dirty="0"/>
              <a:t>Venetia Blaha – Data engineer </a:t>
            </a:r>
          </a:p>
          <a:p>
            <a:pPr marL="457200" indent="-457200">
              <a:buFont typeface="Arial" panose="020B0604020202020204" pitchFamily="34" charset="0"/>
              <a:buChar char="•"/>
            </a:pPr>
            <a:r>
              <a:rPr lang="en-AU" dirty="0"/>
              <a:t>Charles Mossop – Project Manager</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Team members:</a:t>
            </a:r>
          </a:p>
        </p:txBody>
      </p:sp>
    </p:spTree>
    <p:extLst>
      <p:ext uri="{BB962C8B-B14F-4D97-AF65-F5344CB8AC3E}">
        <p14:creationId xmlns:p14="http://schemas.microsoft.com/office/powerpoint/2010/main" val="65030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Recruiting Platform</a:t>
            </a:r>
          </a:p>
        </p:txBody>
      </p:sp>
      <p:sp>
        <p:nvSpPr>
          <p:cNvPr id="3" name="Content Placeholder 2">
            <a:extLst>
              <a:ext uri="{FF2B5EF4-FFF2-40B4-BE49-F238E27FC236}">
                <a16:creationId xmlns:a16="http://schemas.microsoft.com/office/drawing/2014/main" id="{7DA64C37-C2C1-43FF-9BF2-A20D39EE5BBA}"/>
              </a:ext>
            </a:extLst>
          </p:cNvPr>
          <p:cNvSpPr>
            <a:spLocks noGrp="1"/>
          </p:cNvSpPr>
          <p:nvPr>
            <p:ph sz="half" idx="13"/>
          </p:nvPr>
        </p:nvSpPr>
        <p:spPr>
          <a:xfrm>
            <a:off x="457199" y="2896746"/>
            <a:ext cx="7820025" cy="2704241"/>
          </a:xfrm>
        </p:spPr>
        <p:txBody>
          <a:bodyPr>
            <a:normAutofit/>
          </a:bodyPr>
          <a:lstStyle/>
          <a:p>
            <a:r>
              <a:rPr lang="en-AU" sz="1800" dirty="0"/>
              <a:t>Julieta's experience in both frontend and backend development makes her ideal to lead the development of the project</a:t>
            </a:r>
          </a:p>
          <a:p>
            <a:r>
              <a:rPr lang="en-AU" sz="1800" dirty="0"/>
              <a:t>ROLES:</a:t>
            </a:r>
          </a:p>
          <a:p>
            <a:pPr marL="457200" indent="-457200">
              <a:buFont typeface="Arial" panose="020B0604020202020204" pitchFamily="34" charset="0"/>
              <a:buChar char="•"/>
            </a:pPr>
            <a:r>
              <a:rPr lang="en-AU" sz="1800" dirty="0"/>
              <a:t>Lead system design and architecture</a:t>
            </a:r>
          </a:p>
          <a:p>
            <a:pPr marL="457200" indent="-457200">
              <a:buFont typeface="Arial" panose="020B0604020202020204" pitchFamily="34" charset="0"/>
              <a:buChar char="•"/>
            </a:pPr>
            <a:r>
              <a:rPr lang="en-AU" sz="1800" dirty="0"/>
              <a:t>Front end and back end development</a:t>
            </a:r>
          </a:p>
          <a:p>
            <a:pPr marL="457200" indent="-457200">
              <a:buFont typeface="Arial" panose="020B0604020202020204" pitchFamily="34" charset="0"/>
              <a:buChar char="•"/>
            </a:pPr>
            <a:r>
              <a:rPr lang="en-AU" sz="1800" dirty="0"/>
              <a:t>Implement security features</a:t>
            </a:r>
          </a:p>
          <a:p>
            <a:pPr marL="457200" indent="-457200">
              <a:buFont typeface="Arial" panose="020B0604020202020204" pitchFamily="34" charset="0"/>
              <a:buChar char="•"/>
            </a:pPr>
            <a:r>
              <a:rPr lang="en-AU" sz="1800" dirty="0"/>
              <a:t>Oversee final deployment</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Julieta </a:t>
            </a:r>
            <a:r>
              <a:rPr lang="en-AU" dirty="0" err="1"/>
              <a:t>Petran</a:t>
            </a:r>
            <a:endParaRPr lang="en-AU" dirty="0"/>
          </a:p>
        </p:txBody>
      </p:sp>
    </p:spTree>
    <p:extLst>
      <p:ext uri="{BB962C8B-B14F-4D97-AF65-F5344CB8AC3E}">
        <p14:creationId xmlns:p14="http://schemas.microsoft.com/office/powerpoint/2010/main" val="201193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Recruiting Platform</a:t>
            </a:r>
          </a:p>
        </p:txBody>
      </p:sp>
      <p:sp>
        <p:nvSpPr>
          <p:cNvPr id="3" name="Content Placeholder 2">
            <a:extLst>
              <a:ext uri="{FF2B5EF4-FFF2-40B4-BE49-F238E27FC236}">
                <a16:creationId xmlns:a16="http://schemas.microsoft.com/office/drawing/2014/main" id="{7DA64C37-C2C1-43FF-9BF2-A20D39EE5BBA}"/>
              </a:ext>
            </a:extLst>
          </p:cNvPr>
          <p:cNvSpPr>
            <a:spLocks noGrp="1"/>
          </p:cNvSpPr>
          <p:nvPr>
            <p:ph sz="half" idx="13"/>
          </p:nvPr>
        </p:nvSpPr>
        <p:spPr>
          <a:xfrm>
            <a:off x="457199" y="2896746"/>
            <a:ext cx="7820025" cy="2583792"/>
          </a:xfrm>
        </p:spPr>
        <p:txBody>
          <a:bodyPr>
            <a:normAutofit/>
          </a:bodyPr>
          <a:lstStyle/>
          <a:p>
            <a:pPr marL="457200" indent="-457200">
              <a:buFont typeface="Arial" panose="020B0604020202020204" pitchFamily="34" charset="0"/>
              <a:buChar char="•"/>
            </a:pPr>
            <a:r>
              <a:rPr lang="en-AU" sz="1800" dirty="0" err="1"/>
              <a:t>Toygar’s</a:t>
            </a:r>
            <a:r>
              <a:rPr lang="en-AU" sz="1800" dirty="0"/>
              <a:t> expertise in communication, stakeholder analysis, and business process modelling will ensure that the project aligns with business requirements. explain how each person will contribute to project outcomes</a:t>
            </a:r>
          </a:p>
          <a:p>
            <a:r>
              <a:rPr lang="en-AU" sz="1800" dirty="0"/>
              <a:t>ROLES</a:t>
            </a:r>
          </a:p>
          <a:p>
            <a:r>
              <a:rPr lang="en-AU" sz="1800" dirty="0"/>
              <a:t>	.Lead Liaison with stakeholders</a:t>
            </a:r>
          </a:p>
          <a:p>
            <a:r>
              <a:rPr lang="en-AU" sz="1800" dirty="0"/>
              <a:t>	.Lead requirements and documentations</a:t>
            </a:r>
          </a:p>
          <a:p>
            <a:r>
              <a:rPr lang="en-AU" sz="1800" dirty="0"/>
              <a:t>	.manager User Acceptance Testing (UAT)</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err="1"/>
              <a:t>Toygar</a:t>
            </a:r>
            <a:r>
              <a:rPr lang="en-AU" dirty="0"/>
              <a:t> </a:t>
            </a:r>
            <a:r>
              <a:rPr lang="en-AU" dirty="0" err="1"/>
              <a:t>Viteri</a:t>
            </a:r>
            <a:endParaRPr lang="en-AU" dirty="0"/>
          </a:p>
        </p:txBody>
      </p:sp>
    </p:spTree>
    <p:extLst>
      <p:ext uri="{BB962C8B-B14F-4D97-AF65-F5344CB8AC3E}">
        <p14:creationId xmlns:p14="http://schemas.microsoft.com/office/powerpoint/2010/main" val="202515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Recruiting Platform</a:t>
            </a:r>
          </a:p>
        </p:txBody>
      </p:sp>
      <p:sp>
        <p:nvSpPr>
          <p:cNvPr id="3" name="Content Placeholder 2">
            <a:extLst>
              <a:ext uri="{FF2B5EF4-FFF2-40B4-BE49-F238E27FC236}">
                <a16:creationId xmlns:a16="http://schemas.microsoft.com/office/drawing/2014/main" id="{7DA64C37-C2C1-43FF-9BF2-A20D39EE5BBA}"/>
              </a:ext>
            </a:extLst>
          </p:cNvPr>
          <p:cNvSpPr>
            <a:spLocks noGrp="1"/>
          </p:cNvSpPr>
          <p:nvPr>
            <p:ph sz="half" idx="13"/>
          </p:nvPr>
        </p:nvSpPr>
        <p:spPr>
          <a:xfrm>
            <a:off x="457199" y="2076879"/>
            <a:ext cx="7820025" cy="2704241"/>
          </a:xfrm>
        </p:spPr>
        <p:txBody>
          <a:bodyPr>
            <a:normAutofit/>
          </a:bodyPr>
          <a:lstStyle/>
          <a:p>
            <a:pPr marL="457200" indent="-457200">
              <a:buFont typeface="Arial" panose="020B0604020202020204" pitchFamily="34" charset="0"/>
              <a:buChar char="•"/>
            </a:pPr>
            <a:r>
              <a:rPr lang="en-AU" sz="1600" dirty="0"/>
              <a:t>Anna's eight years of experience make her highly qualified to manage all testing phases, including regression testing, UAT, and bug tracking. She can ensure the system functions properly and meets all </a:t>
            </a:r>
            <a:r>
              <a:rPr lang="en-AU" sz="1600" dirty="0" err="1"/>
              <a:t>requirements.explain</a:t>
            </a:r>
            <a:r>
              <a:rPr lang="en-AU" sz="1600" dirty="0"/>
              <a:t> how each person will contribute to project outcomes.</a:t>
            </a:r>
          </a:p>
          <a:p>
            <a:r>
              <a:rPr lang="en-AU" sz="1600" dirty="0"/>
              <a:t>ROLES:</a:t>
            </a:r>
            <a:br>
              <a:rPr lang="en-AU" sz="1600" dirty="0"/>
            </a:br>
            <a:r>
              <a:rPr lang="en-AU" sz="1600" dirty="0"/>
              <a:t>	.Lead tester</a:t>
            </a:r>
          </a:p>
          <a:p>
            <a:r>
              <a:rPr lang="en-AU" sz="1600" dirty="0"/>
              <a:t>	.</a:t>
            </a:r>
            <a:r>
              <a:rPr lang="en-AU" sz="1600" dirty="0" err="1"/>
              <a:t>Documentating</a:t>
            </a:r>
            <a:r>
              <a:rPr lang="en-AU" sz="1600" dirty="0"/>
              <a:t> tests and managing test logs</a:t>
            </a:r>
          </a:p>
          <a:p>
            <a:r>
              <a:rPr lang="en-AU" sz="1600" dirty="0"/>
              <a:t>	.Collaborating with lead developers to resolve bugs.</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Anna Todaro</a:t>
            </a:r>
          </a:p>
        </p:txBody>
      </p:sp>
    </p:spTree>
    <p:extLst>
      <p:ext uri="{BB962C8B-B14F-4D97-AF65-F5344CB8AC3E}">
        <p14:creationId xmlns:p14="http://schemas.microsoft.com/office/powerpoint/2010/main" val="2348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F72D-07A9-83C2-2746-61EA861EA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D4AF3-B484-CDFC-E238-A2A858587E30}"/>
              </a:ext>
            </a:extLst>
          </p:cNvPr>
          <p:cNvSpPr>
            <a:spLocks noGrp="1"/>
          </p:cNvSpPr>
          <p:nvPr>
            <p:ph type="title"/>
          </p:nvPr>
        </p:nvSpPr>
        <p:spPr/>
        <p:txBody>
          <a:bodyPr/>
          <a:lstStyle/>
          <a:p>
            <a:r>
              <a:rPr lang="en-AU" dirty="0"/>
              <a:t>Automated Recruiting Platform</a:t>
            </a:r>
          </a:p>
        </p:txBody>
      </p:sp>
      <p:sp>
        <p:nvSpPr>
          <p:cNvPr id="3" name="Content Placeholder 2">
            <a:extLst>
              <a:ext uri="{FF2B5EF4-FFF2-40B4-BE49-F238E27FC236}">
                <a16:creationId xmlns:a16="http://schemas.microsoft.com/office/drawing/2014/main" id="{4C2EBED8-3118-E489-3815-43DA150D1C79}"/>
              </a:ext>
            </a:extLst>
          </p:cNvPr>
          <p:cNvSpPr>
            <a:spLocks noGrp="1"/>
          </p:cNvSpPr>
          <p:nvPr>
            <p:ph sz="half" idx="13"/>
          </p:nvPr>
        </p:nvSpPr>
        <p:spPr>
          <a:xfrm>
            <a:off x="457199" y="2076879"/>
            <a:ext cx="7820025" cy="2704241"/>
          </a:xfrm>
        </p:spPr>
        <p:txBody>
          <a:bodyPr>
            <a:normAutofit/>
          </a:bodyPr>
          <a:lstStyle/>
          <a:p>
            <a:pPr marL="457200" indent="-457200">
              <a:buFont typeface="Arial" panose="020B0604020202020204" pitchFamily="34" charset="0"/>
              <a:buChar char="•"/>
            </a:pPr>
            <a:r>
              <a:rPr lang="en-AU" sz="1600" dirty="0"/>
              <a:t>She can develop and maintain data integrity across systems, ensuring smooth data migration and performance</a:t>
            </a:r>
          </a:p>
          <a:p>
            <a:pPr marL="457200" indent="-457200">
              <a:buFont typeface="Arial" panose="020B0604020202020204" pitchFamily="34" charset="0"/>
              <a:buChar char="•"/>
            </a:pPr>
            <a:r>
              <a:rPr lang="en-AU" sz="1600" dirty="0"/>
              <a:t>ROLES:</a:t>
            </a:r>
            <a:br>
              <a:rPr lang="en-AU" sz="1600" dirty="0"/>
            </a:br>
            <a:r>
              <a:rPr lang="en-AU" sz="1600" dirty="0"/>
              <a:t>.design database and data model</a:t>
            </a:r>
          </a:p>
          <a:p>
            <a:r>
              <a:rPr lang="en-AU" sz="1600" dirty="0"/>
              <a:t>	.Lead salesforce integration</a:t>
            </a:r>
          </a:p>
          <a:p>
            <a:r>
              <a:rPr lang="en-AU" sz="1600" dirty="0"/>
              <a:t>	.Oversee data migration</a:t>
            </a:r>
          </a:p>
        </p:txBody>
      </p:sp>
      <p:sp>
        <p:nvSpPr>
          <p:cNvPr id="4" name="Content Placeholder 3">
            <a:extLst>
              <a:ext uri="{FF2B5EF4-FFF2-40B4-BE49-F238E27FC236}">
                <a16:creationId xmlns:a16="http://schemas.microsoft.com/office/drawing/2014/main" id="{869E5293-64E1-7E99-8919-37213AE1025A}"/>
              </a:ext>
            </a:extLst>
          </p:cNvPr>
          <p:cNvSpPr>
            <a:spLocks noGrp="1"/>
          </p:cNvSpPr>
          <p:nvPr>
            <p:ph sz="half" idx="14"/>
          </p:nvPr>
        </p:nvSpPr>
        <p:spPr>
          <a:xfrm>
            <a:off x="457201" y="1450512"/>
            <a:ext cx="7538645" cy="495663"/>
          </a:xfrm>
        </p:spPr>
        <p:txBody>
          <a:bodyPr/>
          <a:lstStyle/>
          <a:p>
            <a:r>
              <a:rPr lang="en-AU" dirty="0"/>
              <a:t>Venetia Blaha</a:t>
            </a:r>
          </a:p>
        </p:txBody>
      </p:sp>
    </p:spTree>
    <p:extLst>
      <p:ext uri="{BB962C8B-B14F-4D97-AF65-F5344CB8AC3E}">
        <p14:creationId xmlns:p14="http://schemas.microsoft.com/office/powerpoint/2010/main" val="268356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Recruitment Platform</a:t>
            </a:r>
          </a:p>
        </p:txBody>
      </p:sp>
      <p:sp>
        <p:nvSpPr>
          <p:cNvPr id="3" name="Content Placeholder 2">
            <a:extLst>
              <a:ext uri="{FF2B5EF4-FFF2-40B4-BE49-F238E27FC236}">
                <a16:creationId xmlns:a16="http://schemas.microsoft.com/office/drawing/2014/main" id="{7DA64C37-C2C1-43FF-9BF2-A20D39EE5BBA}"/>
              </a:ext>
            </a:extLst>
          </p:cNvPr>
          <p:cNvSpPr>
            <a:spLocks noGrp="1"/>
          </p:cNvSpPr>
          <p:nvPr>
            <p:ph sz="half" idx="13"/>
          </p:nvPr>
        </p:nvSpPr>
        <p:spPr>
          <a:xfrm>
            <a:off x="457199" y="2090054"/>
            <a:ext cx="7820025" cy="3510934"/>
          </a:xfrm>
        </p:spPr>
        <p:txBody>
          <a:bodyPr>
            <a:normAutofit fontScale="70000" lnSpcReduction="20000"/>
          </a:bodyPr>
          <a:lstStyle/>
          <a:p>
            <a:pPr marL="457200" lvl="1"/>
            <a:endParaRPr lang="en-AU" b="1" dirty="0"/>
          </a:p>
          <a:p>
            <a:pPr marL="457200" lvl="1"/>
            <a:r>
              <a:rPr lang="en-AU" b="1" dirty="0"/>
              <a:t>Weekly Meetings</a:t>
            </a:r>
            <a:r>
              <a:rPr lang="en-AU" dirty="0"/>
              <a:t>: The team holds weekly check-in meetings to discuss progress, address challenges, and align on priorities.</a:t>
            </a:r>
          </a:p>
          <a:p>
            <a:pPr marL="457200" lvl="1"/>
            <a:r>
              <a:rPr lang="en-AU" b="1" dirty="0"/>
              <a:t>Daily Updates</a:t>
            </a:r>
            <a:r>
              <a:rPr lang="en-AU" dirty="0"/>
              <a:t>: Team members use a shared platform (e.g., Slack or Microsoft Teams) for quick daily updates and to address any immediate questions or issues.</a:t>
            </a:r>
          </a:p>
          <a:p>
            <a:pPr marL="457200" lvl="1"/>
            <a:r>
              <a:rPr lang="en-AU" b="1" dirty="0"/>
              <a:t>Project Management Tool</a:t>
            </a:r>
            <a:r>
              <a:rPr lang="en-AU" dirty="0"/>
              <a:t>: All tasks, timelines, and documentation are tracked in a project management tool (e.g., Trello or Jira) for clear visibility and accountability.</a:t>
            </a:r>
          </a:p>
          <a:p>
            <a:pPr marL="457200" lvl="1"/>
            <a:r>
              <a:rPr lang="en-AU" b="1" dirty="0"/>
              <a:t>Peer Support</a:t>
            </a:r>
            <a:r>
              <a:rPr lang="en-AU" dirty="0"/>
              <a:t>: Team members share insights and assist each other with troubleshooting, especially when tasks overlap, such as between development and testing.</a:t>
            </a:r>
          </a:p>
          <a:p>
            <a:pPr marL="457200" lvl="1"/>
            <a:r>
              <a:rPr lang="en-AU" b="1" dirty="0"/>
              <a:t>Regular Feedback</a:t>
            </a:r>
            <a:r>
              <a:rPr lang="en-AU" dirty="0"/>
              <a:t>: Each member provides constructive feedback during meetings, helping improve workflows and problem-solving approaches.</a:t>
            </a:r>
          </a:p>
          <a:p>
            <a:pPr marL="457200" lvl="1"/>
            <a:r>
              <a:rPr lang="en-AU" b="1" dirty="0"/>
              <a:t>Team Leader Guidance</a:t>
            </a:r>
            <a:r>
              <a:rPr lang="en-AU" dirty="0"/>
              <a:t>: Julieta, the team leader, provides direction, ensuring all team members stay aligned with the project goals and addressing any roadblocks.</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Working together</a:t>
            </a:r>
          </a:p>
        </p:txBody>
      </p:sp>
    </p:spTree>
    <p:extLst>
      <p:ext uri="{BB962C8B-B14F-4D97-AF65-F5344CB8AC3E}">
        <p14:creationId xmlns:p14="http://schemas.microsoft.com/office/powerpoint/2010/main" val="28482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Recruitment Platform</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Establishing the team</a:t>
            </a:r>
          </a:p>
        </p:txBody>
      </p:sp>
      <p:sp>
        <p:nvSpPr>
          <p:cNvPr id="5" name="Rectangle 1">
            <a:extLst>
              <a:ext uri="{FF2B5EF4-FFF2-40B4-BE49-F238E27FC236}">
                <a16:creationId xmlns:a16="http://schemas.microsoft.com/office/drawing/2014/main" id="{D28F699B-D4B4-15F7-D72F-75E040F03EB1}"/>
              </a:ext>
            </a:extLst>
          </p:cNvPr>
          <p:cNvSpPr>
            <a:spLocks noGrp="1" noChangeArrowheads="1"/>
          </p:cNvSpPr>
          <p:nvPr>
            <p:ph sz="half" idx="13"/>
          </p:nvPr>
        </p:nvSpPr>
        <p:spPr bwMode="auto">
          <a:xfrm>
            <a:off x="328247" y="2466343"/>
            <a:ext cx="838199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Arial" panose="020B0604020202020204" pitchFamily="34" charset="0"/>
              </a:rPr>
              <a:t>We identified the key roles required, including a full stack developer, test analyst, and database developer, to cover all technical aspects of the project. We evaluated internal candidates based on their skills and availability, focusing on those with experience relevant to our project’s goals.</a:t>
            </a:r>
          </a:p>
          <a:p>
            <a:pPr marL="0" marR="0" lvl="0" indent="0" algn="l" defTabSz="914400" rtl="0" eaLnBrk="0" fontAlgn="base" latinLnBrk="0" hangingPunct="0">
              <a:lnSpc>
                <a:spcPct val="100000"/>
              </a:lnSpc>
              <a:spcBef>
                <a:spcPct val="0"/>
              </a:spcBef>
              <a:spcAft>
                <a:spcPct val="0"/>
              </a:spcAft>
              <a:buClrTx/>
              <a:buSzTx/>
              <a:buFontTx/>
              <a:buNone/>
              <a:tabLst/>
            </a:pPr>
            <a:endParaRPr lang="en-AU" altLang="en-US" sz="14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Arial" panose="020B0604020202020204" pitchFamily="34" charset="0"/>
              </a:rPr>
              <a:t>Each candidate’s skills were reviewed to ensure they fit their role. Julieta was chosen as the Full Stack Developer and Team Leader, Anna as the Test Analyst, and Venetia as the Database Developer. We verified each team member’s availability and commitment for the project duration, ensuring they understood their responsibilities and deadlines.</a:t>
            </a:r>
          </a:p>
          <a:p>
            <a:pPr marL="0" marR="0" lvl="0" indent="0" algn="l" defTabSz="914400" rtl="0" eaLnBrk="0" fontAlgn="base" latinLnBrk="0" hangingPunct="0">
              <a:lnSpc>
                <a:spcPct val="100000"/>
              </a:lnSpc>
              <a:spcBef>
                <a:spcPct val="0"/>
              </a:spcBef>
              <a:spcAft>
                <a:spcPct val="0"/>
              </a:spcAft>
              <a:buClrTx/>
              <a:buSzTx/>
              <a:buFontTx/>
              <a:buNone/>
              <a:tabLst/>
            </a:pPr>
            <a:endParaRPr lang="en-AU" altLang="en-US" sz="14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Arial" panose="020B0604020202020204" pitchFamily="34" charset="0"/>
              </a:rPr>
              <a:t>Weekly meetings, daily updates, and task tracking through a project management tool were set up to keep everyone aligned and ensure effective collaboration.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268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12A-4A5F-4856-AA90-2D53E61941E1}"/>
              </a:ext>
            </a:extLst>
          </p:cNvPr>
          <p:cNvSpPr>
            <a:spLocks noGrp="1"/>
          </p:cNvSpPr>
          <p:nvPr>
            <p:ph type="title"/>
          </p:nvPr>
        </p:nvSpPr>
        <p:spPr/>
        <p:txBody>
          <a:bodyPr/>
          <a:lstStyle/>
          <a:p>
            <a:r>
              <a:rPr lang="en-AU" dirty="0"/>
              <a:t>Automated Recruiting Platform</a:t>
            </a:r>
          </a:p>
        </p:txBody>
      </p:sp>
      <p:sp>
        <p:nvSpPr>
          <p:cNvPr id="4" name="Content Placeholder 3">
            <a:extLst>
              <a:ext uri="{FF2B5EF4-FFF2-40B4-BE49-F238E27FC236}">
                <a16:creationId xmlns:a16="http://schemas.microsoft.com/office/drawing/2014/main" id="{683CF053-E457-4A7D-A057-AA0129E55927}"/>
              </a:ext>
            </a:extLst>
          </p:cNvPr>
          <p:cNvSpPr>
            <a:spLocks noGrp="1"/>
          </p:cNvSpPr>
          <p:nvPr>
            <p:ph sz="half" idx="14"/>
          </p:nvPr>
        </p:nvSpPr>
        <p:spPr>
          <a:xfrm>
            <a:off x="457201" y="1450512"/>
            <a:ext cx="7538645" cy="495663"/>
          </a:xfrm>
        </p:spPr>
        <p:txBody>
          <a:bodyPr/>
          <a:lstStyle/>
          <a:p>
            <a:r>
              <a:rPr lang="en-AU" dirty="0"/>
              <a:t>Outline project cash flow</a:t>
            </a:r>
          </a:p>
        </p:txBody>
      </p:sp>
      <p:sp>
        <p:nvSpPr>
          <p:cNvPr id="5" name="Rectangle 1">
            <a:extLst>
              <a:ext uri="{FF2B5EF4-FFF2-40B4-BE49-F238E27FC236}">
                <a16:creationId xmlns:a16="http://schemas.microsoft.com/office/drawing/2014/main" id="{708716D7-D8B5-F77F-D711-56D40B2C0757}"/>
              </a:ext>
            </a:extLst>
          </p:cNvPr>
          <p:cNvSpPr>
            <a:spLocks noGrp="1" noChangeArrowheads="1"/>
          </p:cNvSpPr>
          <p:nvPr>
            <p:ph sz="half" idx="13"/>
          </p:nvPr>
        </p:nvSpPr>
        <p:spPr bwMode="auto">
          <a:xfrm>
            <a:off x="457200" y="2004389"/>
            <a:ext cx="816512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Weekly Timesheet Collection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-Team members submitted timesheets every week, detailing hours worked on specific tasks. This allowed us to monitor actual time spent versus estimated time for each task.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Compare Actuals Against Estimates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-We regularly reviewed actual hours and costs against our initial budget estimates. Any variances were identified early, allowing us to make adjustments if necessary.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Budget Adjustments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-If spending exceeded the budget in certain areas, we prioritized essential tasks and reduced non-critical activities to stay within budget limits.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Bi-Weekly Budget Review</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-Every two weeks, we conducted a formal budget review to forecast future expenses and ensure that cash flow remained steady. This helped us stay proactive and avoid unexpected overruns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21137"/>
      </p:ext>
    </p:extLst>
  </p:cSld>
  <p:clrMapOvr>
    <a:masterClrMapping/>
  </p:clrMapOvr>
</p:sld>
</file>

<file path=ppt/theme/theme1.xml><?xml version="1.0" encoding="utf-8"?>
<a:theme xmlns:a="http://schemas.openxmlformats.org/drawingml/2006/main" name="RMIT_2017_Templates_Master_Pop_Standard_ITS">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RMIT_2017_Templates_Master_Pop_Standard_ITS (1)</Template>
  <TotalTime>53</TotalTime>
  <Words>748</Words>
  <Application>Microsoft Office PowerPoint</Application>
  <PresentationFormat>On-screen Show (4:3)</PresentationFormat>
  <Paragraphs>72</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RMIT_2017_Templates_Master_Pop_Standard_ITS</vt:lpstr>
      <vt:lpstr>— Manage ICT Projects</vt:lpstr>
      <vt:lpstr>Automated Recruiting Platform</vt:lpstr>
      <vt:lpstr>Automated Recruiting Platform</vt:lpstr>
      <vt:lpstr>Automated Recruiting Platform</vt:lpstr>
      <vt:lpstr>Automated Recruiting Platform</vt:lpstr>
      <vt:lpstr>Automated Recruiting Platform</vt:lpstr>
      <vt:lpstr>Automated Recruitment Platform</vt:lpstr>
      <vt:lpstr>Automated Recruitment Platform</vt:lpstr>
      <vt:lpstr>Automated Recruiting Platform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Manage ICT Projects</dc:title>
  <dc:creator>Nicky Sephton</dc:creator>
  <cp:lastModifiedBy>Charles Mossop</cp:lastModifiedBy>
  <cp:revision>5</cp:revision>
  <cp:lastPrinted>2017-03-24T02:02:33Z</cp:lastPrinted>
  <dcterms:created xsi:type="dcterms:W3CDTF">2021-04-07T00:21:05Z</dcterms:created>
  <dcterms:modified xsi:type="dcterms:W3CDTF">2024-10-30T23:52:21Z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2021-04-07T00:37:44Z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b76a8a75-ad76-4b7c-9fb8-000054873534</vt:lpwstr>
  </property>
  <property fmtid="{D5CDD505-2E9C-101B-9397-08002B2CF9AE}" pid="8" name="MSIP_Label_8c3d088b-6243-4963-a2e2-8b321ab7f8fc_ContentBits">
    <vt:lpwstr>1</vt:lpwstr>
  </property>
</Properties>
</file>