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357" r:id="rId3"/>
    <p:sldId id="596" r:id="rId4"/>
    <p:sldId id="597" r:id="rId5"/>
    <p:sldId id="598" r:id="rId6"/>
    <p:sldId id="599" r:id="rId7"/>
    <p:sldId id="600" r:id="rId8"/>
    <p:sldId id="630" r:id="rId9"/>
    <p:sldId id="550" r:id="rId10"/>
    <p:sldId id="601" r:id="rId11"/>
    <p:sldId id="551" r:id="rId12"/>
    <p:sldId id="602" r:id="rId13"/>
    <p:sldId id="553" r:id="rId14"/>
    <p:sldId id="554" r:id="rId15"/>
    <p:sldId id="555" r:id="rId16"/>
    <p:sldId id="603" r:id="rId17"/>
    <p:sldId id="604" r:id="rId18"/>
    <p:sldId id="605" r:id="rId19"/>
    <p:sldId id="606" r:id="rId20"/>
    <p:sldId id="607" r:id="rId21"/>
    <p:sldId id="608" r:id="rId22"/>
    <p:sldId id="515" r:id="rId23"/>
    <p:sldId id="609" r:id="rId24"/>
    <p:sldId id="610" r:id="rId25"/>
    <p:sldId id="611" r:id="rId26"/>
    <p:sldId id="612" r:id="rId27"/>
    <p:sldId id="526" r:id="rId28"/>
    <p:sldId id="613" r:id="rId29"/>
    <p:sldId id="560" r:id="rId30"/>
    <p:sldId id="561" r:id="rId31"/>
    <p:sldId id="614" r:id="rId32"/>
    <p:sldId id="615" r:id="rId33"/>
    <p:sldId id="616" r:id="rId34"/>
    <p:sldId id="617" r:id="rId35"/>
    <p:sldId id="562" r:id="rId36"/>
    <p:sldId id="618" r:id="rId37"/>
    <p:sldId id="563" r:id="rId38"/>
    <p:sldId id="619" r:id="rId39"/>
    <p:sldId id="517" r:id="rId40"/>
    <p:sldId id="566" r:id="rId41"/>
    <p:sldId id="620" r:id="rId42"/>
    <p:sldId id="621" r:id="rId43"/>
    <p:sldId id="510" r:id="rId44"/>
    <p:sldId id="628" r:id="rId45"/>
    <p:sldId id="629" r:id="rId46"/>
    <p:sldId id="622" r:id="rId47"/>
    <p:sldId id="623" r:id="rId48"/>
    <p:sldId id="624" r:id="rId49"/>
    <p:sldId id="625" r:id="rId50"/>
    <p:sldId id="626" r:id="rId51"/>
    <p:sldId id="627" r:id="rId52"/>
    <p:sldId id="354" r:id="rId5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 autoAdjust="0"/>
    <p:restoredTop sz="83688" autoAdjust="0"/>
  </p:normalViewPr>
  <p:slideViewPr>
    <p:cSldViewPr snapToGrid="0">
      <p:cViewPr>
        <p:scale>
          <a:sx n="145" d="100"/>
          <a:sy n="145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4621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035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815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2573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6404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109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3205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5843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734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368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102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1060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1984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7493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1583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29057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35299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274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188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3138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467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606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56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7676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8825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0999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5490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1690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29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49490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50292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90195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0435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07825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324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2754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6750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66003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2240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4139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00247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4861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0882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5529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07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-KR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700040" y="191011"/>
            <a:ext cx="7813237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(text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(text)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12: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range(0, 3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text[3]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750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617855" y="188542"/>
            <a:ext cx="7528468" cy="5025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range(4, 7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text[7]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range(8, 12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04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700040" y="191011"/>
            <a:ext cx="7813237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(string):</a:t>
            </a:r>
          </a:p>
        </p:txBody>
      </p:sp>
    </p:spTree>
    <p:extLst>
      <p:ext uri="{BB962C8B-B14F-4D97-AF65-F5344CB8AC3E}">
        <p14:creationId xmlns:p14="http://schemas.microsoft.com/office/powerpoint/2010/main" val="11678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213906" y="571434"/>
            <a:ext cx="6954148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010-2424-4242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 a phone number:')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(’010-2424-4242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')) print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(’python is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phone number:') print(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(’python'))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641838" y="213571"/>
            <a:ext cx="8212016" cy="4727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message = 'Call me at 415-555-1011 tomorrow. 415-555-9999 is my office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.’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(message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chunk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message[i:i+12]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(chunk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('Phone number found: ' + chunk)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('Done')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19754" y="12429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02-1535-1235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031-234-6543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86100" y="1257298"/>
            <a:ext cx="2963008" cy="2409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(regular expression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regex)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86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881554" y="501160"/>
            <a:ext cx="6145824" cy="3991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 표현식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正規表現式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영어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 regular expression,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간단히 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regexp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regex)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정규식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특정한 규칙을 가진 문자열의 집합을 표현하는 데 사용하는 형식 언어이다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70997"/>
              </p:ext>
            </p:extLst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개의 문자와 일치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여러 식 중에서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들어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abc¦adc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문자열을 모두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하위식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여러 식을 하나로 묶을 수 있다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"abc¦adc"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"a(b¦d)c"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같은 의미를 가진다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76152"/>
              </p:ext>
            </p:extLst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 이상의 문자를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"a*b"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"a+b"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"ab", "aab", "aaab"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포함하지만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또는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a?b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14095"/>
              </p:ext>
            </p:extLst>
          </p:nvPr>
        </p:nvGraphicFramePr>
        <p:xfrm>
          <a:off x="767861" y="390281"/>
          <a:ext cx="7971693" cy="4278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793"/>
                <a:gridCol w="1749669"/>
                <a:gridCol w="4308231"/>
              </a:tblGrid>
              <a:tr h="427843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 클래스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"]"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사이의 문자 중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"¦"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여러 개 쓴 것과 같은 의미이다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들면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]d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ad,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bd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cd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뜻한다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또한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"-"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기호와 함께 쓰면 범위를 지정할 수 있다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"[a-z]"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 하나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"[1-9]"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중의 하나를 의미한다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00979"/>
              </p:ext>
            </p:extLst>
          </p:nvPr>
        </p:nvGraphicFramePr>
        <p:xfrm>
          <a:off x="521677" y="346317"/>
          <a:ext cx="8138746" cy="428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36"/>
                <a:gridCol w="2519136"/>
                <a:gridCol w="3100474"/>
              </a:tblGrid>
              <a:tr h="13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만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"a{2,}b"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"aab", "aaab", "aaaab"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{m,n}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이하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"a{1,3}b"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포함하지만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나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ab*d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4" y="2363413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ad,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abbbbbbd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ab+d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4" y="2363413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abbbbbbd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(I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am|He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is) a 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boy|man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3" y="2134812"/>
            <a:ext cx="5247623" cy="2270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 am a boy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 am a man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 is a boy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 is a man</a:t>
            </a:r>
          </a:p>
        </p:txBody>
      </p:sp>
    </p:spTree>
    <p:extLst>
      <p:ext uri="{BB962C8B-B14F-4D97-AF65-F5344CB8AC3E}">
        <p14:creationId xmlns:p14="http://schemas.microsoft.com/office/powerpoint/2010/main" val="13444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fa|mo|b?o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78588" y="2126021"/>
            <a:ext cx="5071779" cy="2349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fother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mother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bother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449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76369" y="1252648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연습해봅시다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lipsum.com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4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37914" y="1279025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://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regexr.com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20329" y="1015256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re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82837" y="259118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r'Bat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(wo)?man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Batman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IDE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핵심적인 기능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디버깅 툴 그리고 중단점 설정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5" y="446454"/>
            <a:ext cx="265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11439" y="892162"/>
            <a:ext cx="7225892" cy="2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mo2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Batwoman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mo2.group()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53176" y="162403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(r'(\d\d\d-)?\d\d\d-\d\d\d\d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('My number is 415-555-4242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mo2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('My number is 555-4242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mo2.group()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r'Bat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(wo)*man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Batman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mo3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Batwowowowoman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mo3.group()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48507" y="175847"/>
            <a:ext cx="7543800" cy="374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(r'\d\d\d-\d\d\d-\d\d\d\d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('Cell: 415-555-9999 Work: 212-555-0000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mo.group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48507" y="175847"/>
            <a:ext cx="7543800" cy="374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(r'\d\d\d-\d\d\d-\d\d\d\d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phoneNumRegex.findall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('Cell: 415-555-9999 Work: 212-555-0000')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7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5162" y="97129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파이썬으로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 컴퓨터를 샅샅이 뒤져보자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69900"/>
            <a:ext cx="825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2" y="1274884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절대경로와 상대경로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3922" y="800099"/>
            <a:ext cx="5407271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중단점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(breakpoint)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상황이든 혹은 특정 조건이 이루어졌을 때 해당 코드에서 진행을 멈출 수 있게 하는 지점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71900" y="800099"/>
            <a:ext cx="2329962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8999" y="914399"/>
            <a:ext cx="2919047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os.getcwd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os.listdir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os.chdir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os.path.isdir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5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66292" y="896815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os.path.join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(str1, str2, ...)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6852" y="768186"/>
            <a:ext cx="5360379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네 개의 함수와 정규표현식으로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가정의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불화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일으키는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혹은 가정의 불화를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막아내는</a:t>
            </a:r>
            <a:endParaRPr lang="en-US" altLang="ko-KR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프로그램을 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229101" y="386859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C:\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25164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Users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5295903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Program Files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71148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drzix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2869227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hani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178779" y="3683974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Desktop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3097824" y="931985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967654" y="975945"/>
            <a:ext cx="1169377" cy="36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H="1">
            <a:off x="1222136" y="198705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2653813" y="198705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 flipH="1">
            <a:off x="742222" y="3138851"/>
            <a:ext cx="400778" cy="56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5953" y="852853"/>
            <a:ext cx="511712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동영상 파일의 확장자는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주로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avi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mp4,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wmv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mkv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등이 있습니다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7984" y="126609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ile input / output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5514" y="527538"/>
            <a:ext cx="6901960" cy="3270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with open(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workfile.txt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'r')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이렇게 저렇게 작업 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7500" y="1072661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‘r+’)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8" y="1055077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data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Linear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선형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리스트에서 찾고자 하는 값을 맨 앞에서부터 끝까지 차례대로 찾아 나가는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2624" y="1063869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3" y="8704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open('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asdf.txt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‘w')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('1234')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a.close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5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inary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이진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정렬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되어있는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리스트에서 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찾고자 하는 값을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반씩 쪼개서 범위를 좁혀가며 찾는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8" y="615461"/>
            <a:ext cx="7533623" cy="408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해시 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(Hash)</a:t>
            </a:r>
            <a:endParaRPr lang="en-US" altLang="ko" b="1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function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임의의 길이를 갖는 임의의 데이터에 대해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연산을 수행하여 분류가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잘 된 결과값인 </a:t>
            </a: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value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나오게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1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18887" y="788887"/>
            <a:ext cx="4173222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오늘 수업 예고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오늘은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직접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여러분이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그럴듯한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프로그램을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 것입니다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7" y="964734"/>
            <a:ext cx="4173222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문자열이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전화번호인지 알고싶다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문자열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“010-3177-2679”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799</Words>
  <Application>Microsoft Macintosh PowerPoint</Application>
  <PresentationFormat>화면 슬라이드 쇼(16:9)</PresentationFormat>
  <Paragraphs>199</Paragraphs>
  <Slides>52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-윤고딕130</vt:lpstr>
      <vt:lpstr>Apple SD Gothic Neo Thin</vt:lpstr>
      <vt:lpstr>Montserrat</vt:lpstr>
      <vt:lpstr>PT Serif</vt:lpstr>
      <vt:lpstr>Arial</vt:lpstr>
      <vt:lpstr>Beatrice template</vt:lpstr>
      <vt:lpstr>파이썬 입문 5회차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631</cp:revision>
  <dcterms:modified xsi:type="dcterms:W3CDTF">2016-01-13T06:25:13Z</dcterms:modified>
</cp:coreProperties>
</file>