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357" r:id="rId3"/>
    <p:sldId id="632" r:id="rId4"/>
    <p:sldId id="633" r:id="rId5"/>
    <p:sldId id="634" r:id="rId6"/>
    <p:sldId id="635" r:id="rId7"/>
    <p:sldId id="636" r:id="rId8"/>
    <p:sldId id="631" r:id="rId9"/>
    <p:sldId id="637" r:id="rId10"/>
    <p:sldId id="638" r:id="rId11"/>
    <p:sldId id="639" r:id="rId12"/>
    <p:sldId id="640" r:id="rId13"/>
    <p:sldId id="641" r:id="rId14"/>
    <p:sldId id="642" r:id="rId15"/>
    <p:sldId id="615" r:id="rId16"/>
    <p:sldId id="616" r:id="rId17"/>
    <p:sldId id="621" r:id="rId18"/>
    <p:sldId id="643" r:id="rId19"/>
    <p:sldId id="644" r:id="rId20"/>
    <p:sldId id="645" r:id="rId21"/>
    <p:sldId id="647" r:id="rId22"/>
    <p:sldId id="648" r:id="rId23"/>
    <p:sldId id="649" r:id="rId24"/>
    <p:sldId id="650" r:id="rId25"/>
    <p:sldId id="628" r:id="rId26"/>
    <p:sldId id="646" r:id="rId27"/>
    <p:sldId id="651" r:id="rId28"/>
    <p:sldId id="652" r:id="rId29"/>
    <p:sldId id="629" r:id="rId30"/>
    <p:sldId id="622" r:id="rId31"/>
    <p:sldId id="354" r:id="rId3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8" autoAdjust="0"/>
    <p:restoredTop sz="83671" autoAdjust="0"/>
  </p:normalViewPr>
  <p:slideViewPr>
    <p:cSldViewPr snapToGrid="0">
      <p:cViewPr>
        <p:scale>
          <a:sx n="145" d="100"/>
          <a:sy n="145" d="100"/>
        </p:scale>
        <p:origin x="4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81167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172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69797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4245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9606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525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90195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033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01353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926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20179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07403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8626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7734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043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15299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17359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96566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0782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9632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4506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3189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3200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4607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820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22961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9707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wifi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 p@$$w0rd: track333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925514" y="527538"/>
            <a:ext cx="6901960" cy="3270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with open(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workfile.txt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 'r')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as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f.read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이렇게 저렇게 작업 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open(‘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‘w’)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11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7500" y="1072661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‘w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‘r+’)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7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8" y="1055077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data =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a.read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8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02624" y="1063869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(data)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80593" y="8704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open('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asdf.txt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‘w')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('1234')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a.close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0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87484" y="1147140"/>
            <a:ext cx="4078248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Web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에서 놀아보기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5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45544" y="786656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import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webbrowser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webbrowser.open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(‘http://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www.naver.com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2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86199" y="1477107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requests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09191" y="1424353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pip install requests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1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160584" y="545123"/>
            <a:ext cx="709539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https://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github.com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kennethreitz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/requests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오른쪽에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Download ZIP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클릭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다운로드 후 압축 풀기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Shift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오른클릭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명령창 열기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setup.py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install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5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8" y="152400"/>
            <a:ext cx="6350000" cy="3810000"/>
          </a:xfrm>
          <a:prstGeom prst="rect">
            <a:avLst/>
          </a:prstGeom>
        </p:spPr>
      </p:pic>
      <p:sp>
        <p:nvSpPr>
          <p:cNvPr id="4" name="Shape 87"/>
          <p:cNvSpPr txBox="1">
            <a:spLocks/>
          </p:cNvSpPr>
          <p:nvPr/>
        </p:nvSpPr>
        <p:spPr>
          <a:xfrm>
            <a:off x="3815859" y="448406"/>
            <a:ext cx="2769579" cy="571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네이버 메인 페이지를 줘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오른쪽 화살표[R] 4"/>
          <p:cNvSpPr/>
          <p:nvPr/>
        </p:nvSpPr>
        <p:spPr>
          <a:xfrm>
            <a:off x="4598377" y="955428"/>
            <a:ext cx="1037493" cy="36048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622428" y="3094894"/>
            <a:ext cx="4721472" cy="507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 있단다 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(html, </a:t>
            </a:r>
            <a:r>
              <a:rPr lang="en-US" altLang="ko-KR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css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문서들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^^</a:t>
            </a:r>
            <a:endParaRPr lang="en-US" altLang="ko-KR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오른쪽 화살표[R] 6"/>
          <p:cNvSpPr/>
          <p:nvPr/>
        </p:nvSpPr>
        <p:spPr>
          <a:xfrm rot="10800000">
            <a:off x="4404946" y="3601915"/>
            <a:ext cx="1037493" cy="36048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47547" y="1371600"/>
            <a:ext cx="5073162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HyperText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Markup Language)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9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861646" y="307729"/>
            <a:ext cx="7763608" cy="4519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 하이퍼텍스트 마크업 언어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HyperText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Markup Language, 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문화어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 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초본문표식달기언어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하이퍼본문표식달기언어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라는 의미의 웹 페이지를 위한 지배적인 마크업 언어다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제목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단락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목록 등과 같은 본문을 위한 구조적 의미를 나타내는 것뿐만 아니라 링크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인용과 그 밖의 항목으로 구조적 문서를 만들 수 있는 방법을 제공한다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그리고 이미지와 객체를 내장하고 대화형 양식을 생성하는 데 사용될 수 있다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웹 페이지 콘텐츠 안의 꺾쇠 괄호에 둘러싸인 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"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태그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"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로 되어있는 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요소 형태로 작성한다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 웹 브라우저와 같은 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처리 장치의 행동에 영향을 주는 자바스크립트와 본문과 그 밖의 항목의 외관과 배치를 정의하는 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CSS 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같은 스크립트를 포함하거나 불러올 수 있다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 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CSS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표준의 공동 책임자인 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W3C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는 명확하고 표상적인 마크업을 위하여 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CSS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사용을 권장한다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47546" y="1371600"/>
            <a:ext cx="5416061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간단한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문서를 작성해보자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9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10154" y="474784"/>
            <a:ext cx="7095392" cy="3191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윈도우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오른클릭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새로만들기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   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텍스트 문서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hello.html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touch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hello.html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9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229101" y="386859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025164" y="1266090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head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5662246" y="1266090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body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671148" y="241788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title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2869227" y="241788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style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 flipH="1">
            <a:off x="3097824" y="931985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4967654" y="975945"/>
            <a:ext cx="1169377" cy="36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H="1">
            <a:off x="1222136" y="1987059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2653813" y="1987059"/>
            <a:ext cx="660887" cy="47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87"/>
          <p:cNvSpPr txBox="1">
            <a:spLocks/>
          </p:cNvSpPr>
          <p:nvPr/>
        </p:nvSpPr>
        <p:spPr>
          <a:xfrm>
            <a:off x="4824051" y="2294785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6696816" y="242667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div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9" name="직선 연결선[R] 18"/>
          <p:cNvCxnSpPr/>
          <p:nvPr/>
        </p:nvCxnSpPr>
        <p:spPr>
          <a:xfrm flipH="1">
            <a:off x="5049725" y="1995849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6481402" y="1995849"/>
            <a:ext cx="660887" cy="47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90545" y="1301261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BeautifulSoup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0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25614" y="1424353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pip </a:t>
            </a: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install beautifulsoup4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9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160584" y="545123"/>
            <a:ext cx="709539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http://goo.gl/M84D3v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4.4.1.tar.gz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다운로드 후 압축 풀기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Shift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오른클릭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명령창 열기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setup.py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install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69577" y="1116621"/>
            <a:ext cx="4343400" cy="1213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48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g</a:t>
            </a:r>
            <a:r>
              <a:rPr lang="en-US" altLang="ko-KR" sz="48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oo.gl</a:t>
            </a:r>
            <a:r>
              <a:rPr lang="en-US" altLang="ko-KR" sz="48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/L89Y34</a:t>
            </a:r>
            <a:endParaRPr lang="en-US" altLang="ko-KR" sz="48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 rot="1590014">
            <a:off x="6013939" y="671853"/>
            <a:ext cx="3261947" cy="1063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strike="sngStrike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ppt</a:t>
            </a:r>
            <a:r>
              <a:rPr lang="en-US" altLang="ko-KR" sz="2400" strike="sngStrike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sz="2400" strike="sngStrike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보다 나을지도</a:t>
            </a:r>
            <a:r>
              <a:rPr lang="en-US" altLang="ko-KR" sz="2400" strike="sngStrike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endParaRPr lang="en-US" altLang="ko-KR" sz="2400" strike="sngStrike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7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881554" y="501160"/>
            <a:ext cx="6145824" cy="3991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정규표현식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 표현식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正規表現式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 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영어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 regular expression, 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간단히 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regexp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 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또는 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regex) 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또는 정규식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正規式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특정한 규칙을 가진 문자열의 집합을 표현하는 데 사용하는 형식 언어이다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51992" y="1573822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네이버 웹툰 크롤러 제작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5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99746" y="363904"/>
          <a:ext cx="7488115" cy="3706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317750"/>
                <a:gridCol w="2852615"/>
              </a:tblGrid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개의 문자와 일치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여러 식 중에서 하나를 선택한다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예를 들어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abc¦adc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adc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문자열을 모두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하위식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여러 식을 하나로 묶을 수 있다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 "abc¦adc"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"a(b¦d)c"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같은 의미를 가진다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7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99746" y="363904"/>
          <a:ext cx="7488115" cy="3706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317750"/>
                <a:gridCol w="2852615"/>
              </a:tblGrid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개 이상의 문자를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 "a*b"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"b", "ab",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"a+b"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"ab", "aab", "aaab"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를 포함하지만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포함하지 않는다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또는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a?b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"b", "ab"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67861" y="390281"/>
          <a:ext cx="7971693" cy="4278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793"/>
                <a:gridCol w="1749669"/>
                <a:gridCol w="4308231"/>
              </a:tblGrid>
              <a:tr h="4278434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 클래스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"["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과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"]"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사이의 문자 중 하나를 선택한다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"¦"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여러 개 쓴 것과 같은 의미이다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예를 들면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]d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ad,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bd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cd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뜻한다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또한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"-"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기호와 함께 쓰면 범위를 지정할 수 있다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"[a-z]"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부터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까지 중 하나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"[1-9]"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부터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까지 중의 하나를 의미한다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21677" y="346317"/>
          <a:ext cx="8138746" cy="428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136"/>
                <a:gridCol w="2519136"/>
                <a:gridCol w="3100474"/>
              </a:tblGrid>
              <a:tr h="13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"a{3}b"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만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{m,}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"a{2,}b"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"aab", "aaab", "aaaab"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 "ab"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포함되지 않는다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{m,n}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이하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"a{1,3}b"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"ab",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포함하지만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나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포함하지 않는다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69900"/>
            <a:ext cx="825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7984" y="1266092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ile input / output</a:t>
            </a:r>
          </a:p>
        </p:txBody>
      </p:sp>
    </p:spTree>
    <p:extLst>
      <p:ext uri="{BB962C8B-B14F-4D97-AF65-F5344CB8AC3E}">
        <p14:creationId xmlns:p14="http://schemas.microsoft.com/office/powerpoint/2010/main" val="20702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</TotalTime>
  <Words>472</Words>
  <Application>Microsoft Macintosh PowerPoint</Application>
  <PresentationFormat>화면 슬라이드 쇼(16:9)</PresentationFormat>
  <Paragraphs>103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-윤고딕130</vt:lpstr>
      <vt:lpstr>Apple SD Gothic Neo Thin</vt:lpstr>
      <vt:lpstr>Montserrat</vt:lpstr>
      <vt:lpstr>PT Serif</vt:lpstr>
      <vt:lpstr>Arial</vt:lpstr>
      <vt:lpstr>Beatrice template</vt:lpstr>
      <vt:lpstr>파이썬 입문 6회차 wifi p@$$w0rd: track333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672</cp:revision>
  <dcterms:modified xsi:type="dcterms:W3CDTF">2016-01-18T06:45:34Z</dcterms:modified>
</cp:coreProperties>
</file>