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357" r:id="rId3"/>
    <p:sldId id="662" r:id="rId4"/>
    <p:sldId id="663" r:id="rId5"/>
    <p:sldId id="664" r:id="rId6"/>
    <p:sldId id="665" r:id="rId7"/>
    <p:sldId id="666" r:id="rId8"/>
    <p:sldId id="668" r:id="rId9"/>
    <p:sldId id="667" r:id="rId10"/>
    <p:sldId id="669" r:id="rId11"/>
    <p:sldId id="354" r:id="rId1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0806"/>
    <a:srgbClr val="19BBD5"/>
    <a:srgbClr val="F3EFEA"/>
    <a:srgbClr val="BCBF2F"/>
    <a:srgbClr val="4B1511"/>
    <a:srgbClr val="352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8" autoAdjust="0"/>
    <p:restoredTop sz="83671" autoAdjust="0"/>
  </p:normalViewPr>
  <p:slideViewPr>
    <p:cSldViewPr snapToGrid="0">
      <p:cViewPr>
        <p:scale>
          <a:sx n="145" d="100"/>
          <a:sy n="145" d="100"/>
        </p:scale>
        <p:origin x="14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5707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337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706377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522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73701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75278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2823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20243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30353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05616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68174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00774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0000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34275" y="1991812"/>
            <a:ext cx="78888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1pPr>
            <a:lvl2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2pPr>
            <a:lvl3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3pPr>
            <a:lvl4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4pPr>
            <a:lvl5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5pPr>
            <a:lvl6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6pPr>
            <a:lvl7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7pPr>
            <a:lvl8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8pPr>
            <a:lvl9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9pPr>
          </a:lstStyle>
          <a:p>
            <a:endParaRPr dirty="0"/>
          </a:p>
        </p:txBody>
      </p:sp>
      <p:cxnSp>
        <p:nvCxnSpPr>
          <p:cNvPr id="9" name="Shape 9"/>
          <p:cNvCxnSpPr/>
          <p:nvPr/>
        </p:nvCxnSpPr>
        <p:spPr>
          <a:xfrm rot="10800000">
            <a:off x="2588099" y="3641118"/>
            <a:ext cx="3967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oval" w="lg" len="lg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600500" y="2040543"/>
            <a:ext cx="5857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defRPr sz="3600"/>
            </a:lvl1pPr>
            <a:lvl2pPr algn="l" rtl="0">
              <a:spcBef>
                <a:spcPts val="0"/>
              </a:spcBef>
              <a:buSzPct val="100000"/>
              <a:defRPr sz="3600"/>
            </a:lvl2pPr>
            <a:lvl3pPr algn="l" rtl="0">
              <a:spcBef>
                <a:spcPts val="0"/>
              </a:spcBef>
              <a:buSzPct val="100000"/>
              <a:defRPr sz="3600"/>
            </a:lvl3pPr>
            <a:lvl4pPr algn="l" rtl="0">
              <a:spcBef>
                <a:spcPts val="0"/>
              </a:spcBef>
              <a:buSzPct val="100000"/>
              <a:defRPr sz="3600"/>
            </a:lvl4pPr>
            <a:lvl5pPr algn="l" rtl="0">
              <a:spcBef>
                <a:spcPts val="0"/>
              </a:spcBef>
              <a:buSzPct val="100000"/>
              <a:defRPr sz="3600"/>
            </a:lvl5pPr>
            <a:lvl6pPr algn="l" rtl="0">
              <a:spcBef>
                <a:spcPts val="0"/>
              </a:spcBef>
              <a:buSzPct val="100000"/>
              <a:defRPr sz="3600"/>
            </a:lvl6pPr>
            <a:lvl7pPr algn="l" rtl="0">
              <a:spcBef>
                <a:spcPts val="0"/>
              </a:spcBef>
              <a:buSzPct val="100000"/>
              <a:defRPr sz="3600"/>
            </a:lvl7pPr>
            <a:lvl8pPr algn="l" rtl="0">
              <a:spcBef>
                <a:spcPts val="0"/>
              </a:spcBef>
              <a:buSzPct val="100000"/>
              <a:defRPr sz="3600"/>
            </a:lvl8pPr>
            <a:lvl9pPr algn="l" rtl="0">
              <a:spcBef>
                <a:spcPts val="0"/>
              </a:spcBef>
              <a:buSzPct val="100000"/>
              <a:defRPr sz="3600"/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2600400" y="3182962"/>
            <a:ext cx="58578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1pPr>
            <a:lvl2pPr rtl="0">
              <a:spcBef>
                <a:spcPts val="0"/>
              </a:spcBef>
              <a:buClr>
                <a:srgbClr val="8F7B87"/>
              </a:buClr>
              <a:buNone/>
              <a:defRPr i="1">
                <a:solidFill>
                  <a:srgbClr val="8F7B87"/>
                </a:solidFill>
              </a:defRPr>
            </a:lvl2pPr>
            <a:lvl3pPr rtl="0">
              <a:spcBef>
                <a:spcPts val="0"/>
              </a:spcBef>
              <a:buClr>
                <a:srgbClr val="8F7B87"/>
              </a:buClr>
              <a:buNone/>
              <a:defRPr i="1">
                <a:solidFill>
                  <a:srgbClr val="8F7B87"/>
                </a:solidFill>
              </a:defRPr>
            </a:lvl3pPr>
            <a:lvl4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4pPr>
            <a:lvl5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5pPr>
            <a:lvl6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6pPr>
            <a:lvl7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7pPr>
            <a:lvl8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8pPr>
            <a:lvl9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9pPr>
          </a:lstStyle>
          <a:p>
            <a:endParaRPr/>
          </a:p>
        </p:txBody>
      </p:sp>
      <p:cxnSp>
        <p:nvCxnSpPr>
          <p:cNvPr id="13" name="Shape 13"/>
          <p:cNvCxnSpPr/>
          <p:nvPr/>
        </p:nvCxnSpPr>
        <p:spPr>
          <a:xfrm rot="10800000">
            <a:off x="-15990" y="2933510"/>
            <a:ext cx="2476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622900" y="113175"/>
            <a:ext cx="3898199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17100" y="1498462"/>
            <a:ext cx="7909800" cy="321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cxnSp>
        <p:nvCxnSpPr>
          <p:cNvPr id="21" name="Shape 21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2" name="Shape 22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26350" y="1498462"/>
            <a:ext cx="3644400" cy="320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70698" y="1498462"/>
            <a:ext cx="3644400" cy="320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622900" y="113175"/>
            <a:ext cx="3898199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8" name="Shape 2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600500" y="4396706"/>
            <a:ext cx="3957600" cy="519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360"/>
              </a:spcBef>
              <a:buSzPct val="100000"/>
              <a:buNone/>
              <a:defRPr sz="1800" i="1"/>
            </a:lvl1pPr>
          </a:lstStyle>
          <a:p>
            <a:endParaRPr/>
          </a:p>
        </p:txBody>
      </p:sp>
      <p:cxnSp>
        <p:nvCxnSpPr>
          <p:cNvPr id="42" name="Shape 42"/>
          <p:cNvCxnSpPr/>
          <p:nvPr/>
        </p:nvCxnSpPr>
        <p:spPr>
          <a:xfrm rot="10800000">
            <a:off x="-15899" y="4689846"/>
            <a:ext cx="2333999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43" name="Shape 43"/>
          <p:cNvCxnSpPr/>
          <p:nvPr/>
        </p:nvCxnSpPr>
        <p:spPr>
          <a:xfrm>
            <a:off x="6825900" y="4689846"/>
            <a:ext cx="2339399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gradFill>
          <a:gsLst>
            <a:gs pos="34000">
              <a:schemeClr val="tx1">
                <a:lumMod val="95000"/>
                <a:lumOff val="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1"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tx1">
                <a:lumMod val="95000"/>
                <a:lumOff val="5000"/>
              </a:schemeClr>
            </a:gs>
            <a:gs pos="100000">
              <a:schemeClr val="bg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2622900" y="205987"/>
            <a:ext cx="38981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17100" y="1498462"/>
            <a:ext cx="7909800" cy="321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PT Serif"/>
              <a:buChar char="○"/>
              <a:defRPr sz="3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buChar char="□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6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1050575" y="1441939"/>
            <a:ext cx="6957000" cy="170968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ko" altLang="en-US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파이썬 입문 </a:t>
            </a:r>
            <a:r>
              <a:rPr lang="en-US" altLang="ko" sz="3200" b="0" dirty="0">
                <a:latin typeface="Apple SD Gothic Neo Thin" charset="-127"/>
                <a:ea typeface="Apple SD Gothic Neo Thin" charset="-127"/>
                <a:cs typeface="Apple SD Gothic Neo Thin" charset="-127"/>
              </a:rPr>
              <a:t>9</a:t>
            </a:r>
            <a:r>
              <a:rPr lang="ko-KR" altLang="en-US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회</a:t>
            </a: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차</a:t>
            </a:r>
            <a:r>
              <a:rPr lang="en-US" altLang="ko" sz="3200" b="0" dirty="0">
                <a:latin typeface="Apple SD Gothic Neo Thin" charset="-127"/>
                <a:ea typeface="Apple SD Gothic Neo Thin" charset="-127"/>
                <a:cs typeface="Apple SD Gothic Neo Thin" charset="-127"/>
              </a:rPr>
              <a:t/>
            </a:r>
            <a:br>
              <a:rPr lang="en-US" altLang="ko" sz="3200" b="0" dirty="0">
                <a:latin typeface="Apple SD Gothic Neo Thin" charset="-127"/>
                <a:ea typeface="Apple SD Gothic Neo Thin" charset="-127"/>
                <a:cs typeface="Apple SD Gothic Neo Thin" charset="-127"/>
              </a:rPr>
            </a:b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The </a:t>
            </a:r>
            <a:r>
              <a:rPr lang="en-US" altLang="ko" sz="3200" b="0" dirty="0">
                <a:latin typeface="Apple SD Gothic Neo Thin" charset="-127"/>
                <a:ea typeface="Apple SD Gothic Neo Thin" charset="-127"/>
                <a:cs typeface="Apple SD Gothic Neo Thin" charset="-127"/>
              </a:rPr>
              <a:t>L</a:t>
            </a: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ast Lecture...</a:t>
            </a:r>
            <a:endParaRPr lang="ko" sz="3200" b="0" dirty="0"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4229100" y="1064421"/>
            <a:ext cx="1318846" cy="1432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sz="4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Git</a:t>
            </a:r>
            <a:endParaRPr lang="ko" sz="40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294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1050575" y="1991825"/>
            <a:ext cx="6957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altLang="ko" sz="3200" b="0" dirty="0" err="1">
                <a:latin typeface="Apple SD Gothic Neo Thin" charset="-127"/>
                <a:ea typeface="Apple SD Gothic Neo Thin" charset="-127"/>
                <a:cs typeface="Apple SD Gothic Neo Thin" charset="-127"/>
              </a:rPr>
              <a:t>k</a:t>
            </a:r>
            <a:r>
              <a:rPr lang="en-US" altLang="ko" sz="3200" b="0" dirty="0" err="1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orea.drzix@gmail.com</a:t>
            </a: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/>
            </a:r>
            <a:b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</a:b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010 3177 2679</a:t>
            </a:r>
            <a:endParaRPr lang="ko" sz="3200" b="0" dirty="0"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1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183969" y="1882906"/>
            <a:ext cx="3665239" cy="6580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지난 월요일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복습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!!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2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303582" y="483574"/>
            <a:ext cx="4835768" cy="2866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2303582" y="1328191"/>
            <a:ext cx="4906111" cy="1432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sz="4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pip </a:t>
            </a:r>
            <a:r>
              <a:rPr lang="en-US" altLang="ko" sz="4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install python-</a:t>
            </a:r>
            <a:r>
              <a:rPr lang="en-US" altLang="ko" sz="4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docx</a:t>
            </a:r>
            <a:endParaRPr lang="ko" sz="40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34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969474" y="483573"/>
            <a:ext cx="4835768" cy="2866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1547447" y="483573"/>
            <a:ext cx="6145819" cy="1432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" sz="4000" dirty="0">
                <a:solidFill>
                  <a:schemeClr val="bg1"/>
                </a:solidFill>
                <a:latin typeface="Gungsuh" charset="-127"/>
                <a:ea typeface="Gungsuh" charset="-127"/>
                <a:cs typeface="Gungsuh" charset="-127"/>
              </a:rPr>
              <a:t>https://</a:t>
            </a:r>
            <a:r>
              <a:rPr lang="en-US" altLang="ko" sz="4000" dirty="0" err="1" smtClean="0">
                <a:solidFill>
                  <a:schemeClr val="bg1"/>
                </a:solidFill>
                <a:latin typeface="Gungsuh" charset="-127"/>
                <a:ea typeface="Gungsuh" charset="-127"/>
                <a:cs typeface="Gungsuh" charset="-127"/>
              </a:rPr>
              <a:t>goo.gl</a:t>
            </a:r>
            <a:r>
              <a:rPr lang="en-US" altLang="ko" sz="4000" dirty="0" smtClean="0">
                <a:solidFill>
                  <a:schemeClr val="bg1"/>
                </a:solidFill>
                <a:latin typeface="Gungsuh" charset="-127"/>
                <a:ea typeface="Gungsuh" charset="-127"/>
                <a:cs typeface="Gungsuh" charset="-127"/>
              </a:rPr>
              <a:t>/YDb5YI</a:t>
            </a:r>
          </a:p>
          <a:p>
            <a:pPr algn="ctr">
              <a:spcBef>
                <a:spcPts val="0"/>
              </a:spcBef>
              <a:buNone/>
            </a:pPr>
            <a:r>
              <a:rPr lang="ko-KR" altLang="en-US" sz="4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오른쪽에 </a:t>
            </a:r>
            <a:r>
              <a:rPr lang="en-US" altLang="ko-KR" sz="4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Download ZIP</a:t>
            </a:r>
            <a:endParaRPr lang="en-US" altLang="ko" sz="40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ko-KR" altLang="en-US" sz="4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압축 푸시고</a:t>
            </a:r>
            <a:endParaRPr lang="en-US" altLang="ko-KR" sz="40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ko-KR" altLang="en-US" sz="4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여기서 </a:t>
            </a:r>
            <a:r>
              <a:rPr lang="ko-KR" altLang="en-US" sz="4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명령창 열기</a:t>
            </a:r>
            <a:endParaRPr lang="en-US" altLang="ko-KR" sz="40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ko" sz="4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python </a:t>
            </a:r>
            <a:r>
              <a:rPr lang="en-US" altLang="ko" sz="4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setup.py</a:t>
            </a:r>
            <a:r>
              <a:rPr lang="en-US" altLang="ko" sz="4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install</a:t>
            </a:r>
            <a:endParaRPr lang="en-US" altLang="ko" sz="40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00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1582616" y="1178721"/>
            <a:ext cx="6352439" cy="1432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sz="4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python-</a:t>
            </a:r>
            <a:r>
              <a:rPr lang="en-US" altLang="ko" sz="4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docx.readthedocs.org</a:t>
            </a:r>
            <a:endParaRPr lang="ko" sz="40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59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101363" y="448960"/>
            <a:ext cx="6409592" cy="31998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sz="36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requests + </a:t>
            </a:r>
            <a:r>
              <a:rPr lang="en-US" altLang="ko" sz="36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BeautifulSoup</a:t>
            </a:r>
            <a:endParaRPr lang="en-US" altLang="ko" sz="36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sz="36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+ </a:t>
            </a:r>
            <a:r>
              <a:rPr lang="en-US" altLang="ko" sz="36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openpyxl</a:t>
            </a:r>
            <a:r>
              <a:rPr lang="en-US" altLang="ko" sz="36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+ </a:t>
            </a:r>
            <a:r>
              <a:rPr lang="en-US" altLang="ko" sz="36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docx</a:t>
            </a:r>
            <a:endParaRPr lang="en-US" altLang="ko" sz="36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sz="36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sz="36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lang="ko-KR" altLang="en-US" sz="36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네이버 기사들을 가져와서</a:t>
            </a:r>
            <a:endParaRPr lang="en-US" altLang="ko-KR" sz="36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36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내 컴퓨터에 정리해보자</a:t>
            </a:r>
            <a:r>
              <a:rPr lang="en-US" altLang="ko-KR" sz="36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ko" sz="36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81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1274886" y="123644"/>
            <a:ext cx="7473460" cy="41318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3600" dirty="0" smtClean="0">
                <a:solidFill>
                  <a:srgbClr val="00B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엑셀</a:t>
            </a:r>
            <a:r>
              <a:rPr lang="ko-KR" altLang="en-US" sz="36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36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가져온 기사들의 신문사가 몇 번이나 나왔는지 기록</a:t>
            </a:r>
            <a:endParaRPr lang="en-US" altLang="ko-KR" sz="36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sz="36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3600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워드</a:t>
            </a:r>
            <a:r>
              <a:rPr lang="ko-KR" altLang="en-US" sz="36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endParaRPr lang="en-US" altLang="ko-KR" sz="36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36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각 기사들의 제목과 내용을 예쁘게 정리</a:t>
            </a:r>
            <a:endParaRPr lang="ko" sz="36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285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382716" y="695144"/>
            <a:ext cx="4699486" cy="1432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sz="4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강의를 마치기 전에</a:t>
            </a:r>
            <a:endParaRPr lang="en-US" altLang="ko-KR" sz="40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sz="4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알려드리고 싶은</a:t>
            </a:r>
            <a:endParaRPr lang="en-US" altLang="ko-KR" sz="40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sz="4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좋은 아이템</a:t>
            </a:r>
            <a:endParaRPr lang="ko" sz="40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38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235569" y="1178721"/>
            <a:ext cx="4699486" cy="1432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sz="400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Mark Down</a:t>
            </a:r>
            <a:endParaRPr lang="ko" sz="40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176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사용자 지정 1">
      <a:majorFont>
        <a:latin typeface="-윤고딕130"/>
        <a:ea typeface="-윤고딕130"/>
        <a:cs typeface=""/>
      </a:majorFont>
      <a:minorFont>
        <a:latin typeface="-윤고딕130"/>
        <a:ea typeface="-윤고딕13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6172</TotalTime>
  <Words>70</Words>
  <Application>Microsoft Macintosh PowerPoint</Application>
  <PresentationFormat>화면 슬라이드 쇼(16:9)</PresentationFormat>
  <Paragraphs>25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Apple SD Gothic Neo Thin</vt:lpstr>
      <vt:lpstr>Gungsuh</vt:lpstr>
      <vt:lpstr>Montserrat</vt:lpstr>
      <vt:lpstr>PT Serif</vt:lpstr>
      <vt:lpstr>Arial</vt:lpstr>
      <vt:lpstr>Beatrice template</vt:lpstr>
      <vt:lpstr>파이썬 입문 9회차 The Last Lecture...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korea.drzix@gmail.com 010 3177 2679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</dc:title>
  <dc:creator>DrZix</dc:creator>
  <cp:lastModifiedBy>조경민</cp:lastModifiedBy>
  <cp:revision>713</cp:revision>
  <dcterms:modified xsi:type="dcterms:W3CDTF">2016-01-27T06:00:33Z</dcterms:modified>
</cp:coreProperties>
</file>