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57" r:id="rId3"/>
    <p:sldId id="639" r:id="rId4"/>
    <p:sldId id="654" r:id="rId5"/>
    <p:sldId id="655" r:id="rId6"/>
    <p:sldId id="653" r:id="rId7"/>
    <p:sldId id="646" r:id="rId8"/>
    <p:sldId id="622" r:id="rId9"/>
    <p:sldId id="656" r:id="rId10"/>
    <p:sldId id="657" r:id="rId11"/>
    <p:sldId id="658" r:id="rId12"/>
    <p:sldId id="659" r:id="rId13"/>
    <p:sldId id="660" r:id="rId14"/>
    <p:sldId id="661" r:id="rId15"/>
    <p:sldId id="662" r:id="rId16"/>
    <p:sldId id="354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8" autoAdjust="0"/>
    <p:restoredTop sz="83671" autoAdjust="0"/>
  </p:normalViewPr>
  <p:slideViewPr>
    <p:cSldViewPr snapToGrid="0">
      <p:cViewPr>
        <p:scale>
          <a:sx n="145" d="100"/>
          <a:sy n="145" d="100"/>
        </p:scale>
        <p:origin x="14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98428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26461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4386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65762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89368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5278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8116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2410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7606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755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1529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9632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007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구글 크롬 설치하세요</a:t>
            </a:r>
            <a:r>
              <a:rPr lang="en-US" altLang="ko-KR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~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21168" y="668213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xkcd.com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에피소드들을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내 컴퓨터에 저장해봅시다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76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21168" y="668213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네이트 만화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하노백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매 화마다 매 컷을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내 컴퓨터에 잘 정리하여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저장해봅시다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 smtClean="0">
              <a:solidFill>
                <a:srgbClr val="92D05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12375" y="1072659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네이버 메일 서버에 접속하여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이메일 보내기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6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808892" y="492367"/>
            <a:ext cx="8097715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32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mysmtp</a:t>
            </a:r>
            <a:r>
              <a:rPr lang="en-US" altLang="ko-KR" sz="32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smtplib.SMTP</a:t>
            </a:r>
            <a:r>
              <a:rPr lang="en-US" altLang="ko-KR" sz="32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</a:t>
            </a:r>
            <a:r>
              <a:rPr lang="en-US" altLang="ko-KR" sz="32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smtp.naver.com</a:t>
            </a:r>
            <a:r>
              <a:rPr lang="en-US" altLang="ko-KR" sz="32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 587)</a:t>
            </a:r>
            <a:br>
              <a:rPr lang="en-US" altLang="ko-KR" sz="32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-KR" sz="32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mysmtp.ehlo</a:t>
            </a:r>
            <a:r>
              <a:rPr lang="en-US" altLang="ko-KR" sz="32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br>
              <a:rPr lang="en-US" altLang="ko-KR" sz="32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-KR" sz="32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mysmtp.starttls</a:t>
            </a:r>
            <a:r>
              <a:rPr lang="en-US" altLang="ko-KR" sz="32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br>
              <a:rPr lang="en-US" altLang="ko-KR" sz="32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-KR" sz="32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mysmtp.login</a:t>
            </a:r>
            <a:r>
              <a:rPr lang="en-US" altLang="ko-KR" sz="32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(MY_ID, MY_PASSWORD)</a:t>
            </a:r>
            <a:endParaRPr lang="en-US" altLang="ko-KR" sz="3200" dirty="0" smtClean="0">
              <a:solidFill>
                <a:srgbClr val="92D05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3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09092" y="949567"/>
            <a:ext cx="5143500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48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drzix@naver.com</a:t>
            </a:r>
            <a:endParaRPr lang="en-US" altLang="ko-KR" sz="4800" dirty="0" smtClean="0">
              <a:solidFill>
                <a:srgbClr val="92D05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0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03582" y="483574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http://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finance.naver.com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주식 가격을 계속 모니터링하여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자신이 지정해놓은 기준을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충족했을 때 이메일로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알림을 주는 프로그램을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03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7500" y="1072661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‘w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‘r+’)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7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45544" y="786656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import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webbrowser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webbrowser.open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(‘http://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www.naver.com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86199" y="1477107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requests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3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47547" y="1371600"/>
            <a:ext cx="5073162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HyperText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Markup Language)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90545" y="1301261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BeautifulSoup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0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156437" y="861644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select(‘body’)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select(‘#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myid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select(‘.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myclass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리스트로 반환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5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21168" y="668213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 시간에 작성한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hello.html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불러와서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BeautifulSoup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이용하여 파싱해봅시다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Words>132</Words>
  <Application>Microsoft Macintosh PowerPoint</Application>
  <PresentationFormat>화면 슬라이드 쇼(16:9)</PresentationFormat>
  <Paragraphs>39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Apple SD Gothic Neo Thin</vt:lpstr>
      <vt:lpstr>Montserrat</vt:lpstr>
      <vt:lpstr>PT Serif</vt:lpstr>
      <vt:lpstr>Arial</vt:lpstr>
      <vt:lpstr>Beatrice template</vt:lpstr>
      <vt:lpstr>파이썬 입문 6회차 구글 크롬 설치하세요~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687</cp:revision>
  <dcterms:modified xsi:type="dcterms:W3CDTF">2016-01-20T02:56:18Z</dcterms:modified>
</cp:coreProperties>
</file>