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6" r:id="rId3"/>
    <p:sldId id="265" r:id="rId4"/>
    <p:sldId id="275" r:id="rId5"/>
    <p:sldId id="280" r:id="rId6"/>
    <p:sldId id="281" r:id="rId7"/>
    <p:sldId id="282" r:id="rId8"/>
    <p:sldId id="267" r:id="rId9"/>
    <p:sldId id="283" r:id="rId10"/>
    <p:sldId id="284" r:id="rId11"/>
    <p:sldId id="285" r:id="rId12"/>
    <p:sldId id="286" r:id="rId13"/>
    <p:sldId id="287" r:id="rId14"/>
    <p:sldId id="268" r:id="rId15"/>
    <p:sldId id="270" r:id="rId16"/>
    <p:sldId id="288" r:id="rId17"/>
    <p:sldId id="289" r:id="rId18"/>
    <p:sldId id="290" r:id="rId19"/>
    <p:sldId id="291" r:id="rId20"/>
    <p:sldId id="271" r:id="rId21"/>
    <p:sldId id="299" r:id="rId22"/>
    <p:sldId id="298" r:id="rId23"/>
    <p:sldId id="300" r:id="rId24"/>
    <p:sldId id="292" r:id="rId25"/>
    <p:sldId id="294" r:id="rId26"/>
    <p:sldId id="293" r:id="rId27"/>
    <p:sldId id="296" r:id="rId28"/>
    <p:sldId id="297" r:id="rId29"/>
    <p:sldId id="301" r:id="rId30"/>
    <p:sldId id="303" r:id="rId31"/>
    <p:sldId id="302" r:id="rId32"/>
    <p:sldId id="307" r:id="rId33"/>
    <p:sldId id="308" r:id="rId34"/>
    <p:sldId id="305" r:id="rId35"/>
    <p:sldId id="306" r:id="rId36"/>
    <p:sldId id="272" r:id="rId37"/>
    <p:sldId id="309" r:id="rId38"/>
    <p:sldId id="310" r:id="rId39"/>
    <p:sldId id="26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0"/>
    <a:srgbClr val="B27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00AE4-9DB0-4E97-9B9B-9CA82CBE4D55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A48189B-DC15-484E-8056-B5D435D32147}">
      <dgm:prSet/>
      <dgm:spPr/>
      <dgm:t>
        <a:bodyPr/>
        <a:lstStyle/>
        <a:p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프로젝트 구조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  <a:p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프로젝트 상세 정보 및 설명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gm:t>
    </dgm:pt>
    <dgm:pt modelId="{99888DE3-1938-44B9-A055-83D77E1974C4}" type="parTrans" cxnId="{9ED03618-26C8-49D8-A2C3-27E9C9FC44E1}">
      <dgm:prSet/>
      <dgm:spPr/>
      <dgm:t>
        <a:bodyPr/>
        <a:lstStyle/>
        <a:p>
          <a:endParaRPr lang="en-US"/>
        </a:p>
      </dgm:t>
    </dgm:pt>
    <dgm:pt modelId="{4D2F60F5-706A-4B13-87A0-D5AB8DEA46AC}" type="sibTrans" cxnId="{9ED03618-26C8-49D8-A2C3-27E9C9FC44E1}">
      <dgm:prSet phldrT="1" phldr="0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1632C552-270F-4C03-AEDB-3C2E5E50EE11}">
      <dgm:prSet/>
      <dgm:spPr/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프로젝트 시연 </a:t>
          </a: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(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학습용 </a:t>
          </a: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)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gm:t>
    </dgm:pt>
    <dgm:pt modelId="{845F1C75-90A7-4F2B-873E-AA5ABCA810D3}" type="parTrans" cxnId="{20EF280B-980F-4B63-8B7C-832A0D35A85D}">
      <dgm:prSet/>
      <dgm:spPr/>
      <dgm:t>
        <a:bodyPr/>
        <a:lstStyle/>
        <a:p>
          <a:endParaRPr lang="en-US"/>
        </a:p>
      </dgm:t>
    </dgm:pt>
    <dgm:pt modelId="{F949485E-5340-4557-AF84-E1F8EEC773E9}" type="sibTrans" cxnId="{20EF280B-980F-4B63-8B7C-832A0D35A85D}">
      <dgm:prSet phldrT="2" phldr="0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/>
            <a:t>2</a:t>
          </a:r>
        </a:p>
      </dgm:t>
    </dgm:pt>
    <dgm:pt modelId="{37F7D776-B052-4A75-946F-CB8A682FCF8E}">
      <dgm:prSet/>
      <dgm:spPr/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추가 구현 프로젝트 설명</a:t>
          </a:r>
          <a:b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</a:b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추가 구현 프로젝트 설명 </a:t>
          </a: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(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모델 </a:t>
          </a: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)</a:t>
          </a:r>
          <a:br>
            <a: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</a:br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프로젝트 시연 </a:t>
          </a: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(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성능용 </a:t>
          </a: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)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gm:t>
    </dgm:pt>
    <dgm:pt modelId="{800CA70C-7626-40BD-9268-29FCDCC9C19D}" type="parTrans" cxnId="{2763A9A7-7D4F-4583-AFB7-25F5D24003B5}">
      <dgm:prSet/>
      <dgm:spPr/>
      <dgm:t>
        <a:bodyPr/>
        <a:lstStyle/>
        <a:p>
          <a:endParaRPr lang="en-US"/>
        </a:p>
      </dgm:t>
    </dgm:pt>
    <dgm:pt modelId="{606867F4-2D5F-4272-92CF-C7392B445FE5}" type="sibTrans" cxnId="{2763A9A7-7D4F-4583-AFB7-25F5D24003B5}">
      <dgm:prSet phldrT="3" phldr="0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/>
            <a:t>3</a:t>
          </a:r>
        </a:p>
      </dgm:t>
    </dgm:pt>
    <dgm:pt modelId="{1069AB5B-7A71-477A-A6EE-8039BC6C2E3A}">
      <dgm:prSet/>
      <dgm:spPr/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구현 </a:t>
          </a:r>
          <a:r>
            <a:rPr lang="ko-KR" altLang="en-US" dirty="0" err="1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첼린지</a:t>
          </a:r>
          <a:b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</a:br>
          <a:r>
            <a: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한계점 및 개선 사항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gm:t>
    </dgm:pt>
    <dgm:pt modelId="{EF10C0CD-82E2-42A6-BD26-96B8876DB01F}" type="parTrans" cxnId="{F635FC76-FFD7-4F94-8D11-5778DD7CD1B9}">
      <dgm:prSet/>
      <dgm:spPr/>
      <dgm:t>
        <a:bodyPr/>
        <a:lstStyle/>
        <a:p>
          <a:endParaRPr lang="en-US"/>
        </a:p>
      </dgm:t>
    </dgm:pt>
    <dgm:pt modelId="{3C4B266F-A43D-4851-B992-009B96C533F4}" type="sibTrans" cxnId="{F635FC76-FFD7-4F94-8D11-5778DD7CD1B9}">
      <dgm:prSet phldrT="4" phldr="0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/>
            <a:t>4</a:t>
          </a:r>
        </a:p>
      </dgm:t>
    </dgm:pt>
    <dgm:pt modelId="{0AF5BE06-5E77-484C-B5D0-16CCF71ABDD4}" type="pres">
      <dgm:prSet presAssocID="{E4200AE4-9DB0-4E97-9B9B-9CA82CBE4D55}" presName="linearFlow" presStyleCnt="0">
        <dgm:presLayoutVars>
          <dgm:dir/>
          <dgm:animLvl val="lvl"/>
          <dgm:resizeHandles val="exact"/>
        </dgm:presLayoutVars>
      </dgm:prSet>
      <dgm:spPr/>
    </dgm:pt>
    <dgm:pt modelId="{50D4BB69-CFA8-456B-AB28-728338298E3F}" type="pres">
      <dgm:prSet presAssocID="{0A48189B-DC15-484E-8056-B5D435D32147}" presName="compositeNode" presStyleCnt="0"/>
      <dgm:spPr/>
    </dgm:pt>
    <dgm:pt modelId="{21D5D5E4-69D0-48DE-B481-0D71F61311D4}" type="pres">
      <dgm:prSet presAssocID="{0A48189B-DC15-484E-8056-B5D435D3214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5FCC3CF-6F50-4325-B862-A1D3103F5064}" type="pres">
      <dgm:prSet presAssocID="{0A48189B-DC15-484E-8056-B5D435D32147}" presName="parSh" presStyleCnt="0"/>
      <dgm:spPr/>
    </dgm:pt>
    <dgm:pt modelId="{EF2CD953-DAA3-4BE0-963C-53053064945A}" type="pres">
      <dgm:prSet presAssocID="{0A48189B-DC15-484E-8056-B5D435D32147}" presName="lineNode" presStyleLbl="alignAccFollowNode1" presStyleIdx="0" presStyleCnt="12"/>
      <dgm:spPr/>
    </dgm:pt>
    <dgm:pt modelId="{AB0E2040-BB8B-4751-B8CC-3EB504AA5787}" type="pres">
      <dgm:prSet presAssocID="{0A48189B-DC15-484E-8056-B5D435D32147}" presName="lineArrowNode" presStyleLbl="alignAccFollowNode1" presStyleIdx="1" presStyleCnt="12"/>
      <dgm:spPr/>
    </dgm:pt>
    <dgm:pt modelId="{6EEF1BB9-9A00-44FB-BF37-045828A516F5}" type="pres">
      <dgm:prSet presAssocID="{4D2F60F5-706A-4B13-87A0-D5AB8DEA46AC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3CA75D2-B7D7-4A9F-BB63-649EF457DEB4}" type="pres">
      <dgm:prSet presAssocID="{4D2F60F5-706A-4B13-87A0-D5AB8DEA46AC}" presName="spacerBetweenCircleAndCallout" presStyleCnt="0">
        <dgm:presLayoutVars/>
      </dgm:prSet>
      <dgm:spPr/>
    </dgm:pt>
    <dgm:pt modelId="{404918E8-67CC-4F63-B062-ED2FA858BF15}" type="pres">
      <dgm:prSet presAssocID="{0A48189B-DC15-484E-8056-B5D435D32147}" presName="nodeText" presStyleLbl="alignAccFollowNode1" presStyleIdx="2" presStyleCnt="12" custLinFactNeighborY="-475">
        <dgm:presLayoutVars>
          <dgm:bulletEnabled val="1"/>
        </dgm:presLayoutVars>
      </dgm:prSet>
      <dgm:spPr/>
    </dgm:pt>
    <dgm:pt modelId="{C6770545-E44A-4B27-9BC1-7519900855FF}" type="pres">
      <dgm:prSet presAssocID="{4D2F60F5-706A-4B13-87A0-D5AB8DEA46AC}" presName="sibTransComposite" presStyleCnt="0"/>
      <dgm:spPr/>
    </dgm:pt>
    <dgm:pt modelId="{50CA954B-7127-4895-B1D8-E6AE147FFCC7}" type="pres">
      <dgm:prSet presAssocID="{1632C552-270F-4C03-AEDB-3C2E5E50EE11}" presName="compositeNode" presStyleCnt="0"/>
      <dgm:spPr/>
    </dgm:pt>
    <dgm:pt modelId="{40215119-65CE-4DF4-B9E2-64E6F165D324}" type="pres">
      <dgm:prSet presAssocID="{1632C552-270F-4C03-AEDB-3C2E5E50EE1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74819EC-50BA-405D-A30C-BAF1F1F1AB7D}" type="pres">
      <dgm:prSet presAssocID="{1632C552-270F-4C03-AEDB-3C2E5E50EE11}" presName="parSh" presStyleCnt="0"/>
      <dgm:spPr/>
    </dgm:pt>
    <dgm:pt modelId="{EA53F59B-1614-4C6D-9CBD-D304DEA187B1}" type="pres">
      <dgm:prSet presAssocID="{1632C552-270F-4C03-AEDB-3C2E5E50EE11}" presName="lineNode" presStyleLbl="alignAccFollowNode1" presStyleIdx="3" presStyleCnt="12"/>
      <dgm:spPr/>
    </dgm:pt>
    <dgm:pt modelId="{0816A3FE-D9AE-4ED5-94F3-A750E70549D4}" type="pres">
      <dgm:prSet presAssocID="{1632C552-270F-4C03-AEDB-3C2E5E50EE11}" presName="lineArrowNode" presStyleLbl="alignAccFollowNode1" presStyleIdx="4" presStyleCnt="12"/>
      <dgm:spPr/>
    </dgm:pt>
    <dgm:pt modelId="{7C04CBE5-23C4-4638-A503-97C9DB612A52}" type="pres">
      <dgm:prSet presAssocID="{F949485E-5340-4557-AF84-E1F8EEC773E9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C898EE6C-FBC0-4F39-B714-857994136C06}" type="pres">
      <dgm:prSet presAssocID="{F949485E-5340-4557-AF84-E1F8EEC773E9}" presName="spacerBetweenCircleAndCallout" presStyleCnt="0">
        <dgm:presLayoutVars/>
      </dgm:prSet>
      <dgm:spPr/>
    </dgm:pt>
    <dgm:pt modelId="{414F628B-6E23-4B3E-8E21-9959161760C0}" type="pres">
      <dgm:prSet presAssocID="{1632C552-270F-4C03-AEDB-3C2E5E50EE11}" presName="nodeText" presStyleLbl="alignAccFollowNode1" presStyleIdx="5" presStyleCnt="12">
        <dgm:presLayoutVars>
          <dgm:bulletEnabled val="1"/>
        </dgm:presLayoutVars>
      </dgm:prSet>
      <dgm:spPr/>
    </dgm:pt>
    <dgm:pt modelId="{46C19458-B94B-4B62-9C73-448B1BDFE78E}" type="pres">
      <dgm:prSet presAssocID="{F949485E-5340-4557-AF84-E1F8EEC773E9}" presName="sibTransComposite" presStyleCnt="0"/>
      <dgm:spPr/>
    </dgm:pt>
    <dgm:pt modelId="{CDE0365A-D3B0-4571-9FFA-1D33C232F8BE}" type="pres">
      <dgm:prSet presAssocID="{37F7D776-B052-4A75-946F-CB8A682FCF8E}" presName="compositeNode" presStyleCnt="0"/>
      <dgm:spPr/>
    </dgm:pt>
    <dgm:pt modelId="{89CB4F85-F861-4023-9FAB-A08DB57EB26C}" type="pres">
      <dgm:prSet presAssocID="{37F7D776-B052-4A75-946F-CB8A682FCF8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5E0FFC-3D31-4785-A240-A70778BF7D40}" type="pres">
      <dgm:prSet presAssocID="{37F7D776-B052-4A75-946F-CB8A682FCF8E}" presName="parSh" presStyleCnt="0"/>
      <dgm:spPr/>
    </dgm:pt>
    <dgm:pt modelId="{7C67CF8F-E49C-4BEE-B58E-C0419202E07B}" type="pres">
      <dgm:prSet presAssocID="{37F7D776-B052-4A75-946F-CB8A682FCF8E}" presName="lineNode" presStyleLbl="alignAccFollowNode1" presStyleIdx="6" presStyleCnt="12"/>
      <dgm:spPr/>
    </dgm:pt>
    <dgm:pt modelId="{A3B478D2-A854-4D12-BFCB-6910CE648F8E}" type="pres">
      <dgm:prSet presAssocID="{37F7D776-B052-4A75-946F-CB8A682FCF8E}" presName="lineArrowNode" presStyleLbl="alignAccFollowNode1" presStyleIdx="7" presStyleCnt="12"/>
      <dgm:spPr/>
    </dgm:pt>
    <dgm:pt modelId="{FACAB6FB-98AC-4BC2-AEE4-CD7BB4302C27}" type="pres">
      <dgm:prSet presAssocID="{606867F4-2D5F-4272-92CF-C7392B445FE5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A4A8A1FC-F66F-42E5-ABDB-B83AE2E6C6D1}" type="pres">
      <dgm:prSet presAssocID="{606867F4-2D5F-4272-92CF-C7392B445FE5}" presName="spacerBetweenCircleAndCallout" presStyleCnt="0">
        <dgm:presLayoutVars/>
      </dgm:prSet>
      <dgm:spPr/>
    </dgm:pt>
    <dgm:pt modelId="{476CCA37-8EAD-4795-B080-DB8E8C35F6CC}" type="pres">
      <dgm:prSet presAssocID="{37F7D776-B052-4A75-946F-CB8A682FCF8E}" presName="nodeText" presStyleLbl="alignAccFollowNode1" presStyleIdx="8" presStyleCnt="12">
        <dgm:presLayoutVars>
          <dgm:bulletEnabled val="1"/>
        </dgm:presLayoutVars>
      </dgm:prSet>
      <dgm:spPr/>
    </dgm:pt>
    <dgm:pt modelId="{4E21EEF0-E616-44D8-B5C2-00881E9AE8A0}" type="pres">
      <dgm:prSet presAssocID="{606867F4-2D5F-4272-92CF-C7392B445FE5}" presName="sibTransComposite" presStyleCnt="0"/>
      <dgm:spPr/>
    </dgm:pt>
    <dgm:pt modelId="{6226D8FB-8F81-4071-A043-A05334FA15D8}" type="pres">
      <dgm:prSet presAssocID="{1069AB5B-7A71-477A-A6EE-8039BC6C2E3A}" presName="compositeNode" presStyleCnt="0"/>
      <dgm:spPr/>
    </dgm:pt>
    <dgm:pt modelId="{45C933FE-6A94-47A3-92A8-77A41EB9DB07}" type="pres">
      <dgm:prSet presAssocID="{1069AB5B-7A71-477A-A6EE-8039BC6C2E3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C3DBDCA-E984-4329-9992-E3059D6294F4}" type="pres">
      <dgm:prSet presAssocID="{1069AB5B-7A71-477A-A6EE-8039BC6C2E3A}" presName="parSh" presStyleCnt="0"/>
      <dgm:spPr/>
    </dgm:pt>
    <dgm:pt modelId="{E52AD38F-453E-4D37-AD3A-A581D9908467}" type="pres">
      <dgm:prSet presAssocID="{1069AB5B-7A71-477A-A6EE-8039BC6C2E3A}" presName="lineNode" presStyleLbl="alignAccFollowNode1" presStyleIdx="9" presStyleCnt="12"/>
      <dgm:spPr/>
    </dgm:pt>
    <dgm:pt modelId="{BFCF33F0-EB54-47D3-B2E0-7A6A68E05348}" type="pres">
      <dgm:prSet presAssocID="{1069AB5B-7A71-477A-A6EE-8039BC6C2E3A}" presName="lineArrowNode" presStyleLbl="alignAccFollowNode1" presStyleIdx="10" presStyleCnt="12"/>
      <dgm:spPr/>
    </dgm:pt>
    <dgm:pt modelId="{CA773F3E-A757-493F-97F7-43B17AB1BEF6}" type="pres">
      <dgm:prSet presAssocID="{3C4B266F-A43D-4851-B992-009B96C533F4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4F2C28AB-7EAD-41D5-91F6-AC1BB0B5BBC6}" type="pres">
      <dgm:prSet presAssocID="{3C4B266F-A43D-4851-B992-009B96C533F4}" presName="spacerBetweenCircleAndCallout" presStyleCnt="0">
        <dgm:presLayoutVars/>
      </dgm:prSet>
      <dgm:spPr/>
    </dgm:pt>
    <dgm:pt modelId="{4BC1CDAE-1BD8-4E82-9A11-D12D09EC9646}" type="pres">
      <dgm:prSet presAssocID="{1069AB5B-7A71-477A-A6EE-8039BC6C2E3A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20EF280B-980F-4B63-8B7C-832A0D35A85D}" srcId="{E4200AE4-9DB0-4E97-9B9B-9CA82CBE4D55}" destId="{1632C552-270F-4C03-AEDB-3C2E5E50EE11}" srcOrd="1" destOrd="0" parTransId="{845F1C75-90A7-4F2B-873E-AA5ABCA810D3}" sibTransId="{F949485E-5340-4557-AF84-E1F8EEC773E9}"/>
    <dgm:cxn modelId="{9ED03618-26C8-49D8-A2C3-27E9C9FC44E1}" srcId="{E4200AE4-9DB0-4E97-9B9B-9CA82CBE4D55}" destId="{0A48189B-DC15-484E-8056-B5D435D32147}" srcOrd="0" destOrd="0" parTransId="{99888DE3-1938-44B9-A055-83D77E1974C4}" sibTransId="{4D2F60F5-706A-4B13-87A0-D5AB8DEA46AC}"/>
    <dgm:cxn modelId="{4F035837-6CAE-4D54-BE39-28D8E626D064}" type="presOf" srcId="{3C4B266F-A43D-4851-B992-009B96C533F4}" destId="{CA773F3E-A757-493F-97F7-43B17AB1BEF6}" srcOrd="0" destOrd="0" presId="urn:microsoft.com/office/officeart/2016/7/layout/LinearArrowProcessNumbered"/>
    <dgm:cxn modelId="{C9338966-0BE1-4647-8999-4FCF798F1EBD}" type="presOf" srcId="{37F7D776-B052-4A75-946F-CB8A682FCF8E}" destId="{476CCA37-8EAD-4795-B080-DB8E8C35F6CC}" srcOrd="0" destOrd="0" presId="urn:microsoft.com/office/officeart/2016/7/layout/LinearArrowProcessNumbered"/>
    <dgm:cxn modelId="{DCADF54E-62C0-42E8-B511-A9E65718A68D}" type="presOf" srcId="{0A48189B-DC15-484E-8056-B5D435D32147}" destId="{404918E8-67CC-4F63-B062-ED2FA858BF15}" srcOrd="0" destOrd="0" presId="urn:microsoft.com/office/officeart/2016/7/layout/LinearArrowProcessNumbered"/>
    <dgm:cxn modelId="{F635FC76-FFD7-4F94-8D11-5778DD7CD1B9}" srcId="{E4200AE4-9DB0-4E97-9B9B-9CA82CBE4D55}" destId="{1069AB5B-7A71-477A-A6EE-8039BC6C2E3A}" srcOrd="3" destOrd="0" parTransId="{EF10C0CD-82E2-42A6-BD26-96B8876DB01F}" sibTransId="{3C4B266F-A43D-4851-B992-009B96C533F4}"/>
    <dgm:cxn modelId="{5D32537C-20E1-45F0-B789-E1EB5BB881E1}" type="presOf" srcId="{4D2F60F5-706A-4B13-87A0-D5AB8DEA46AC}" destId="{6EEF1BB9-9A00-44FB-BF37-045828A516F5}" srcOrd="0" destOrd="0" presId="urn:microsoft.com/office/officeart/2016/7/layout/LinearArrowProcessNumbered"/>
    <dgm:cxn modelId="{0E975A81-19CA-478F-B3E8-C8FAF8771B73}" type="presOf" srcId="{1632C552-270F-4C03-AEDB-3C2E5E50EE11}" destId="{414F628B-6E23-4B3E-8E21-9959161760C0}" srcOrd="0" destOrd="0" presId="urn:microsoft.com/office/officeart/2016/7/layout/LinearArrowProcessNumbered"/>
    <dgm:cxn modelId="{2763A9A7-7D4F-4583-AFB7-25F5D24003B5}" srcId="{E4200AE4-9DB0-4E97-9B9B-9CA82CBE4D55}" destId="{37F7D776-B052-4A75-946F-CB8A682FCF8E}" srcOrd="2" destOrd="0" parTransId="{800CA70C-7626-40BD-9268-29FCDCC9C19D}" sibTransId="{606867F4-2D5F-4272-92CF-C7392B445FE5}"/>
    <dgm:cxn modelId="{BCAE4CB6-B3FF-4E9E-B0B0-9523E641CB52}" type="presOf" srcId="{F949485E-5340-4557-AF84-E1F8EEC773E9}" destId="{7C04CBE5-23C4-4638-A503-97C9DB612A52}" srcOrd="0" destOrd="0" presId="urn:microsoft.com/office/officeart/2016/7/layout/LinearArrowProcessNumbered"/>
    <dgm:cxn modelId="{223D40BE-64A4-4E99-9369-067D14251147}" type="presOf" srcId="{1069AB5B-7A71-477A-A6EE-8039BC6C2E3A}" destId="{4BC1CDAE-1BD8-4E82-9A11-D12D09EC9646}" srcOrd="0" destOrd="0" presId="urn:microsoft.com/office/officeart/2016/7/layout/LinearArrowProcessNumbered"/>
    <dgm:cxn modelId="{51C1ABEA-5FB3-4B81-B697-3915069CFE1E}" type="presOf" srcId="{E4200AE4-9DB0-4E97-9B9B-9CA82CBE4D55}" destId="{0AF5BE06-5E77-484C-B5D0-16CCF71ABDD4}" srcOrd="0" destOrd="0" presId="urn:microsoft.com/office/officeart/2016/7/layout/LinearArrowProcessNumbered"/>
    <dgm:cxn modelId="{B84754FC-864D-4205-9919-45D17064D3DE}" type="presOf" srcId="{606867F4-2D5F-4272-92CF-C7392B445FE5}" destId="{FACAB6FB-98AC-4BC2-AEE4-CD7BB4302C27}" srcOrd="0" destOrd="0" presId="urn:microsoft.com/office/officeart/2016/7/layout/LinearArrowProcessNumbered"/>
    <dgm:cxn modelId="{5AAC214D-DA76-49A5-B1E5-2A15255FE704}" type="presParOf" srcId="{0AF5BE06-5E77-484C-B5D0-16CCF71ABDD4}" destId="{50D4BB69-CFA8-456B-AB28-728338298E3F}" srcOrd="0" destOrd="0" presId="urn:microsoft.com/office/officeart/2016/7/layout/LinearArrowProcessNumbered"/>
    <dgm:cxn modelId="{8219DA97-7800-4825-872A-D40A541A0E65}" type="presParOf" srcId="{50D4BB69-CFA8-456B-AB28-728338298E3F}" destId="{21D5D5E4-69D0-48DE-B481-0D71F61311D4}" srcOrd="0" destOrd="0" presId="urn:microsoft.com/office/officeart/2016/7/layout/LinearArrowProcessNumbered"/>
    <dgm:cxn modelId="{6B7DB2B2-F225-465D-A862-D770C81A662E}" type="presParOf" srcId="{50D4BB69-CFA8-456B-AB28-728338298E3F}" destId="{25FCC3CF-6F50-4325-B862-A1D3103F5064}" srcOrd="1" destOrd="0" presId="urn:microsoft.com/office/officeart/2016/7/layout/LinearArrowProcessNumbered"/>
    <dgm:cxn modelId="{0D2A61C0-B576-4DA6-895C-1F9B6BF66BC7}" type="presParOf" srcId="{25FCC3CF-6F50-4325-B862-A1D3103F5064}" destId="{EF2CD953-DAA3-4BE0-963C-53053064945A}" srcOrd="0" destOrd="0" presId="urn:microsoft.com/office/officeart/2016/7/layout/LinearArrowProcessNumbered"/>
    <dgm:cxn modelId="{88AFE2CE-21F3-45EC-B25A-54B9B992291B}" type="presParOf" srcId="{25FCC3CF-6F50-4325-B862-A1D3103F5064}" destId="{AB0E2040-BB8B-4751-B8CC-3EB504AA5787}" srcOrd="1" destOrd="0" presId="urn:microsoft.com/office/officeart/2016/7/layout/LinearArrowProcessNumbered"/>
    <dgm:cxn modelId="{4942C4BE-DF14-466D-BC2B-BC956FBDFEB6}" type="presParOf" srcId="{25FCC3CF-6F50-4325-B862-A1D3103F5064}" destId="{6EEF1BB9-9A00-44FB-BF37-045828A516F5}" srcOrd="2" destOrd="0" presId="urn:microsoft.com/office/officeart/2016/7/layout/LinearArrowProcessNumbered"/>
    <dgm:cxn modelId="{72513B79-B120-4086-A45C-CB8B75871011}" type="presParOf" srcId="{25FCC3CF-6F50-4325-B862-A1D3103F5064}" destId="{53CA75D2-B7D7-4A9F-BB63-649EF457DEB4}" srcOrd="3" destOrd="0" presId="urn:microsoft.com/office/officeart/2016/7/layout/LinearArrowProcessNumbered"/>
    <dgm:cxn modelId="{62053D4A-C1F2-44EF-B57C-26C96E5AD675}" type="presParOf" srcId="{50D4BB69-CFA8-456B-AB28-728338298E3F}" destId="{404918E8-67CC-4F63-B062-ED2FA858BF15}" srcOrd="2" destOrd="0" presId="urn:microsoft.com/office/officeart/2016/7/layout/LinearArrowProcessNumbered"/>
    <dgm:cxn modelId="{2DE32E79-3BC6-481C-A340-DE5A6A682E84}" type="presParOf" srcId="{0AF5BE06-5E77-484C-B5D0-16CCF71ABDD4}" destId="{C6770545-E44A-4B27-9BC1-7519900855FF}" srcOrd="1" destOrd="0" presId="urn:microsoft.com/office/officeart/2016/7/layout/LinearArrowProcessNumbered"/>
    <dgm:cxn modelId="{FFD7E3EB-A693-47C2-9408-DC76E132CE48}" type="presParOf" srcId="{0AF5BE06-5E77-484C-B5D0-16CCF71ABDD4}" destId="{50CA954B-7127-4895-B1D8-E6AE147FFCC7}" srcOrd="2" destOrd="0" presId="urn:microsoft.com/office/officeart/2016/7/layout/LinearArrowProcessNumbered"/>
    <dgm:cxn modelId="{707DD34B-46A2-4E36-9174-1288A502A24E}" type="presParOf" srcId="{50CA954B-7127-4895-B1D8-E6AE147FFCC7}" destId="{40215119-65CE-4DF4-B9E2-64E6F165D324}" srcOrd="0" destOrd="0" presId="urn:microsoft.com/office/officeart/2016/7/layout/LinearArrowProcessNumbered"/>
    <dgm:cxn modelId="{2A4CC08D-764F-468C-AB12-592AB499F408}" type="presParOf" srcId="{50CA954B-7127-4895-B1D8-E6AE147FFCC7}" destId="{774819EC-50BA-405D-A30C-BAF1F1F1AB7D}" srcOrd="1" destOrd="0" presId="urn:microsoft.com/office/officeart/2016/7/layout/LinearArrowProcessNumbered"/>
    <dgm:cxn modelId="{C383DAB1-4CD1-4970-812A-D64F053AA98F}" type="presParOf" srcId="{774819EC-50BA-405D-A30C-BAF1F1F1AB7D}" destId="{EA53F59B-1614-4C6D-9CBD-D304DEA187B1}" srcOrd="0" destOrd="0" presId="urn:microsoft.com/office/officeart/2016/7/layout/LinearArrowProcessNumbered"/>
    <dgm:cxn modelId="{1898DBBC-F744-4169-9BBB-5FA12C1589DD}" type="presParOf" srcId="{774819EC-50BA-405D-A30C-BAF1F1F1AB7D}" destId="{0816A3FE-D9AE-4ED5-94F3-A750E70549D4}" srcOrd="1" destOrd="0" presId="urn:microsoft.com/office/officeart/2016/7/layout/LinearArrowProcessNumbered"/>
    <dgm:cxn modelId="{1DF0AB2A-33E5-40F4-B364-6FA0D3547C34}" type="presParOf" srcId="{774819EC-50BA-405D-A30C-BAF1F1F1AB7D}" destId="{7C04CBE5-23C4-4638-A503-97C9DB612A52}" srcOrd="2" destOrd="0" presId="urn:microsoft.com/office/officeart/2016/7/layout/LinearArrowProcessNumbered"/>
    <dgm:cxn modelId="{038C84CB-9E17-4F9E-9801-9187A880215F}" type="presParOf" srcId="{774819EC-50BA-405D-A30C-BAF1F1F1AB7D}" destId="{C898EE6C-FBC0-4F39-B714-857994136C06}" srcOrd="3" destOrd="0" presId="urn:microsoft.com/office/officeart/2016/7/layout/LinearArrowProcessNumbered"/>
    <dgm:cxn modelId="{03ECE143-7C69-4719-990C-53E182372E32}" type="presParOf" srcId="{50CA954B-7127-4895-B1D8-E6AE147FFCC7}" destId="{414F628B-6E23-4B3E-8E21-9959161760C0}" srcOrd="2" destOrd="0" presId="urn:microsoft.com/office/officeart/2016/7/layout/LinearArrowProcessNumbered"/>
    <dgm:cxn modelId="{CF569971-2B75-444E-AE3B-65BEE52AA119}" type="presParOf" srcId="{0AF5BE06-5E77-484C-B5D0-16CCF71ABDD4}" destId="{46C19458-B94B-4B62-9C73-448B1BDFE78E}" srcOrd="3" destOrd="0" presId="urn:microsoft.com/office/officeart/2016/7/layout/LinearArrowProcessNumbered"/>
    <dgm:cxn modelId="{57011D58-A40A-4347-87A2-55515E3649D9}" type="presParOf" srcId="{0AF5BE06-5E77-484C-B5D0-16CCF71ABDD4}" destId="{CDE0365A-D3B0-4571-9FFA-1D33C232F8BE}" srcOrd="4" destOrd="0" presId="urn:microsoft.com/office/officeart/2016/7/layout/LinearArrowProcessNumbered"/>
    <dgm:cxn modelId="{6D9E8486-4090-4163-BEF4-28C498C6D334}" type="presParOf" srcId="{CDE0365A-D3B0-4571-9FFA-1D33C232F8BE}" destId="{89CB4F85-F861-4023-9FAB-A08DB57EB26C}" srcOrd="0" destOrd="0" presId="urn:microsoft.com/office/officeart/2016/7/layout/LinearArrowProcessNumbered"/>
    <dgm:cxn modelId="{CADAA73B-C4E1-4DCD-8B82-78C081BB5213}" type="presParOf" srcId="{CDE0365A-D3B0-4571-9FFA-1D33C232F8BE}" destId="{335E0FFC-3D31-4785-A240-A70778BF7D40}" srcOrd="1" destOrd="0" presId="urn:microsoft.com/office/officeart/2016/7/layout/LinearArrowProcessNumbered"/>
    <dgm:cxn modelId="{C1D28CAC-FEF9-49F7-8514-97267A43E126}" type="presParOf" srcId="{335E0FFC-3D31-4785-A240-A70778BF7D40}" destId="{7C67CF8F-E49C-4BEE-B58E-C0419202E07B}" srcOrd="0" destOrd="0" presId="urn:microsoft.com/office/officeart/2016/7/layout/LinearArrowProcessNumbered"/>
    <dgm:cxn modelId="{60678BEB-20EF-466F-BAD4-BEF4E598AC61}" type="presParOf" srcId="{335E0FFC-3D31-4785-A240-A70778BF7D40}" destId="{A3B478D2-A854-4D12-BFCB-6910CE648F8E}" srcOrd="1" destOrd="0" presId="urn:microsoft.com/office/officeart/2016/7/layout/LinearArrowProcessNumbered"/>
    <dgm:cxn modelId="{F33C3661-3B94-4B12-910D-F22709D030F2}" type="presParOf" srcId="{335E0FFC-3D31-4785-A240-A70778BF7D40}" destId="{FACAB6FB-98AC-4BC2-AEE4-CD7BB4302C27}" srcOrd="2" destOrd="0" presId="urn:microsoft.com/office/officeart/2016/7/layout/LinearArrowProcessNumbered"/>
    <dgm:cxn modelId="{80660EE1-2D4A-4A35-81AB-6D867BB78324}" type="presParOf" srcId="{335E0FFC-3D31-4785-A240-A70778BF7D40}" destId="{A4A8A1FC-F66F-42E5-ABDB-B83AE2E6C6D1}" srcOrd="3" destOrd="0" presId="urn:microsoft.com/office/officeart/2016/7/layout/LinearArrowProcessNumbered"/>
    <dgm:cxn modelId="{D6B917C8-4A39-4FC4-81E5-249332661721}" type="presParOf" srcId="{CDE0365A-D3B0-4571-9FFA-1D33C232F8BE}" destId="{476CCA37-8EAD-4795-B080-DB8E8C35F6CC}" srcOrd="2" destOrd="0" presId="urn:microsoft.com/office/officeart/2016/7/layout/LinearArrowProcessNumbered"/>
    <dgm:cxn modelId="{98DCE383-63E8-492E-9AE1-40755F206CB7}" type="presParOf" srcId="{0AF5BE06-5E77-484C-B5D0-16CCF71ABDD4}" destId="{4E21EEF0-E616-44D8-B5C2-00881E9AE8A0}" srcOrd="5" destOrd="0" presId="urn:microsoft.com/office/officeart/2016/7/layout/LinearArrowProcessNumbered"/>
    <dgm:cxn modelId="{FD7CE500-48CD-48B4-BB72-BF7C129DAF4C}" type="presParOf" srcId="{0AF5BE06-5E77-484C-B5D0-16CCF71ABDD4}" destId="{6226D8FB-8F81-4071-A043-A05334FA15D8}" srcOrd="6" destOrd="0" presId="urn:microsoft.com/office/officeart/2016/7/layout/LinearArrowProcessNumbered"/>
    <dgm:cxn modelId="{AD18DC83-92F9-43F8-BED4-33D9F68287F4}" type="presParOf" srcId="{6226D8FB-8F81-4071-A043-A05334FA15D8}" destId="{45C933FE-6A94-47A3-92A8-77A41EB9DB07}" srcOrd="0" destOrd="0" presId="urn:microsoft.com/office/officeart/2016/7/layout/LinearArrowProcessNumbered"/>
    <dgm:cxn modelId="{F2644F7D-4248-4922-AD1C-BCBA539E0B38}" type="presParOf" srcId="{6226D8FB-8F81-4071-A043-A05334FA15D8}" destId="{BC3DBDCA-E984-4329-9992-E3059D6294F4}" srcOrd="1" destOrd="0" presId="urn:microsoft.com/office/officeart/2016/7/layout/LinearArrowProcessNumbered"/>
    <dgm:cxn modelId="{9EBDE4F9-4C31-45EB-A9DC-7D1AF69C9F51}" type="presParOf" srcId="{BC3DBDCA-E984-4329-9992-E3059D6294F4}" destId="{E52AD38F-453E-4D37-AD3A-A581D9908467}" srcOrd="0" destOrd="0" presId="urn:microsoft.com/office/officeart/2016/7/layout/LinearArrowProcessNumbered"/>
    <dgm:cxn modelId="{972FC301-28F5-46C0-ACA5-BBAF8420CFD2}" type="presParOf" srcId="{BC3DBDCA-E984-4329-9992-E3059D6294F4}" destId="{BFCF33F0-EB54-47D3-B2E0-7A6A68E05348}" srcOrd="1" destOrd="0" presId="urn:microsoft.com/office/officeart/2016/7/layout/LinearArrowProcessNumbered"/>
    <dgm:cxn modelId="{DD041BF8-BD1E-4131-A848-D8BD3BBFA181}" type="presParOf" srcId="{BC3DBDCA-E984-4329-9992-E3059D6294F4}" destId="{CA773F3E-A757-493F-97F7-43B17AB1BEF6}" srcOrd="2" destOrd="0" presId="urn:microsoft.com/office/officeart/2016/7/layout/LinearArrowProcessNumbered"/>
    <dgm:cxn modelId="{14791A57-A4FF-4CA5-BD06-A8AF0BED9D20}" type="presParOf" srcId="{BC3DBDCA-E984-4329-9992-E3059D6294F4}" destId="{4F2C28AB-7EAD-41D5-91F6-AC1BB0B5BBC6}" srcOrd="3" destOrd="0" presId="urn:microsoft.com/office/officeart/2016/7/layout/LinearArrowProcessNumbered"/>
    <dgm:cxn modelId="{11E52775-4150-496A-B7CF-B0218CB79247}" type="presParOf" srcId="{6226D8FB-8F81-4071-A043-A05334FA15D8}" destId="{4BC1CDAE-1BD8-4E82-9A11-D12D09EC964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CD953-DAA3-4BE0-963C-53053064945A}">
      <dsp:nvSpPr>
        <dsp:cNvPr id="0" name=""/>
        <dsp:cNvSpPr/>
      </dsp:nvSpPr>
      <dsp:spPr>
        <a:xfrm>
          <a:off x="1462087" y="706905"/>
          <a:ext cx="1169670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E2040-BB8B-4751-B8CC-3EB504AA5787}">
      <dsp:nvSpPr>
        <dsp:cNvPr id="0" name=""/>
        <dsp:cNvSpPr/>
      </dsp:nvSpPr>
      <dsp:spPr>
        <a:xfrm>
          <a:off x="2701937" y="608688"/>
          <a:ext cx="134512" cy="252610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F1BB9-9A00-44FB-BF37-045828A516F5}">
      <dsp:nvSpPr>
        <dsp:cNvPr id="0" name=""/>
        <dsp:cNvSpPr/>
      </dsp:nvSpPr>
      <dsp:spPr>
        <a:xfrm>
          <a:off x="696864" y="87926"/>
          <a:ext cx="1238029" cy="1238029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42" tIns="48042" rIns="48042" bIns="4804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878169" y="269231"/>
        <a:ext cx="875419" cy="875419"/>
      </dsp:txXfrm>
    </dsp:sp>
    <dsp:sp modelId="{404918E8-67CC-4F63-B062-ED2FA858BF15}">
      <dsp:nvSpPr>
        <dsp:cNvPr id="0" name=""/>
        <dsp:cNvSpPr/>
      </dsp:nvSpPr>
      <dsp:spPr>
        <a:xfrm>
          <a:off x="0" y="1482193"/>
          <a:ext cx="263175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596" tIns="165100" rIns="2075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프로젝트 구조</a:t>
          </a:r>
          <a:endParaRPr lang="en-US" altLang="ko-KR" sz="1100" kern="1200" dirty="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프로젝트 상세 정보 및 설명</a:t>
          </a:r>
          <a:endParaRPr lang="en-US" altLang="ko-KR" sz="1100" kern="1200" dirty="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sp:txBody>
      <dsp:txXfrm>
        <a:off x="0" y="1875313"/>
        <a:ext cx="2631757" cy="1572480"/>
      </dsp:txXfrm>
    </dsp:sp>
    <dsp:sp modelId="{EA53F59B-1614-4C6D-9CBD-D304DEA187B1}">
      <dsp:nvSpPr>
        <dsp:cNvPr id="0" name=""/>
        <dsp:cNvSpPr/>
      </dsp:nvSpPr>
      <dsp:spPr>
        <a:xfrm>
          <a:off x="2924174" y="706999"/>
          <a:ext cx="2631757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6A3FE-D9AE-4ED5-94F3-A750E70549D4}">
      <dsp:nvSpPr>
        <dsp:cNvPr id="0" name=""/>
        <dsp:cNvSpPr/>
      </dsp:nvSpPr>
      <dsp:spPr>
        <a:xfrm>
          <a:off x="5626112" y="608768"/>
          <a:ext cx="134512" cy="252687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4CBE5-23C4-4638-A503-97C9DB612A52}">
      <dsp:nvSpPr>
        <dsp:cNvPr id="0" name=""/>
        <dsp:cNvSpPr/>
      </dsp:nvSpPr>
      <dsp:spPr>
        <a:xfrm>
          <a:off x="3621039" y="88020"/>
          <a:ext cx="1238029" cy="1238029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42" tIns="48042" rIns="48042" bIns="4804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3802344" y="269325"/>
        <a:ext cx="875419" cy="875419"/>
      </dsp:txXfrm>
    </dsp:sp>
    <dsp:sp modelId="{414F628B-6E23-4B3E-8E21-9959161760C0}">
      <dsp:nvSpPr>
        <dsp:cNvPr id="0" name=""/>
        <dsp:cNvSpPr/>
      </dsp:nvSpPr>
      <dsp:spPr>
        <a:xfrm>
          <a:off x="2924174" y="1491744"/>
          <a:ext cx="263175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596" tIns="165100" rIns="2075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프로젝트 시연 </a:t>
          </a:r>
          <a: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( </a:t>
          </a:r>
          <a:r>
            <a:rPr lang="ko-KR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학습용 </a:t>
          </a:r>
          <a: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)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sp:txBody>
      <dsp:txXfrm>
        <a:off x="2924174" y="1884864"/>
        <a:ext cx="2631757" cy="1572480"/>
      </dsp:txXfrm>
    </dsp:sp>
    <dsp:sp modelId="{7C67CF8F-E49C-4BEE-B58E-C0419202E07B}">
      <dsp:nvSpPr>
        <dsp:cNvPr id="0" name=""/>
        <dsp:cNvSpPr/>
      </dsp:nvSpPr>
      <dsp:spPr>
        <a:xfrm>
          <a:off x="5848350" y="706999"/>
          <a:ext cx="2631757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478D2-A854-4D12-BFCB-6910CE648F8E}">
      <dsp:nvSpPr>
        <dsp:cNvPr id="0" name=""/>
        <dsp:cNvSpPr/>
      </dsp:nvSpPr>
      <dsp:spPr>
        <a:xfrm>
          <a:off x="8550287" y="608768"/>
          <a:ext cx="134512" cy="252687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AB6FB-98AC-4BC2-AEE4-CD7BB4302C27}">
      <dsp:nvSpPr>
        <dsp:cNvPr id="0" name=""/>
        <dsp:cNvSpPr/>
      </dsp:nvSpPr>
      <dsp:spPr>
        <a:xfrm>
          <a:off x="6545214" y="88020"/>
          <a:ext cx="1238029" cy="1238029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42" tIns="48042" rIns="48042" bIns="4804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6726519" y="269325"/>
        <a:ext cx="875419" cy="875419"/>
      </dsp:txXfrm>
    </dsp:sp>
    <dsp:sp modelId="{476CCA37-8EAD-4795-B080-DB8E8C35F6CC}">
      <dsp:nvSpPr>
        <dsp:cNvPr id="0" name=""/>
        <dsp:cNvSpPr/>
      </dsp:nvSpPr>
      <dsp:spPr>
        <a:xfrm>
          <a:off x="5848350" y="1491744"/>
          <a:ext cx="263175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596" tIns="165100" rIns="2075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추가 구현 프로젝트 설명</a:t>
          </a:r>
          <a:b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</a:br>
          <a: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추가 구현 프로젝트 설명 </a:t>
          </a:r>
          <a: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( </a:t>
          </a:r>
          <a:r>
            <a:rPr lang="ko-KR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모델 </a:t>
          </a:r>
          <a: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)</a:t>
          </a:r>
          <a:br>
            <a:rPr 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</a:br>
          <a:r>
            <a:rPr 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프로젝트 시연 </a:t>
          </a:r>
          <a: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( </a:t>
          </a:r>
          <a:r>
            <a:rPr lang="ko-KR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성능용 </a:t>
          </a:r>
          <a: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)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sp:txBody>
      <dsp:txXfrm>
        <a:off x="5848350" y="1884864"/>
        <a:ext cx="2631757" cy="1572480"/>
      </dsp:txXfrm>
    </dsp:sp>
    <dsp:sp modelId="{E52AD38F-453E-4D37-AD3A-A581D9908467}">
      <dsp:nvSpPr>
        <dsp:cNvPr id="0" name=""/>
        <dsp:cNvSpPr/>
      </dsp:nvSpPr>
      <dsp:spPr>
        <a:xfrm>
          <a:off x="8772525" y="706999"/>
          <a:ext cx="1315878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73F3E-A757-493F-97F7-43B17AB1BEF6}">
      <dsp:nvSpPr>
        <dsp:cNvPr id="0" name=""/>
        <dsp:cNvSpPr/>
      </dsp:nvSpPr>
      <dsp:spPr>
        <a:xfrm>
          <a:off x="9469389" y="88020"/>
          <a:ext cx="1238029" cy="1238029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42" tIns="48042" rIns="48042" bIns="4804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9650694" y="269325"/>
        <a:ext cx="875419" cy="875419"/>
      </dsp:txXfrm>
    </dsp:sp>
    <dsp:sp modelId="{4BC1CDAE-1BD8-4E82-9A11-D12D09EC9646}">
      <dsp:nvSpPr>
        <dsp:cNvPr id="0" name=""/>
        <dsp:cNvSpPr/>
      </dsp:nvSpPr>
      <dsp:spPr>
        <a:xfrm>
          <a:off x="8772525" y="1491744"/>
          <a:ext cx="263175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596" tIns="165100" rIns="20759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구현 </a:t>
          </a:r>
          <a:r>
            <a:rPr lang="ko-KR" altLang="en-US" sz="1100" kern="1200" dirty="0" err="1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첼린지</a:t>
          </a:r>
          <a:b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</a:br>
          <a:r>
            <a:rPr lang="en-US" altLang="ko-KR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- </a:t>
          </a:r>
          <a:r>
            <a:rPr lang="ko-KR" altLang="en-US" sz="11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한계점 및 개선 사항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  <a:latin typeface="+mj-lt"/>
          </a:endParaRPr>
        </a:p>
      </dsp:txBody>
      <dsp:txXfrm>
        <a:off x="8772525" y="1884864"/>
        <a:ext cx="2631757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11.6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24575,'2'3'0,"-1"-1"0,1 1 0,0 0 0,0-1 0,1 1 0,-1-1 0,0 0 0,1 1 0,-1-1 0,1 0 0,0-1 0,4 3 0,3 4 0,20 12 0,0-1 0,1-1 0,1-2 0,62 22 0,-34-14 0,81 31 0,-123-49 0,1 0 0,-1-1 0,33 4 0,0 1 0,4 5 0,-38-9 0,1-2 0,-1 0 0,32 4 0,32-9 0,-59 0 0,0 0 0,0 2 0,0 1 0,0 0 0,25 7 0,-21-3 0,0-1 0,0 0 0,42 0 0,84-7 0,-53 0 0,232 2 0,-308-2 0,-1-1 0,0-1 0,0-1 0,-1-1 0,39-15 0,-7 2 0,-29 10 0,38-20 0,-38 17 0,34-13 0,81-30 0,-120 47 0,-8 3 33,-1-1-1,1-1 1,14-11 0,14-8-1529,-21 16-5330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30.6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24575,'4'0'0,"0"0"0,-1 1 0,1-1 0,0 1 0,-1 0 0,1 0 0,0 0 0,-1 0 0,1 1 0,-1 0 0,0-1 0,1 1 0,2 3 0,33 34 0,-33-32 0,-1-1 0,1 0 0,0 0 0,1 0 0,-1-1 0,11 7 0,-11-9 0,0 1 0,-1 0 0,0 1 0,1-1 0,-1 1 0,-1 0 0,1 0 0,-1 0 0,0 1 0,0 0 0,0 0 0,-1 0 0,0 0 0,0 0 0,-1 1 0,0-1 0,0 1 0,0-1 0,-1 1 0,1 9 0,1 13 0,-2-1 0,-2 1 0,-4 42 0,4-70 0,-2 19-195,-1 1 0,-1-2 0,-1 1 0,-1 0 0,-1-1 0,-19 34 0,17-33-6631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44.0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18584 1 24575,'8'0'0,"1"-1"0,0 1 0,-1 1 0,1-1 0,-1 2 0,1-1 0,-1 1 0,0 0 0,1 1 0,-1 0 0,0 0 0,-1 1 0,1 0 0,13 9 0,46 32 0,-52-37 0,-1 0 0,0 1 0,-1 1 0,23 21 0,66 66 0,-31-32 0,-44-37 0,-2 1 0,35 51 0,-52-70 0,0 0 0,17 15 0,15 17 0,-16-7 0,-2 0 0,-1 2 0,-2 0 0,-2 2 0,24 74 0,-26-65 0,-6-24 0,-2 1 0,0 0 0,3 35 0,32 177 0,-28-176 0,-2 0 0,-3 1 0,1 66 0,-12 367 0,0-468 0,-1 1 0,-1-1 0,-1 0 0,-9 27 0,5-21 0,-9 60 0,10-40 0,-3 0 0,-31 93 0,16-63 0,14-51 0,0 1 0,-3-2 0,0 0 0,-27 39 0,-32 64 0,18-42 0,-24 32 0,8-28 0,-169 171 0,190-219 0,1 2 0,-3-3 0,-78 55 0,-200 119 0,240-169 0,-105 42 0,94-46 0,8-9-414,-110 31 1,121-43 422,-58 21 103,-251 71-2007,-347 47 1895,505-116 0,-2-10 0,-261 9 0,333-39 0,-168 7 0,5-2 0,125-3 0,2 0 0,-167 4 0,116-17 0,-326 12 0,-497 9 0,708-22 0,-1028 2-1150,1125-15 1150,19 1 0,-845 12-774,524 4 486,300-15 288,39-1 0,-108 0 0,-111-1 0,-388 16 892,742-4-892,-104-16 0,-95-30 0,234 38 0,-148-35-35,-93-14 897,255 55-734,-172-28-91,73-8 1235,88 22-777,-2 3 1,-73-9 0,-82-16-309,149 25-196,-116-12 1,135 22 8,1-2 0,0-2 0,-71-25 0,-1 0 0,32 14 0,31 9 0,-56-21 0,11-2 0,-56-21 0,-121-54 0,86 26 0,8 2 0,154 67 0,-66-37 0,61 33 0,-39-17 0,48 25 0,1-1 0,1-1 0,0-1 0,-32-25 0,-5-10 0,-29-26 0,62 50 0,-32-21 0,31 24 0,-32-30 0,43 35 0,-34-22 0,32 25 0,-29-27 0,-14-11 0,44 37 0,-1-1 0,-16-18 0,-3-6 0,-30-37 0,-237-336 0,286 385 0,-20-24 0,26 35 0,0-2 0,1 1 0,-14-27 0,7 6 0,2-1 0,2-1 0,-21-80 0,36 115 0,0 1 0,0-1 0,-1 0 0,0 1 0,0-1 0,0 1 0,-6-8 0,8 13 0,-1 0 0,1 0 0,-1 0 0,0 1 0,1-1 0,-1 0 0,1 1 0,-1-1 0,1 1 0,-1-1 0,1 0 0,-1 1 0,1-1 0,-1 1 0,1-1 0,-1 1 0,1 0 0,0-1 0,0 1 0,-1-1 0,1 1 0,0 0 0,0-1 0,-1 1 0,1 0 0,0 0 0,-10 22 0,-14 73 0,15-53 0,3-6 0,2 0 0,1 1 0,5 70 0,-1-44 0,-1-104 0,1-131 0,1 160 0,0 1 0,1-1 0,0 1 0,0-1 0,9-16 0,-6 14 0,-1 0 0,7-22 0,-9 18 0,-1 6 0,1-1 0,0 0 0,0 1 0,9-19 0,-10 27 0,0 0 0,0 0 0,0 0 0,1 0 0,-1 0 0,1 1 0,-1-1 0,1 1 0,0-1 0,0 1 0,0 0 0,0 0 0,0 0 0,1 1 0,-1-1 0,0 1 0,1 0 0,-1 0 0,7-1 0,-2 1 0,1 0 0,-1 0 0,0 1 0,1 1 0,-1-1 0,0 1 0,0 1 0,11 2 0,5 4 0,32 15 0,3 1 0,17 3 27,50 17-1419,-108-39-5434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11.6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24575,'2'3'0,"-1"-1"0,1 1 0,0 0 0,0-1 0,1 1 0,-1-1 0,0 0 0,1 1 0,-1-1 0,1 0 0,0-1 0,4 3 0,3 4 0,20 12 0,0-1 0,1-1 0,1-2 0,62 22 0,-34-14 0,81 31 0,-123-49 0,1 0 0,-1-1 0,33 4 0,0 1 0,4 5 0,-38-9 0,1-2 0,-1 0 0,32 4 0,32-9 0,-59 0 0,0 0 0,0 2 0,0 1 0,0 0 0,25 7 0,-21-3 0,0-1 0,0 0 0,42 0 0,84-7 0,-53 0 0,232 2 0,-308-2 0,-1-1 0,0-1 0,0-1 0,-1-1 0,39-15 0,-7 2 0,-29 10 0,38-20 0,-38 17 0,34-13 0,81-30 0,-120 47 0,-8 3 33,-1-1-1,1-1 1,14-11 0,14-8-1529,-21 16-5330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12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1 24575,'7'1'0,"-1"0"0,0 0 0,0 1 0,0-1 0,0 2 0,0-1 0,0 0 0,-1 1 0,1 0 0,6 6 0,32 13 0,-23-13 0,0 1 0,0 1 0,-1 1 0,21 17 0,-38-27 0,0 0 0,0 0 0,0 0 0,-1 1 0,1-1 0,-1 1 0,0 0 0,1 0 0,-1 0 0,-1 0 0,1 0 0,0 0 0,-1 1 0,1-1 0,-1 1 0,0-1 0,0 1 0,-1-1 0,1 1 0,-1-1 0,1 1 0,-1-1 0,0 1 0,-1 0 0,1-1 0,-1 1 0,1-1 0,-1 1 0,0-1 0,0 1 0,-1-1 0,-2 6 0,0-1 0,-1 0 0,0 1 0,0-2 0,-1 1 0,0-1 0,-1 0 0,0 0 0,0 0 0,0-1 0,-1 0 0,-10 6 0,11-6 0,0 0 0,0 1 0,0 0 0,1 0 0,0 1 0,0 0 0,1 0 0,0 0 0,-7 17 0,0-2 0,-31 63 72,25-48-790,-25 38-1,34-62-6107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30.0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24575,'6'1'0,"0"0"0,1 0 0,-1 1 0,0-1 0,8 5 0,21 4 0,194 44 0,-139-30 0,-69-19 0,1-2 0,0 0 0,24-2 0,-20 0 0,46 7 0,95 27 0,-127-29 0,1-2 0,0-1 0,47-4 0,-43 0 0,0 2 0,54 8 0,6 3 0,1-5 0,140-7 0,-90-3 0,488 3 0,-626-1 0,0-1 0,0-1 0,0-1 0,0-1 0,32-13 0,2 0 0,70-31-1365,-104 43-5461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30.6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24575,'4'0'0,"0"0"0,-1 1 0,1-1 0,0 1 0,-1 0 0,1 0 0,0 0 0,-1 0 0,1 1 0,-1 0 0,0-1 0,1 1 0,2 3 0,33 34 0,-33-32 0,-1-1 0,1 0 0,0 0 0,1 0 0,-1-1 0,11 7 0,-11-9 0,0 1 0,-1 0 0,0 1 0,1-1 0,-1 1 0,-1 0 0,1 0 0,-1 0 0,0 1 0,0 0 0,0 0 0,-1 0 0,0 0 0,0 0 0,-1 1 0,0-1 0,0 1 0,0-1 0,-1 1 0,1 9 0,1 13 0,-2-1 0,-2 1 0,-4 42 0,4-70 0,-2 19-195,-1 1 0,-1-2 0,-1 1 0,-1 0 0,-1-1 0,-19 34 0,17-33-6631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44.0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18584 1 24575,'8'0'0,"1"-1"0,0 1 0,-1 1 0,1-1 0,-1 2 0,1-1 0,-1 1 0,0 0 0,1 1 0,-1 0 0,0 0 0,-1 1 0,1 0 0,13 9 0,46 32 0,-52-37 0,-1 0 0,0 1 0,-1 1 0,23 21 0,66 66 0,-31-32 0,-44-37 0,-2 1 0,35 51 0,-52-70 0,0 0 0,17 15 0,15 17 0,-16-7 0,-2 0 0,-1 2 0,-2 0 0,-2 2 0,24 74 0,-26-65 0,-6-24 0,-2 1 0,0 0 0,3 35 0,32 177 0,-28-176 0,-2 0 0,-3 1 0,1 66 0,-12 367 0,0-468 0,-1 1 0,-1-1 0,-1 0 0,-9 27 0,5-21 0,-9 60 0,10-40 0,-3 0 0,-31 93 0,16-63 0,14-51 0,0 1 0,-3-2 0,0 0 0,-27 39 0,-32 64 0,18-42 0,-24 32 0,8-28 0,-169 171 0,190-219 0,1 2 0,-3-3 0,-78 55 0,-200 119 0,240-169 0,-105 42 0,94-46 0,8-9-414,-110 31 1,121-43 422,-58 21 103,-251 71-2007,-347 47 1895,505-116 0,-2-10 0,-261 9 0,333-39 0,-168 7 0,5-2 0,125-3 0,2 0 0,-167 4 0,116-17 0,-326 12 0,-497 9 0,708-22 0,-1028 2-1150,1125-15 1150,19 1 0,-845 12-774,524 4 486,300-15 288,39-1 0,-108 0 0,-111-1 0,-388 16 892,742-4-892,-104-16 0,-95-30 0,234 38 0,-148-35-35,-93-14 897,255 55-734,-172-28-91,73-8 1235,88 22-777,-2 3 1,-73-9 0,-82-16-309,149 25-196,-116-12 1,135 22 8,1-2 0,0-2 0,-71-25 0,-1 0 0,32 14 0,31 9 0,-56-21 0,11-2 0,-56-21 0,-121-54 0,86 26 0,8 2 0,154 67 0,-66-37 0,61 33 0,-39-17 0,48 25 0,1-1 0,1-1 0,0-1 0,-32-25 0,-5-10 0,-29-26 0,62 50 0,-32-21 0,31 24 0,-32-30 0,43 35 0,-34-22 0,32 25 0,-29-27 0,-14-11 0,44 37 0,-1-1 0,-16-18 0,-3-6 0,-30-37 0,-237-336 0,286 385 0,-20-24 0,26 35 0,0-2 0,1 1 0,-14-27 0,7 6 0,2-1 0,2-1 0,-21-80 0,36 115 0,0 1 0,0-1 0,-1 0 0,0 1 0,0-1 0,0 1 0,-6-8 0,8 13 0,-1 0 0,1 0 0,-1 0 0,0 1 0,1-1 0,-1 0 0,1 1 0,-1-1 0,1 1 0,-1-1 0,1 0 0,-1 1 0,1-1 0,-1 1 0,1-1 0,-1 1 0,1 0 0,0-1 0,0 1 0,-1-1 0,1 1 0,0 0 0,0-1 0,-1 1 0,1 0 0,0 0 0,-10 22 0,-14 73 0,15-53 0,3-6 0,2 0 0,1 1 0,5 70 0,-1-44 0,-1-104 0,1-131 0,1 160 0,0 1 0,1-1 0,0 1 0,0-1 0,9-16 0,-6 14 0,-1 0 0,7-22 0,-9 18 0,-1 6 0,1-1 0,0 0 0,0 1 0,9-19 0,-10 27 0,0 0 0,0 0 0,0 0 0,1 0 0,-1 0 0,1 1 0,-1-1 0,1 1 0,0-1 0,0 1 0,0 0 0,0 0 0,0 0 0,1 1 0,-1-1 0,0 1 0,1 0 0,-1 0 0,7-1 0,-2 1 0,1 0 0,-1 0 0,0 1 0,1 1 0,-1-1 0,0 1 0,0 1 0,11 2 0,5 4 0,32 15 0,3 1 0,17 3 27,50 17-1419,-108-39-5434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48.3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 0 24575,'-1'0'0,"0"1"0,0-1 0,0 0 0,0 1 0,0-1 0,0 1 0,0-1 0,0 1 0,0-1 0,1 1 0,-1-1 0,0 1 0,0 0 0,1 0 0,-1-1 0,0 1 0,1 0 0,-1 0 0,1 0 0,-1 0 0,1-1 0,0 1 0,-1 0 0,1 0 0,0 0 0,-1 2 0,-5 29 0,6-29 0,-6 79 0,7 105 0,1-67 0,-4 4 0,5 139 0,0-240 0,1 0 0,2-1 0,7 23 0,-5-21 0,-1-1 0,4 37 0,1 9 0,2-2 0,29 83 0,-43-148 0,30 81 0,-17-47 0,15 58 0,-18-56 0,2-1 0,17 38 0,7 20 0,-19-40 0,3-1 0,39 79 0,-10-26 0,-36-73 0,30 52 0,-22-47 0,-1 0 0,15 44 0,-26-65 0,0 0 0,2 0 0,22 29 0,13 23 0,134 218 0,-129-210 0,31 42 0,-12-23 0,42 47 0,-104-133 0,33 46 0,4-2 0,59 58 0,-82-91 0,29 39 0,-31-35 0,26 24 0,243 245 0,-187-215 0,73 79 0,-23-41 0,-103-83 0,-31-22 0,269 204 0,-65-62 0,-177-125 0,59 40 0,106 66 0,-75-49 0,-22-25 0,46 28 0,-96-58 0,-51-27 0,0 0 0,-1 0 0,0 2 0,0-1 0,0 1 0,9 9 0,-8-7 0,0-1 0,0 0 0,0-1 0,1-1 0,0 0 0,21 6 0,6 4 0,-15-6 0,-11-4 0,0 0 0,-1 0 0,0 1 0,0 1 0,16 12 0,-18-13 0,1 1 0,0-1 0,1-1 0,0 0 0,0-1 0,24 6 0,16 7 0,170 61 0,-30-16 0,-163-54 0,57 10 0,-28-8 0,-25-3 0,4 1 0,1-1 0,1-2 0,46 1 0,-59-7-1365,-4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49.0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394 0 24575,'2'5'0,"0"-1"0,0 1 0,0-1 0,0 0 0,1 0 0,0 0 0,-1 0 0,2 0 0,-1-1 0,7 7 0,3 4 0,25 34 0,-12-13 0,46 45 0,-18-17 0,-52-62 0,-1 0 0,1 0 0,-1 0 0,0 0 0,1 1 0,-1-1 0,0 0 0,0 1 0,0-1 0,0 1 0,0-1 0,-1 1 0,1 0 0,0-1 0,-1 1 0,1 0 0,-1 0 0,1-1 0,-1 1 0,0 0 0,0 0 0,0 2 0,0-2 0,-1-1 0,0 1 0,0 0 0,0 0 0,0-1 0,0 1 0,0-1 0,0 1 0,0-1 0,-1 1 0,1-1 0,-1 1 0,1-1 0,-1 0 0,1 0 0,-4 2 0,-6 2 0,0 0 0,0-1 0,0 0 0,0-1 0,-18 3 0,-186 43 0,174-39 0,23-6 0,0 1 0,0 0 0,0 2 0,-25 12 0,24-9 0,-6 4 0,0 0 0,1 2 0,-23 19 0,29-20-1365,3-3-5461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4:53.16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0 233 24575,'0'2'0,"1"1"0,-1-1 0,0 0 0,1 1 0,0-1 0,-1 0 0,1 1 0,0-1 0,0 0 0,1 0 0,-1 0 0,0 0 0,1 0 0,-1 0 0,1 0 0,-1 0 0,1-1 0,0 1 0,0-1 0,0 1 0,0-1 0,0 0 0,0 0 0,0 1 0,0-2 0,1 1 0,-1 0 0,0 0 0,1-1 0,-1 1 0,5 0 0,9 1 0,1 0 0,-1-1 0,27-2 0,-25 1 0,978-3 0,-637 4 0,-339-4 0,-20 2 0,0 1 0,1 0 0,-1 0 0,0 0 0,0 0 0,0-1 0,0 1 0,0 0 0,0 0 0,0 0 0,0-1 0,0 1 0,0 0 0,0 0 0,0 0 0,0-1 0,0 1 0,0 0 0,0 0 0,0 0 0,0-1 0,0 1 0,0 0 0,0 0 0,0 0 0,-1-1 0,1 1 0,0 0 0,0 0 0,0 0 0,0 0 0,0 0 0,0-1 0,-1 1 0,1 0 0,0 0 0,0 0 0,0 0 0,-1 0 0,1 0 0,0 0 0,0-1 0,-1 1 0,-35-18 0,20 10 0,-89-54 0,93 55 0,-1-1 0,1-1 0,-16-13 0,4 2 0,-27-21 0,24 18 0,-47-30 0,61 47 0,10 10 0,13 17 0,-2-6 0,7 21 0,-1 1 0,-2 1 0,-2 0 0,-1 0 0,-3 1 0,0 0 0,-1 56 0,-7 32 0,3-127 0,-1 0 0,0 0 0,0 0 0,0 0 0,0 0 0,0 1 0,0-1 0,0 0 0,0 0 0,0 0 0,0 0 0,0 0 0,0 0 0,0 0 0,1 0 0,-1 0 0,0 0 0,0 0 0,0 0 0,0 0 0,0 1 0,0-1 0,0 0 0,0 0 0,1 0 0,-1 0 0,0 0 0,0 0 0,0 0 0,0 0 0,0 0 0,0 0 0,0 0 0,1 0 0,-1 0 0,0-1 0,0 1 0,0 0 0,0 0 0,0 0 0,0 0 0,0 0 0,0 0 0,0 0 0,1 0 0,-1 0 0,0 0 0,0 0 0,0 0 0,0 0 0,0-1 0,0 1 0,0 0 0,0 0 0,0 0 0,0 0 0,0 0 0,0 0 0,0 0 0,0-1 0,12-10 0,14-19 0,-22 26 0,11-13 0,0 1 0,2 1 0,0 1 0,28-19 0,15-16-1365,-47 39-5461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12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1 24575,'7'1'0,"-1"0"0,0 0 0,0 1 0,0-1 0,0 2 0,0-1 0,0 0 0,-1 1 0,1 0 0,6 6 0,32 13 0,-23-13 0,0 1 0,0 1 0,-1 1 0,21 17 0,-38-27 0,0 0 0,0 0 0,0 0 0,-1 1 0,1-1 0,-1 1 0,0 0 0,1 0 0,-1 0 0,-1 0 0,1 0 0,0 0 0,-1 1 0,1-1 0,-1 1 0,0-1 0,0 1 0,-1-1 0,1 1 0,-1-1 0,1 1 0,-1-1 0,0 1 0,-1 0 0,1-1 0,-1 1 0,1-1 0,-1 1 0,0-1 0,0 1 0,-1-1 0,-2 6 0,0-1 0,-1 0 0,0 1 0,0-2 0,-1 1 0,0-1 0,-1 0 0,0 0 0,0 0 0,0-1 0,-1 0 0,-10 6 0,11-6 0,0 0 0,0 1 0,0 0 0,1 0 0,0 1 0,0 0 0,1 0 0,0 0 0,-7 17 0,0-2 0,-31 63 72,25-48-790,-25 38-1,34-62-6107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54:29.64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1 584 24575,'47'-2'0,"-1"-2"0,0-3 0,70-18 0,-95 20 0,33-8 0,0 3 0,0 2 0,58-1 0,-53 5 0,-2-2 0,74-18 0,-47 7 0,-45 10 0,11-2 0,1 1 0,68-1 0,371 11 0,-469-3 0,0-2 0,36-7 0,-34 5 0,-1 1 0,27-1 0,77 6 0,52-2 0,-176 1 0,0 0 0,0 0 0,-1-1 0,1 1 0,0 0 0,0-1 0,0 1 0,0-1 0,0 0 0,-1 0 0,1 1 0,0-1 0,0 0 0,-1 0 0,1-1 0,-1 1 0,1 0 0,-1 0 0,0-1 0,1 1 0,-1-1 0,1-1 0,-1 1 0,-1 1 0,0-1 0,0 0 0,1 1 0,-1-1 0,0 0 0,-1 1 0,1-1 0,0 0 0,0 1 0,-1-1 0,1 1 0,-1-1 0,1 0 0,-1 1 0,1-1 0,-1 1 0,0 0 0,0-1 0,0 1 0,0-1 0,0 1 0,0 0 0,0 0 0,-2-2 0,-27-24 0,-38-29 0,32 27 0,-6-2 0,30 24 0,1-1 0,0 0 0,0-1 0,1-1 0,0 1 0,-16-23 0,17 21 0,-1-1 0,-1 1 0,0 1 0,0 0 0,-1 1 0,0 0 0,-1 0 0,-17-8 0,30 17 0,-1-1 0,1 1 0,-1-1 0,1 1 0,-1 0 0,1-1 0,-1 1 0,1 0 0,-1 0 0,1-1 0,-1 1 0,1 0 0,-1 0 0,1 0 0,-1 0 0,1-1 0,-1 1 0,0 0 0,1 0 0,-1 0 0,1 0 0,-1 0 0,1 1 0,-1-1 0,0 0 0,1 0 0,-1 0 0,1 0 0,-1 1 0,1-1 0,-1 0 0,1 0 0,-1 1 0,1-1 0,-1 0 0,0 1 0,1 1 0,0-1 0,-1 1 0,1 0 0,0-1 0,0 1 0,0 0 0,0-1 0,0 1 0,0-1 0,0 1 0,1 0 0,0 2 0,18 48 0,-4-18 0,-1 0 0,-2 1 0,-1 0 0,-2 1 0,-1 0 0,-2 0 0,-1 1 0,-1 48 0,-2-64 0,0 0 0,1 0 0,2 0 0,0-1 0,12 33 0,1 1 0,-18-54 0,1 0 0,-1 0 0,0 1 0,1-1 0,-1 0 0,1 0 0,-1 0 0,1 0 0,-1-1 0,1 1 0,-1 0 0,0 0 0,1 0 0,-1 0 0,1 0 0,-1 0 0,0-1 0,1 1 0,-1 0 0,1 0 0,-1-1 0,0 1 0,1 0 0,-1-1 0,0 1 0,1 0 0,-1-1 0,0 1 0,0 0 0,1-1 0,-1 1 0,0-1 0,0 0 0,17-18 0,-14 16 0,24-31 0,29-51 0,-20 29 0,34-33 0,-33 38-1365,-27 36-5461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10:33.4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1906 1 24575,'18'0'0,"-25"0"0,-29 0 0,0-1 0,0 2 0,1 2 0,-1 1 0,1 2 0,0 1 0,-35 12 0,50-13 0,-1-1 0,1-1 0,-1-1 0,-24 0 0,27-2 0,-1 1 0,0 0 0,1 1 0,-1 1 0,-26 10 0,11 0 0,-1-2 0,0-1 0,-68 12 0,87-20 0,0 1 0,1 0 0,-1 1 0,1 1 0,-16 8 0,-70 45 0,63-36 0,-113 60 0,130-71 0,0 1 0,-26 22 0,-24 16 0,32-25 0,1 1 0,-48 47 0,29-24 0,47-41 0,1 0 0,-1 1 0,2 0 0,0 1 0,0 0 0,-9 17 0,-29 75 0,32-68 0,-22 39 0,-30 59 0,58-113 0,1-1 0,-5 26 0,7-26 0,0 0 0,-16 35 0,11-30 0,2 0 0,0 1 0,1 0 0,-4 33 0,8-44 0,-4 44-1365,4-33-5461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10:34.0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24575,'2'1'0,"1"-1"0,-1 1 0,0 0 0,0 0 0,1 0 0,-1 0 0,0 0 0,0 0 0,0 0 0,0 1 0,-1-1 0,1 1 0,0-1 0,2 4 0,24 28 0,-22-25 0,166 185 0,-170-190 2,0-1 0,1 1-1,-1-1 1,1 0 0,0 0-1,0 0 1,0 0 0,0 0 0,0-1-1,0 1 1,0-1 0,0 0-1,1 0 1,-1 0 0,0 0-1,1 0 1,-1-1 0,1 0-1,-1 0 1,0 0 0,1 0 0,-1 0-1,1-1 1,-1 1 0,1-1-1,-1 0 1,0 0 0,0 0-1,4-2 1,5-4-43,-1-1-1,0-1 1,0 1-1,-1-2 1,0 1-1,9-12 1,17-15-1085,-22 24-5700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10:34.9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264 0 24575,'-2'1'0,"-1"1"0,1-1 0,0 1 0,-1-1 0,1 1 0,0 0 0,0-1 0,0 1 0,0 0 0,0 1 0,1-1 0,-3 3 0,-9 10 0,0-4 0,1 1 0,0 0 0,1 1 0,0 0 0,1 1 0,1 0 0,0 0 0,1 1 0,0 0 0,2 1 0,-1 0 0,2 0 0,-5 21 0,3-12 0,-1-1 0,-18 36 0,18-44 0,1 1 0,0 0 0,1 0 0,1 0 0,0 1 0,-3 33 0,4 31 0,10 97 0,-4-164 0,2 0 0,-1 1 0,2-1 0,0 0 0,10 19 0,1 5 0,-10-26 0,-1-2 0,2 1 0,-1-1 0,2 0 0,0 0 0,10 11 0,62 58 0,-30-33 0,-19-16-41,39 43-1283,-56-57-5502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0:10:39.0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24575,'4'2'0,"0"-1"0,0 1 0,0 1 0,-1-1 0,1 0 0,-1 1 0,1 0 0,-1 0 0,0 0 0,0 0 0,2 4 0,6 4 0,12 12 0,-1 2 0,-2 0 0,0 2 0,28 49 0,-32-48 0,-7-12 0,-1 1 0,0-1 0,-1 1 0,-1 1 0,-1-1 0,-1 1 0,0 0 0,2 26 0,-3 16 0,-5 74 0,-1-35 0,4-64 0,0 30 0,-1-60 0,-1 0 0,0 0 0,0 0 0,0-1 0,0 1 0,-1 0 0,0-1 0,0 1 0,0-1 0,-3 6 0,-8 9 0,-1 1 0,-1-2 0,0 0 0,-1-1 0,-1-1 0,-33 25 0,38-33-455,0 1 0,-20 20 0,14-10-6371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30:0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552 266 24575,'-54'-1'0,"17"-1"0,-44 5 0,71-2 0,0 1 0,-1-1 0,1 2 0,0 0 0,0 0 0,0 0 0,1 2 0,-18 9 0,18-6 0,0 0 0,0 1 0,1 1 0,0-1 0,1 1 0,0 1 0,0-1 0,-8 21 0,-15 20 0,-2-3 0,3 2 0,-24 55 0,44-83 0,0-1 0,2 1 0,0 1 0,2-1 0,0 1 0,1 0 0,2 0 0,0 0 0,3 44 0,0-62 0,-1 0 0,1 0 0,0 0 0,1 0 0,-1 0 0,1 0 0,0 0 0,0-1 0,0 1 0,0 0 0,1-1 0,0 0 0,0 0 0,0 0 0,1 0 0,-1 0 0,1-1 0,0 1 0,8 4 0,2 0 0,0-1 0,1-1 0,0-1 0,0 0 0,18 4 0,20 7 0,-37-10 0,0-1 0,1-1 0,-1 0 0,25 2 0,-38-6 0,34 1 0,1 3 0,40 8 0,83 17 0,-77-20 0,-63-8 0,1 1 0,-1 0 0,23 7 0,-3-1 0,1-1 0,0-3 0,0-1 0,83-6 0,-30 1 0,-45 1 0,-26 0 0,1 1 0,0 0 0,0 2 0,45 10 0,-28-4 0,0-2 0,0-1 0,0-2 0,83-6 0,-31 1 0,2879 2 0,-2945-2 0,1 0 0,33-9 0,-30 5 0,48-2 0,490 6 0,-274 4 0,9607-2 0,-9720 15 0,-15 0 0,682-14 0,-409-3 0,1580 2 0,-1993 1 0,1 2 0,33 8 0,-31-6 0,49 4 0,259-8 0,-158-2 0,-152 2 0,-1 2 0,34 7 0,-30-4 0,48 3 0,490-8 0,-274-3 0,945 2 0,-1219 1 0,0 2 0,37 8 0,-35-6 0,0-1 0,26 2 0,502-5 0,-266-3 0,1359 2 0,-1623-1 0,0-2 0,38-8 0,-37 6 0,1 1 0,27-1 0,-32 4 0,15 1 0,0-2 0,64-12 0,-63 6 0,137-36 0,-156 37 0,1 0 0,-2-1 0,1-1 0,21-15 0,27-16 0,-33 25 0,38-28 0,-57 34 0,0 0 0,-1 0 0,0-1 0,-1-1 0,16-19 0,-19 21 0,1 1 0,0 0 0,0 0 0,1 1 0,18-12 0,1 0 0,-6 0 0,-1-1 0,31-38 0,-12 13 0,-32 36 0,-1-1 0,-1 1 0,1-1 0,-2 0 0,1-1 0,-1 0 0,-1 1 0,0-1 0,4-20 0,-4 12 0,-1 1 0,-1-1 0,-1 1 0,0-1 0,-3-24 0,0 29 0,-1 0 0,0 0 0,-1 0 0,-1 1 0,0 0 0,-1 0 0,0 0 0,-1 0 0,0 1 0,-1 1 0,-1-1 0,-10-11 0,-20-34 0,28 39 0,-1 0 0,-27-30 0,8 18 0,-45-35 0,62 54 0,-1 1 0,-1 0 0,0 1 0,0 1 0,-32-11 0,22 13 0,0 2 0,0 1 0,-1 1 0,1 1 0,-48 5 0,1-1 0,-1486-3 0,1531 1 0,-1 2 0,-33 7 0,31-4 0,-49 3 0,46-8 0,-17 0 0,-95 14 0,81-7 0,0-3 0,-123-5 0,73-2 0,-636 2 0,730 1 0,-1 1 0,-38 10 0,36-7 0,1-1 0,-28 1 0,-404-4 0,217-2 0,216 2 0,0 1 0,-38 9 0,37-6 0,-1 0 0,-27 0 0,-501-4 0,266-3 0,185 1 0,-115 3 0,127 12 0,59-8 0,-53 4 0,46-9 0,-13 0 0,-94 14 0,80-7 0,-1-3 0,-124-5 0,74-2 0,82 2 0,1 1 0,-1 1 0,-53 12 0,-75 10 0,4 11 0,118-29 0,0-1 0,0-2 0,0-2 0,-51-4 0,1 1 0,-4384 1 0,2238 2 0,2193-3 0,-59-10 0,-21-2 0,-400 11 0,268 5 0,137 0 0,-129-5 0,158-10 0,57 7 0,-51-3 0,-489 7 0,274 5 0,-560-3 0,684-15 0,3 0 0,46 16 0,35 1 0,-144-15 0,113 1 0,-163 6 0,230 6 0,25-1 0,0-2 0,-38-8 0,36 5 0,-52-3 0,-481 7 0,269 4 0,-687-2 0,949-1 0,-63-12 0,61 6 0,-51-1 0,-591 7 0,325 3 0,-636-2 0,958 1 0,0 2 0,-33 7 0,31-4 0,-49 3 0,-337-8 0,199-3 0,197 3 0,0 2 0,1 0 0,-22 6 0,20-4 0,-1-1 0,-30 2 0,-247-5 0,138-3 0,133 4 0,0 1 0,-33 7 0,31-4 0,-49 3 0,-15-11 0,-40 4 0,112 1 0,-37 11 0,25-6 0,-11 4 0,28-6 0,-1-2 0,1 0 0,-23 1 0,27-5 0,1 1 0,0 1 0,0-1 0,-1 2 0,2 0 0,-1 0 0,0 2 0,1-1 0,-1 2 0,1-1 0,1 2 0,-1-1 0,1 2 0,0-1 0,1 2 0,-1-1 0,-8 12 0,2-1-103,11-11-23,1-1-1,-1 0 1,-1 0 0,1-1 0,-1 0 0,0 0 0,-1-1-1,0 1 1,-12 5 0,9-9-6700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30:0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24575,'5'-1'0,"0"-1"0,0 1 0,0-1 0,0-1 0,0 1 0,-1-1 0,8-4 0,-2 0 0,13-6 0,0 0 0,1 2 0,1 0 0,0 2 0,0 0 0,1 2 0,-1 1 0,42-4 0,50-4 0,-74 7 0,57-1 0,-64 7 0,57-12 0,-57 7 0,58-2 0,-17 9 0,-33 0 0,1-2 0,79-10 0,59-10 0,-31 5 0,-56 7 0,0 3 0,99 8 0,-52 0 0,-107-2 0,-14-1 0,1 0 0,0 2 0,-1 0 0,1 2 0,0 1 0,-1 0 0,39 14 0,-28-4 0,2-1 0,-1-1 0,44 7 0,-59-14 0,-1 1 0,30 12 0,8 4 0,-31-13 0,-2 2 0,1 1 0,36 25 0,-17-11 0,-26-16 0,-1 0 0,0 1 0,-1 1 0,-1 0 0,0 1 0,20 23 0,25 20 0,-33-31 0,7 7 0,-18-10 0,42 54 0,-26-46 0,7 7 0,13 19 107,-34-38-843,21 27 0,-25-27-6090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30:0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190 330 24575,'0'2'0,"0"0"0,1 0 0,-1-1 0,0 1 0,1 0 0,0 0 0,-1-1 0,1 1 0,0 0 0,0-1 0,0 1 0,0-1 0,0 1 0,0-1 0,1 0 0,-1 1 0,0-1 0,1 0 0,-1 0 0,1 0 0,1 1 0,39 18 0,-26-14 0,174 70 0,-157-60 0,-26-12 0,1 0 0,0 0 0,0-1 0,0 0 0,0-1 0,1 1 0,-1-1 0,13 1 0,-19-4 0,0 1 0,0-1 0,0 1 0,0-1 0,0 0 0,0 0 0,0 0 0,-1 0 0,1 0 0,0 0 0,-1 0 0,1-1 0,-1 1 0,1-1 0,-1 1 0,0-1 0,1 1 0,-1-1 0,0 0 0,0 0 0,0 1 0,0-1 0,0 0 0,-1 0 0,1 0 0,-1 0 0,1 0 0,0-4 0,1-8 0,0 1 0,1-29 0,-3 38 0,-1-71 0,0 45 0,1 0 0,1 0 0,8-43 0,-6 59 0,1 2 0,-1 0 0,-1 0 0,0-1 0,-1 1 0,0 0 0,-1-1 0,-1 1 0,-1-13 0,2 24 0,0 0 0,0 0 0,0 0 0,-1 1 0,1-1 0,0 0 0,-1 0 0,1 1 0,0-1 0,-1 0 0,1 0 0,-1 1 0,1-1 0,-1 1 0,1-1 0,-1 0 0,1 1 0,-1-1 0,0 1 0,1-1 0,-1 1 0,0 0 0,1-1 0,-1 1 0,0 0 0,0-1 0,1 1 0,-2 0 0,0 0 0,0 0 0,1 0 0,-1 1 0,0-1 0,1 0 0,-1 1 0,1 0 0,-1-1 0,0 1 0,1 0 0,-1 0 0,-2 2 0,-5 4 0,0 2 0,0-1 0,-8 11 0,13-14 0,-143 145 0,128-134 0,-1 0 0,-42 24 0,53-35 0,1-1 0,-1 0 0,-18 5 0,19-7 0,1 0 0,-1 0 0,1 1 0,0 0 0,0 1 0,0 0 0,-10 7 0,-12 11 61,-47 27-1,7-6-1546,54-32-5340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9T21:42:19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1,'1823'0,"-1799"0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9T21:42:21.2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2,'44'-1,"36"1,150 17,-141-6,-48-7,40 9,-32-1,1-2,1-2,63 1,-89-7,0 0,39 10,-12-2,6 2,-36-7,1 0,39 1,-33-5,-1 1,1 1,34 8,-21-4,0-2,0-2,0-1,47-6,3 2,17 2,-85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11.6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24575,'2'3'0,"-1"-1"0,1 1 0,0 0 0,0-1 0,1 1 0,-1-1 0,0 0 0,1 1 0,-1-1 0,1 0 0,0-1 0,4 3 0,3 4 0,20 12 0,0-1 0,1-1 0,1-2 0,62 22 0,-34-14 0,81 31 0,-123-49 0,1 0 0,-1-1 0,33 4 0,0 1 0,4 5 0,-38-9 0,1-2 0,-1 0 0,32 4 0,32-9 0,-59 0 0,0 0 0,0 2 0,0 1 0,0 0 0,25 7 0,-21-3 0,0-1 0,0 0 0,42 0 0,84-7 0,-53 0 0,232 2 0,-308-2 0,-1-1 0,0-1 0,0-1 0,-1-1 0,39-15 0,-7 2 0,-29 10 0,38-20 0,-38 17 0,34-13 0,81-30 0,-120 47 0,-8 3 33,-1-1-1,1-1 1,14-11 0,14-8-1529,-21 16-5330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2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2404 24575,'46'0'0,"-23"2"0,0-2 0,0 0 0,-1-2 0,1 0 0,0-2 0,-1 0 0,23-8 0,55-24 0,-64 26 0,0-3 0,-1-1 0,-1-2 0,55-33 0,-37 16 0,-36 24 0,0-1 0,-1 0 0,-1-1 0,0-1 0,25-26 0,11-25 0,-11 13 0,46-46 0,108-126 0,-174 196 0,-2-1 0,-1-1 0,-1 0 0,20-56 0,-21 51 0,82-194 0,-37 80 0,14-32 0,-51 127 0,16-55 0,-26 70 0,-4 5 0,10-64 0,-8 34 0,28-159 0,-26 159 0,-7 39 0,-1 0 0,2-34 0,-4 29 0,-1 19 0,0 0 0,-1-1 0,1 1 0,-2 0 0,1 0 0,-2 0 0,1-1 0,-6-16 0,7 25 0,0 1 0,-1-1 0,1 0 0,0 1 0,-1-1 0,1 1 0,-1-1 0,1 1 0,-1-1 0,1 1 0,-1-1 0,1 1 0,-1-1 0,1 1 0,-1 0 0,1-1 0,-1 1 0,0 0 0,1 0 0,-1-1 0,0 1 0,1 0 0,-1 0 0,0 0 0,1 0 0,-1 0 0,0 0 0,1 0 0,-1 0 0,0 0 0,0 0 0,-1 1 0,0 0 0,-1 0 0,1 0 0,0 0 0,1 0 0,-1 1 0,0-1 0,0 0 0,-3 4 0,-30 43 0,33-46 0,2-1 0,-8 12 0,0 0 0,-1-1 0,-1 0 0,-17 16 0,-51 50 0,66-63-1365,3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25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24575,'9'0'0,"-1"1"0,1 0 0,0 0 0,-1 1 0,1 0 0,-1 1 0,0 0 0,1 0 0,-1 1 0,-1 0 0,15 10 0,1 3 0,-1 2 0,26 26 0,-2-1 0,29 35 0,-69-72 0,14 17 0,-15-16 0,1-1 0,1 1 0,-1-2 0,15 13 0,-17-17-227,0 1-1,-1 1 1,1-1-1,-1 0 1,6 8-1,0 4-6598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26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24575,'0'-17'0,"0"0"0,1 0 0,1 1 0,0-1 0,8-26 0,-9 39 0,1 0 0,-1 1 0,1-1 0,0 0 0,0 1 0,0-1 0,1 1 0,-1 0 0,1 0 0,0-1 0,0 2 0,0-1 0,0 0 0,0 1 0,0-1 0,1 1 0,-1 0 0,1 0 0,0 1 0,-1-1 0,1 1 0,0-1 0,0 1 0,0 0 0,0 1 0,0-1 0,0 1 0,7 0 0,-5 0 0,-1-1 0,0 2 0,1-1 0,-1 1 0,0 0 0,0 0 0,0 0 0,0 1 0,0 0 0,0 0 0,0 0 0,0 0 0,0 1 0,-1 0 0,0 0 0,1 0 0,-1 0 0,0 1 0,-1 0 0,1 0 0,-1 0 0,1 0 0,3 8 0,-2-2 0,0 1 0,-1-1 0,0 1 0,-1 0 0,-1 0 0,1 1 0,-2-1 0,0 0 0,0 22 0,-1-19 0,-1 0 0,0 0 0,-1 0 0,-5 22 0,6-32 0,0 0 0,-1 0 0,1-1 0,-1 1 0,0 0 0,0-1 0,0 1 0,0-1 0,0 0 0,-1 1 0,0-1 0,1 0 0,-1-1 0,0 1 0,-1-1 0,1 1 0,0-1 0,-1 0 0,1 0 0,-7 2 0,9-3 0,1-1 0,-1 1 0,0-1 0,0 0 0,0 1 0,1-1 0,-1 0 0,0 0 0,0 0 0,0 0 0,0 0 0,0 0 0,1 0 0,-1 0 0,0 0 0,0 0 0,0 0 0,0 0 0,0 0 0,1-1 0,-1 1 0,0 0 0,0-1 0,0 1 0,1-1 0,-1 1 0,0-1 0,1 1 0,-1-1 0,0 1 0,1-1 0,-1 0 0,1 1 0,-1-1 0,0 0 0,0-1 0,1 0 0,0 1 0,0-1 0,-1 1 0,1-1 0,0 1 0,1-1 0,-1 1 0,0 0 0,0-1 0,1 1 0,-1-1 0,1 1 0,-1-1 0,1 1 0,-1 0 0,1-1 0,0 1 0,0 0 0,0 0 0,0-1 0,1 0 0,2-2 0,1 0 0,0 1 0,1-1 0,-1 1 0,0 0 0,1 0 0,0 1 0,-1-1 0,1 1 0,0 1 0,0-1 0,1 1 0,10-1 0,-4 1 0,-1 0 0,1 1 0,0 1 0,-1 0 0,25 5 0,-32-5 0,0 1 0,0-1 0,0 1 0,-1 1 0,1-1 0,-1 1 0,1 0 0,-1 0 0,0 0 0,0 0 0,0 1 0,0-1 0,-1 1 0,0 0 0,1 1 0,-1-1 0,-1 0 0,1 1 0,-1-1 0,0 1 0,0 0 0,0 0 0,0 0 0,-1 0 0,1 7 0,1 8 0,-1 0 0,-1 1 0,-1-1 0,-1 1 0,-4 22 0,4-38 7,0-1-1,0 0 0,0 1 0,-1-1 1,0 0-1,0 0 0,0 0 1,0 0-1,-1 0 0,0 0 1,1-1-1,-1 1 0,-1-1 0,1 0 1,0 0-1,-1 0 0,1 0 1,-8 3-1,1 0-218,0-1 0,0 0 0,-1-1-1,1 0 1,-1-1 0,-17 3 0,8-2-6614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2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84 24575,'-1'17'0,"-1"-1"0,0 0 0,-7 24 0,4-21 0,1 0 0,-1 20 0,4-25 0,0-3 0,0-1 0,1 1 0,0 0 0,1 0 0,2 13 0,-2-21 0,-1-1 0,1 1 0,0 0 0,0-1 0,1 0 0,-1 1 0,0-1 0,1 0 0,-1 1 0,1-1 0,0 0 0,0 0 0,0-1 0,0 1 0,0 0 0,0 0 0,0-1 0,0 0 0,1 1 0,-1-1 0,1 0 0,-1 0 0,1 0 0,-1 0 0,1-1 0,3 1 0,15 2 0,1-1 0,-1 0 0,1-2 0,-1-1 0,1-1 0,39-8 0,-57 9 0,-1 0 0,1-1 0,-1 1 0,1-1 0,-1 0 0,0 0 0,0 0 0,0 0 0,0-1 0,0 1 0,0-1 0,-1 0 0,1 0 0,-1 0 0,0 0 0,0 0 0,0 0 0,0-1 0,0 1 0,-1-1 0,1 1 0,-1-1 0,0 0 0,0 1 0,0-8 0,1-6 0,-1 0 0,-1 1 0,-1-1 0,-3-26 0,3 34 0,-1 1 0,0-1 0,0 0 0,-1 1 0,0 0 0,-1-1 0,1 1 0,-1 0 0,-1 1 0,0-1 0,0 1 0,0 0 0,-1 0 0,0 1 0,0 0 0,-1 0 0,-10-8 0,5 7 0,1 0 0,-1 1 0,0 0 0,0 1 0,-1 0 0,0 1 0,0 1 0,0 0 0,0 0 0,-27 0 0,13 2-1365,3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28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24575,'0'5'0,"0"6"0,0 5 0,0 6 0,4-1 0,3 0 0,3-4 0,1 1 0,-2 2 0,-2 1 0,2-2 0,0 0 0,3 2 0,-1 2 0,-2-3-8191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2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24575,'3'-1'0,"0"0"0,1 0 0,-1 0 0,0-1 0,0 1 0,-1-1 0,1 1 0,0-1 0,0 0 0,-1 0 0,5-5 0,19-11 0,-17 14 0,0 1 0,1 0 0,-1 0 0,1 1 0,0 1 0,-1 0 0,1 0 0,0 1 0,0 0 0,0 0 0,0 1 0,12 3 0,-15-2 0,-1 0 0,0 0 0,0 0 0,0 1 0,0 0 0,0 0 0,-1 1 0,1-1 0,-1 1 0,0 0 0,0 1 0,0-1 0,-1 1 0,0 0 0,0 0 0,0 0 0,0 1 0,-1-1 0,4 8 0,20 39 0,-20-40 0,0 0 0,0 1 0,-2 0 0,1 0 0,-1 0 0,-1 1 0,-1-1 0,4 24 0,-7-34 5,0 1-1,-1-1 1,1 0-1,-1 0 0,1 0 1,-1 0-1,0-1 1,0 1-1,0 0 1,-1 0-1,1 0 0,-1-1 1,0 1-1,1-1 1,-1 1-1,0-1 1,0 0-1,-1 0 0,1 0 1,0 0-1,-1 0 1,1 0-1,-1-1 1,1 1-1,-1-1 1,-5 2-1,-2 1-216,0-1 0,0 0 0,0-1-1,-1 0 1,1-1 0,-15 1 0,1-2-6614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29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24575,'1'4'0,"0"-1"0,1 1 0,-1 0 0,1-1 0,0 1 0,0-1 0,0 0 0,1 0 0,-1 0 0,5 5 0,11 15 0,-9-5 0,0-4 0,0 1 0,-2 1 0,0-1 0,0 1 0,-2 0 0,0 1 0,-1 0 0,3 24 0,-7-38 0,0 3 0,1 0 0,-1 0 0,1 0 0,0 0 0,3 8 0,-3-13 0,-1 0 0,0 0 0,1 0 0,-1-1 0,1 1 0,-1 0 0,1 0 0,-1-1 0,1 1 0,0 0 0,-1-1 0,1 1 0,0-1 0,-1 1 0,1-1 0,0 1 0,0-1 0,-1 1 0,1-1 0,0 0 0,0 1 0,0-1 0,0 0 0,0 0 0,-1 0 0,1 0 0,0 1 0,0-1 0,0 0 0,0-1 0,0 1 0,0 0 0,0 0 0,-1 0 0,1 0 0,0-1 0,0 1 0,0 0 0,0-1 0,-1 1 0,1-1 0,0 1 0,0-1 0,-1 1 0,1-1 0,0-1 0,7-3 17,-1-1-1,1 0 1,11-14-1,-1 0-1447,-4 7-5395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2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24575,'1'7'0,"1"1"0,0-1 0,0 0 0,1 0 0,0 0 0,0 0 0,7 11 0,-3-7 0,7 11 0,1 0 0,0-1 0,2-1 0,29 27 0,-40-41 0,-3-3-5,0 0 0,1 0 0,-1 0 0,1 0 0,0-1 0,0 0 0,0 1 0,0-1 0,0-1 0,0 1 0,0 0 0,1-1 0,-1 0 0,1 0 0,8 0 0,-6-1 25,0 0 0,0-1 0,0 0 0,-1-1 0,1 1 0,0-1 0,-1 0 0,0-1 0,11-5 0,-1-2-206,-1 0 1,0 0-1,0-2 0,-1 0 1,-1-1-1,0 0 1,11-15-1,-12 12-6640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0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113 275 24575,'32'1'0,"-18"0"0,1 0 0,27-4 0,-38 3 0,-1-1 0,1 0 0,-1 0 0,0 0 0,1 0 0,-1 0 0,0-1 0,0 1 0,0-1 0,0 0 0,0 0 0,0 0 0,0-1 0,-1 1 0,1 0 0,4-6 0,-2-1 0,-1 0 0,1 0 0,-2 0 0,1 0 0,-1-1 0,0 1 0,-1-1 0,-1 0 0,1 0 0,-1 0 0,-1 0 0,-1-17 0,1 21 0,-1 1 0,0-1 0,0 0 0,-1 1 0,1-1 0,-1 1 0,-1 0 0,1 0 0,-1 0 0,-4-8 0,4 10 0,1 1 0,-1-1 0,0 0 0,0 1 0,1-1 0,-2 1 0,1 0 0,0 0 0,0 0 0,-1 0 0,1 1 0,-1-1 0,1 1 0,-1 0 0,0 0 0,-7-1 0,6 2 0,0 0 0,0 0 0,0 0 0,0 1 0,0-1 0,0 1 0,0 1 0,1-1 0,-1 0 0,0 1 0,0 0 0,1 0 0,-1 1 0,1-1 0,0 1 0,0 0 0,0 0 0,0 0 0,0 1 0,1-1 0,0 1 0,-6 7 0,-3 7 0,0 1 0,1 0 0,-15 37 0,24-50 0,-8 16 0,2 0 0,0 1 0,2 0 0,0 0 0,2 1 0,0-1 0,2 1 0,0 0 0,3 38 0,0-59 0,-1 0 0,1 0 0,-1 0 0,1-1 0,0 1 0,0 0 0,1-1 0,-1 1 0,0-1 0,1 1 0,0-1 0,-1 1 0,1-1 0,0 0 0,0 0 0,0 0 0,0 0 0,1 0 0,-1-1 0,1 1 0,-1-1 0,1 1 0,-1-1 0,1 0 0,0 0 0,-1 0 0,1 0 0,0-1 0,5 1 0,9 1 0,0 0 0,0-2 0,0 0 0,18-3 0,-5 1 0,-24 2-80,0-1 0,0 0-1,0 0 1,0 0 0,0-1-1,0 1 1,0-1 0,0-1-1,-1 1 1,1-1 0,-1 0 0,1-1-1,-1 1 1,0-1 0,-1 0-1,7-6 1,4-5-6746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24575,'-1'64'0,"2"73"0,1-115 0,1 0 0,0-1 0,2 1 0,8 24 0,21 83 0,-2-8 0,-26-105-110,4 14-308,0 0-1,9 59 1,-17-68-6408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12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1 24575,'7'1'0,"-1"0"0,0 0 0,0 1 0,0-1 0,0 2 0,0-1 0,0 0 0,-1 1 0,1 0 0,6 6 0,32 13 0,-23-13 0,0 1 0,0 1 0,-1 1 0,21 17 0,-38-27 0,0 0 0,0 0 0,0 0 0,-1 1 0,1-1 0,-1 1 0,0 0 0,1 0 0,-1 0 0,-1 0 0,1 0 0,0 0 0,-1 1 0,1-1 0,-1 1 0,0-1 0,0 1 0,-1-1 0,1 1 0,-1-1 0,1 1 0,-1-1 0,0 1 0,-1 0 0,1-1 0,-1 1 0,1-1 0,-1 1 0,0-1 0,0 1 0,-1-1 0,-2 6 0,0-1 0,-1 0 0,0 1 0,0-2 0,-1 1 0,0-1 0,-1 0 0,0 0 0,0 0 0,0-1 0,-1 0 0,-10 6 0,11-6 0,0 0 0,0 1 0,0 0 0,1 0 0,0 1 0,0 0 0,1 0 0,0 0 0,-7 17 0,0-2 0,-31 63 72,25-48-790,-25 38-1,34-62-6107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1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24575,'0'4'0,"0"7"0,5 1 0,1 4 0,0 3 0,-2 3 0,0 3 0,-2 2 0,-6-4 0,-1-1 0,-6-4 0,0-1 0,-3-3 0,-5-4 0,2 1 0,4-1-8191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2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24575,'-1'79'0,"3"91"0,-2-168 0,0 0 0,0 1 0,1-1 0,-1 1 0,1-1 0,-1 0 0,1 1 0,0-1 0,0 0 0,0 0 0,0 0 0,0 0 0,1 0 0,-1 0 0,1 0 0,-1 0 0,1 0 0,0 0 0,0-1 0,-1 1 0,1-1 0,0 1 0,0-1 0,1 0 0,-1 0 0,0 0 0,0 0 0,0 0 0,1-1 0,-1 1 0,0 0 0,5-1 0,-3 0 0,0 0 0,-1 0 0,1 0 0,0-1 0,0 0 0,0 0 0,-1 0 0,1 0 0,0 0 0,-1-1 0,1 0 0,-1 1 0,0-1 0,0 0 0,1-1 0,-1 1 0,-1-1 0,1 1 0,0-1 0,2-3 0,1-2 0,-1-1 0,0 1 0,0-1 0,-1 0 0,0 0 0,-1-1 0,4-15 0,-5 18 0,-1 0 0,0 0 0,0 0 0,-1 0 0,0 0 0,0 0 0,0 0 0,-1 0 0,0 0 0,-1 0 0,-3-10 0,4 14 6,0 1 0,0 0-1,-1 0 1,1 0 0,-1 0-1,0 0 1,1 0 0,-1 0 0,0 0-1,0 0 1,0 1 0,0-1-1,-1 1 1,1 0 0,0 0-1,-1 0 1,1 0 0,0 0 0,-1 0-1,-3 0 1,-4-1-377,0 0-1,-1 1 1,-15 1 0,1 0-6455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24575,'-4'0'0,"-1"0"0,0 0 0,1 1 0,-1-1 0,1 1 0,-1 0 0,1 0 0,-1 1 0,-7 2 0,10-2 0,0-1 0,0 1 0,0 0 0,0 0 0,0 0 0,0 0 0,1 0 0,-1 0 0,0 0 0,1 1 0,0-1 0,-1 1 0,1-1 0,0 1 0,1-1 0,-1 1 0,-1 5 0,0 2 0,0 0 0,1 1 0,0-1 0,1 1 0,0-1 0,0 1 0,3 12 0,-2-19 0,-1-1 0,1 1 0,0-1 0,0 0 0,0 1 0,1-1 0,-1 0 0,1 0 0,0 0 0,0 0 0,0 0 0,0 0 0,0-1 0,1 1 0,-1 0 0,1-1 0,0 0 0,-1 0 0,1 0 0,0 0 0,0 0 0,1-1 0,-1 1 0,6 1 0,-1-1-59,0 0 0,1-1-1,-1 0 1,0 0-1,0-1 1,0 0 0,0 0-1,1-1 1,-1-1 0,0 1-1,0-1 1,0 0 0,-1-1-1,1 0 1,0 0-1,-1 0 1,0-1 0,0 0-1,0-1 1,0 0 0,-1 0-1,10-10 1,3-6-6767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24575,'1'0'0,"1"1"0,-1-1 0,0 1 0,1-1 0,-1 1 0,0 0 0,1 0 0,-1 0 0,0-1 0,0 1 0,0 0 0,0 0 0,0 0 0,0 1 0,0-1 0,0 0 0,-1 0 0,1 0 0,0 1 0,-1-1 0,2 2 0,13 36 0,-12-29 0,15 38 0,-2-9 0,18 77 0,9 43 0,-12-55 0,-27-82 0,-1 1 0,0 0 0,-2 0 0,-2 28 0,1-96 0,0-54 0,1 88 0,0 0 0,1 0 0,0 1 0,1-1 0,0 0 0,1 1 0,5-12 0,-7 19 0,1-4 0,0 1 0,1 0 0,0 0 0,0 0 0,1 0 0,9-10 0,-13 15 0,0 0 0,0 1 0,1-1 0,-1 0 0,0 0 0,1 1 0,-1-1 0,0 1 0,1-1 0,-1 1 0,0 0 0,1 0 0,-1-1 0,1 1 0,-1 0 0,3 1 0,-2-1 0,1 1 0,-1 0 0,1-1 0,-1 1 0,0 0 0,0 1 0,1-1 0,-1 0 0,0 1 0,0-1 0,0 1 0,2 3 0,8 8 0,0 0 0,-1 1 0,-1 0 0,15 27 0,26 67 0,-44-91 0,19 56 103,-19-49-837,16 33 0,-14-39-6092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24575,'8'-1'0,"1"0"0,-1-1 0,1 1 0,-1-1 0,10-4 0,32-7 0,13 8 0,-43 5 0,0-2 0,1 0 0,-1-1 0,0-1 0,36-13 0,-44 12 0,1 1 0,-1 0 0,1 1 0,-1 0 0,1 1 0,22-2 0,-32 4 0,0 0 0,1 0 0,-1 0 0,0 0 0,1 1 0,-1-1 0,0 1 0,0 0 0,0 0 0,1 0 0,-1 0 0,0 1 0,0-1 0,0 1 0,-1 0 0,1 0 0,0 0 0,-1 0 0,1 0 0,-1 0 0,0 1 0,0 0 0,0-1 0,0 1 0,0 0 0,0 0 0,-1 0 0,1 0 0,-1 0 0,2 6 0,1 15 0,-1 1 0,-1-1 0,-1 1 0,-2 0 0,-2 26 0,-1 23 0,4-48-1365,0-2-5461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4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24575,'3'1'0,"0"-1"0,-1 1 0,1 0 0,0 0 0,-1 0 0,1 0 0,-1 0 0,0 1 0,1-1 0,-1 1 0,0-1 0,0 1 0,0 0 0,0 0 0,2 3 0,25 34 0,56 126 0,-39-71 0,-39-77 0,0 0 0,-1 1 0,-2-1 0,4 21 0,9 30 0,-8-37 50,5 40 0,-10-44-538,1-1-1,13 37 1,-15-55-6338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24575,'0'-5'0,"0"-6"0,4-1 0,8 1 0,5 3 0,4 3 0,4 1 0,3 3 0,-5-4 0,0-1 0,0 0 0,-4-3 0,0 0 0,-4 2-8191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24575,'1'42'0,"1"0"0,12 67 0,-7-63 0,-3 1 0,-2-1 0,-4 54 0,4 76 0,-3-174 0,1 0 0,0 0 0,0-1 0,0 1 0,1 0 0,-1 0 0,0-1 0,1 1 0,-1 0 0,1-1 0,-1 1 0,1-1 0,0 1 0,0 0 0,0-1 0,0 0 0,0 1 0,0-1 0,0 1 0,0-1 0,0 0 0,1 0 0,-1 0 0,0 0 0,1 0 0,-1 0 0,1 0 0,-1 0 0,1-1 0,0 1 0,-1-1 0,1 1 0,0-1 0,-1 1 0,1-1 0,0 0 0,-1 0 0,1 0 0,3 0 0,5-2 0,0 0 0,0-1 0,0 0 0,-1-1 0,16-8 0,-3 3 0,114-58 0,-16-2-1365,-101 61-5461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6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24575,'2'7'0,"-1"1"0,1 0 0,0-1 0,0 1 0,1-1 0,0 0 0,0 0 0,1 0 0,0 0 0,7 8 0,17 36 0,-16-20 0,40 115 0,-38-95 0,-1-5 0,34 86 0,-33-91-1365,-10-22-5461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24575,'-2'107'0,"5"118"0,-3-223 0,0 1 0,1-1 0,-1 1 0,1-1 0,-1 1 0,1-1 0,0 1 0,0-1 0,1 0 0,-1 1 0,0-1 0,1 0 0,-1 0 0,1 0 0,0 0 0,-1 0 0,1 0 0,0-1 0,4 3 0,-2-1 0,0-1 0,1 0 0,-1 0 0,1-1 0,0 1 0,-1-1 0,1 0 0,0-1 0,0 1 0,5 0 0,-1-1 0,1-1 0,-1 1 0,0-1 0,1-1 0,-1 0 0,0 0 0,0-1 0,0 0 0,0 0 0,14-8 0,-19 8 0,0-1 0,0 1 0,0-1 0,-1 1 0,1-1 0,-1 0 0,0-1 0,0 1 0,0 0 0,-1-1 0,1 0 0,-1 1 0,0-1 0,0 0 0,-1 0 0,0 0 0,1-8 0,1-7 0,-2 0 0,-1-1 0,-2-24 0,0 7 0,2 33 0,0-1 0,-1 1 0,0-1 0,0 1 0,0 0 0,-1 0 0,1-1 0,-1 1 0,0 0 0,-1 1 0,1-1 0,-1 0 0,0 1 0,-7-8 0,5 7 0,0 0 0,-1 0 0,1 1 0,-1 0 0,0 0 0,-1 0 0,1 1 0,-1 0 0,1 0 0,-14-3 0,4 3-341,0 0 0,1 1-1,-20 0 1,11 1-6485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30.0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24575,'6'1'0,"0"0"0,1 0 0,-1 1 0,0-1 0,8 5 0,21 4 0,194 44 0,-139-30 0,-69-19 0,1-2 0,0 0 0,24-2 0,-20 0 0,46 7 0,95 27 0,-127-29 0,1-2 0,0-1 0,47-4 0,-43 0 0,0 2 0,54 8 0,6 3 0,1-5 0,140-7 0,-90-3 0,488 3 0,-626-1 0,0-1 0,0-1 0,0-1 0,0-1 0,32-13 0,2 0 0,70-31-1365,-104 43-5461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7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24575,'5'0'0,"6"0"0,6 0 0,5 0 0,3 0 0,2 0 0,2 0 0,0 0 0,-5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24575,'11'0'0,"-1"0"0,1-1 0,0 0 0,-1-1 0,0 0 0,1 0 0,-1-1 0,0 0 0,0-1 0,-1-1 0,1 1 0,-1-1 0,0-1 0,0 0 0,9-8 0,9-6 0,2 1 0,58-31 0,-84 49 0,0 0 0,-1 0 0,1 0 0,0 0 0,0 0 0,0 0 0,-1 1 0,1-1 0,0 1 0,0 0 0,0 0 0,0 0 0,0 0 0,0 1 0,3 0 0,-4 0 0,-1 0 0,1 0 0,0 0 0,-1 0 0,1 0 0,0 0 0,-1 1 0,1-1 0,-1 0 0,0 1 0,0 0 0,1-1 0,-1 1 0,0 0 0,0-1 0,-1 1 0,1 0 0,0 0 0,0 0 0,-1 0 0,0 0 0,1 0 0,-1 2 0,3 13 0,-1 0 0,0 0 0,-2 0 0,0 0 0,-1 0 0,-1 0 0,0 0 0,-1 0 0,-1-1 0,-1 1 0,-7 18 0,20-46 0,0 0 0,1 0 0,0 1 0,1 1 0,0 0 0,1 0 0,14-9 0,-25 17-4,11-7 35,0 1 0,0 0 0,22-10 0,-31 15-90,1 1 0,0 0-1,-1 0 1,1 1-1,0-1 1,0 0 0,0 1-1,-1 0 1,1 0-1,0 0 1,0 0-1,0 0 1,0 0 0,0 1-1,-1-1 1,1 1-1,0 0 1,0 0-1,-1 0 1,1 0 0,-1 0-1,1 1 1,-1-1-1,3 3 1,7 8-6767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8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24575,'0'35'0,"1"-14"0,0-1 0,-2 0 0,-1 0 0,-5 26 0,7-41 0,-2 0 0,1-1 0,-1 0 0,1 1 0,-1-1 0,0 0 0,-1 0 0,1 0 0,-1 0 0,0 0 0,0-1 0,0 1 0,0-1 0,0 0 0,-1 0 0,0 0 0,1 0 0,-1-1 0,0 0 0,0 1 0,-1-1 0,1-1 0,-9 4 0,5-3 0,9-2 0,22-7 0,39-7 0,-20 7 60,41-12 0,-72 16-225,0-1 0,0 0 0,0 0 0,0-2 0,-1 1 0,1-1 0,-1-1 0,15-12 0,-14 7-6661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24575,'0'5'0,"0"6"0,0 6 0,4-1 0,3 3 0,-1 2 0,-2 3 0,4-3 0,5-1 0,0 2 0,-1 1 0,-4 1 0,2-2 0,-1-2 0,3-3 0,-1 0 0,-1-8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3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24575,'0'-3'0,"0"-1"0,1 1 0,-1 0 0,1 0 0,-1-1 0,1 1 0,0 0 0,1 0 0,-1 0 0,0 0 0,1 0 0,0 0 0,0 1 0,0-1 0,3-3 0,-1 1 0,1 1 0,0 0 0,0 0 0,0 1 0,1-1 0,-1 1 0,11-4 0,-3 2 0,1 1 0,-1 0 0,1 0 0,0 2 0,0 0 0,25-1 0,-35 4 0,1-1 0,-1 1 0,1 0 0,-1 0 0,1 0 0,-1 1 0,0 0 0,1 0 0,-1 0 0,0 0 0,0 0 0,-1 1 0,1 0 0,0 0 0,-1 0 0,0 0 0,1 0 0,-1 1 0,-1-1 0,1 1 0,0 0 0,-1 0 0,2 5 0,5 8 0,-1 1 0,-1 0 0,-1 0 0,5 23 0,15 71 0,-25-107 0,-1-1 0,1 1 0,-1-1 0,1 0 0,-1 1 0,-1-1 0,1 1 0,0-1 0,-1 1 0,0-1 0,0 0 0,-1 1 0,1-1 0,-1 0 0,0 0 0,0 0 0,0 0 0,0 0 0,-1-1 0,0 1 0,1-1 0,-1 1 0,-1-1 0,1 0 0,0 0 0,-1-1 0,1 1 0,-1 0 0,0-1 0,0 0 0,0 0 0,0-1 0,0 1 0,-5 1 0,-125 30 0,133-33-65,0 0 0,-1 1 0,1-1 0,0 0 0,0 1 0,0-1 0,0 0 0,-1 0 0,1 0 0,0 0 0,0 0 0,0 0 0,0 0 0,-1-1 0,1 1 0,0 0 0,0-1 0,0 1 0,0-1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4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24575,'4'0'0,"3"-5"0,3-1 0,6-1 0,5 2 0,-2-3 0,1 0 0,2 1 0,1 1 0,2 3 0,2 1 0,-5 1-8191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40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24575,'0'4'0,"5"3"0,6-2 0,6 0 0,0-6 0,-3-8 0,-3-6 0,0-2 0,-1-2 0,-2 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40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24575,'0'4'0,"0"8"0,0 5 0,0 4 0,0 4 0,0 3 0,5-5 0,1 0 0,0 0 0,-2 1 0,5-4 0,-1 0 0,-1 0 0,-2 3 0,-2 1 0,-1 2 0,-1 0 0,-1-3-8191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4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24575,'0'16'0,"0"14"0,0 0 0,2 1 0,9 40 0,-9-62 0,0 0 0,1 0 0,0 0 0,1-1 0,0 1 0,0-1 0,1 0 0,0 0 0,0-1 0,1 1 0,0-1 0,0-1 0,1 1 0,0-1 0,12 8 0,-17-12 4,1 0 1,0-1-1,0 0 0,-1 1 0,1-1 0,0 0 0,0-1 0,0 1 0,1 0 1,-1-1-1,0 0 0,0 0 0,0 0 0,0 0 0,0 0 0,0 0 0,0-1 1,0 0-1,0 0 0,0 1 0,0-2 0,0 1 0,0 0 0,0-1 0,0 1 1,-1-1-1,1 0 0,4-3 0,-2 0-128,1 0 0,-1 0 1,0-1-1,-1 1 0,1-1 0,-1 0 1,0 0-1,0-1 0,-1 1 0,0-1 1,3-9-1,0-7-6702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4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30.6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24575,'4'0'0,"0"0"0,-1 1 0,1-1 0,0 1 0,-1 0 0,1 0 0,0 0 0,-1 0 0,1 1 0,-1 0 0,0-1 0,1 1 0,2 3 0,33 34 0,-33-32 0,-1-1 0,1 0 0,0 0 0,1 0 0,-1-1 0,11 7 0,-11-9 0,0 1 0,-1 0 0,0 1 0,1-1 0,-1 1 0,-1 0 0,1 0 0,-1 0 0,0 1 0,0 0 0,0 0 0,-1 0 0,0 0 0,0 0 0,-1 1 0,0-1 0,0 1 0,0-1 0,-1 1 0,1 9 0,1 13 0,-2-1 0,-2 1 0,-4 42 0,4-70 0,-2 19-195,-1 1 0,-1-2 0,-1 1 0,-1 0 0,-1-1 0,-19 34 0,17-33-6631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4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42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42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24575,'0'-4'0,"5"-3"0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48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24575,'5'0'0,"6"0"0,6 0 0,5 0 0,3 0 0,-2 5 0,-2 1 0,-2 4 0,-2 1 0,3-1 0,-3-4-8191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5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24575,'1'14'0,"1"-1"0,1 0 0,0 0 0,1-1 0,0 1 0,1-1 0,0 0 0,1 0 0,0 0 0,13 17 0,-5-6 0,14 31 0,-11-14 0,-6-10 0,2 0 0,32 51 0,-35-63 29,0 0 1,-1 1-1,8 23 0,9 19-1511,-19-45-5344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5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24575,'5'0'0,"6"0"0,6 0 0,0-5 0,2-2 0,2 1 0,3 1 0,1 2 0,1 0 0,-3-2 0,-6-2-8191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54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24575,'0'18'0,"0"1"0,2-1 0,5 29 0,-5-39 0,0-1 0,1 0 0,0 1 0,0-1 0,1 0 0,0-1 0,0 1 0,1-1 0,0 0 0,0 0 0,6 6 0,5 4 0,1 0 0,0-1 0,1-1 0,33 20 0,-47-31 0,0-1 0,0 0 0,1 0 0,-1 0 0,1-1 0,-1 1 0,1-1 0,0 0 0,-1 0 0,1-1 0,0 0 0,0 1 0,-1-1 0,1-1 0,0 1 0,0-1 0,-1 0 0,1 0 0,-1 0 0,1-1 0,-1 1 0,1-1 0,-1 0 0,0-1 0,0 1 0,0-1 0,0 0 0,0 0 0,4-4 0,69-64-1365,-66 58-5461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5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24575,'0'5'0,"5"2"0,1 4 0,0 4 0,4 1 0,0 2 0,2 2 0,5 2 0,-1 3 0,-3 2 0,1-4 0,-2-1 0,-4 0 0,-2-4-8191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5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24575,'5'0'0,"2"-4"0,4-2 0,0-5 0,3 0 0,4 2 0,-2-3 0,2 1 0,2 2 0,3 3 0,-3 2-8191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21:42:5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24575,'-1'0'0,"0"1"0,-1-1 0,1 1 0,0-1 0,0 1 0,0 0 0,0-1 0,-1 1 0,1 0 0,0 0 0,1 0 0,-1 0 0,0 0 0,0 0 0,0 0 0,0 0 0,1 0 0,-1 0 0,0 1 0,1-1 0,-1 0 0,1 0 0,0 1 0,-1-1 0,1 0 0,0 1 0,0 1 0,-6 43 0,6-41 0,-1 3 0,1-1 0,0 1 0,1-1 0,0 1 0,0-1 0,0 1 0,1-1 0,0 0 0,0 1 0,1-1 0,6 12 0,-7-16 0,0 0 0,1 0 0,-1 1 0,1-2 0,0 1 0,0 0 0,0 0 0,0-1 0,0 0 0,0 0 0,1 0 0,-1 0 0,1 0 0,0 0 0,-1-1 0,1 0 0,0 0 0,0 0 0,0 0 0,0-1 0,-1 1 0,1-1 0,8 0 0,-7-1 0,0 0 0,0-1 0,0 0 0,0 1 0,0-1 0,0-1 0,0 1 0,-1-1 0,1 0 0,-1 0 0,0 0 0,0-1 0,0 1 0,0-1 0,0 0 0,-1 0 0,0 0 0,4-7 0,-3 6 0,-1 0 0,0 1 0,-1-1 0,1 0 0,-1 0 0,0-1 0,0 1 0,-1 0 0,1-1 0,-1 1 0,-1-1 0,1 1 0,-1-1 0,0 1 0,0-1 0,0 0 0,-2-7 0,1 11 6,0 0-1,0 0 1,0 0-1,0 0 0,-1 0 1,1 0-1,-1 0 1,1 0-1,-1 0 1,0 1-1,0-1 1,0 1-1,0-1 0,0 1 1,0 0-1,0 0 1,0 0-1,0 0 1,-1 0-1,1 0 1,-3 0-1,0 0-154,0 0 1,0 0-1,0 0 1,0 1-1,1 0 1,-1 0-1,0 0 1,0 1-1,-7 1 1,-7 5-6678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11.6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24575,'2'3'0,"-1"-1"0,1 1 0,0 0 0,0-1 0,1 1 0,-1-1 0,0 0 0,1 1 0,-1-1 0,1 0 0,0-1 0,4 3 0,3 4 0,20 12 0,0-1 0,1-1 0,1-2 0,62 22 0,-34-14 0,81 31 0,-123-49 0,1 0 0,-1-1 0,33 4 0,0 1 0,4 5 0,-38-9 0,1-2 0,-1 0 0,32 4 0,32-9 0,-59 0 0,0 0 0,0 2 0,0 1 0,0 0 0,25 7 0,-21-3 0,0-1 0,0 0 0,42 0 0,84-7 0,-53 0 0,232 2 0,-308-2 0,-1-1 0,0-1 0,0-1 0,-1-1 0,39-15 0,-7 2 0,-29 10 0,38-20 0,-38 17 0,34-13 0,81-30 0,-120 47 0,-8 3 33,-1-1-1,1-1 1,14-11 0,14-8-1529,-21 16-5330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12.3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1 24575,'7'1'0,"-1"0"0,0 0 0,0 1 0,0-1 0,0 2 0,0-1 0,0 0 0,-1 1 0,1 0 0,6 6 0,32 13 0,-23-13 0,0 1 0,0 1 0,-1 1 0,21 17 0,-38-27 0,0 0 0,0 0 0,0 0 0,-1 1 0,1-1 0,-1 1 0,0 0 0,1 0 0,-1 0 0,-1 0 0,1 0 0,0 0 0,-1 1 0,1-1 0,-1 1 0,0-1 0,0 1 0,-1-1 0,1 1 0,-1-1 0,1 1 0,-1-1 0,0 1 0,-1 0 0,1-1 0,-1 1 0,1-1 0,-1 1 0,0-1 0,0 1 0,-1-1 0,-2 6 0,0-1 0,-1 0 0,0 1 0,0-2 0,-1 1 0,0-1 0,-1 0 0,0 0 0,0 0 0,0-1 0,-1 0 0,-10 6 0,11-6 0,0 0 0,0 1 0,0 0 0,1 0 0,0 1 0,0 0 0,1 0 0,0 0 0,-7 17 0,0-2 0,-31 63 72,25-48-790,-25 38-1,34-62-6107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19:41:30.0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24575,'6'1'0,"0"0"0,1 0 0,-1 1 0,0-1 0,8 5 0,21 4 0,194 44 0,-139-30 0,-69-19 0,1-2 0,0 0 0,24-2 0,-20 0 0,46 7 0,95 27 0,-127-29 0,1-2 0,0-1 0,47-4 0,-43 0 0,0 2 0,54 8 0,6 3 0,1-5 0,140-7 0,-90-3 0,488 3 0,-626-1 0,0-1 0,0-1 0,0-1 0,0-1 0,32-13 0,2 0 0,70-31-1365,-104 43-5461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12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7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4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01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85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0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26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69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59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28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customXml" Target="../ink/ink2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5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27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37.png"/><Relationship Id="rId42" Type="http://schemas.openxmlformats.org/officeDocument/2006/relationships/customXml" Target="../ink/ink47.xml"/><Relationship Id="rId47" Type="http://schemas.openxmlformats.org/officeDocument/2006/relationships/image" Target="../media/image50.png"/><Relationship Id="rId63" Type="http://schemas.openxmlformats.org/officeDocument/2006/relationships/image" Target="../media/image58.png"/><Relationship Id="rId68" Type="http://schemas.openxmlformats.org/officeDocument/2006/relationships/customXml" Target="../ink/ink60.xml"/><Relationship Id="rId84" Type="http://schemas.openxmlformats.org/officeDocument/2006/relationships/image" Target="../media/image68.png"/><Relationship Id="rId16" Type="http://schemas.openxmlformats.org/officeDocument/2006/relationships/customXml" Target="../ink/ink34.xml"/><Relationship Id="rId11" Type="http://schemas.openxmlformats.org/officeDocument/2006/relationships/image" Target="../media/image32.png"/><Relationship Id="rId32" Type="http://schemas.openxmlformats.org/officeDocument/2006/relationships/customXml" Target="../ink/ink42.xml"/><Relationship Id="rId37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customXml" Target="../ink/ink55.xml"/><Relationship Id="rId74" Type="http://schemas.openxmlformats.org/officeDocument/2006/relationships/image" Target="../media/image63.png"/><Relationship Id="rId79" Type="http://schemas.openxmlformats.org/officeDocument/2006/relationships/customXml" Target="../ink/ink66.xml"/><Relationship Id="rId5" Type="http://schemas.openxmlformats.org/officeDocument/2006/relationships/image" Target="../media/image29.png"/><Relationship Id="rId19" Type="http://schemas.openxmlformats.org/officeDocument/2006/relationships/image" Target="../media/image36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40.png"/><Relationship Id="rId30" Type="http://schemas.openxmlformats.org/officeDocument/2006/relationships/customXml" Target="../ink/ink41.xml"/><Relationship Id="rId35" Type="http://schemas.openxmlformats.org/officeDocument/2006/relationships/image" Target="../media/image44.png"/><Relationship Id="rId43" Type="http://schemas.openxmlformats.org/officeDocument/2006/relationships/image" Target="../media/image48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64" Type="http://schemas.openxmlformats.org/officeDocument/2006/relationships/customXml" Target="../ink/ink58.xml"/><Relationship Id="rId69" Type="http://schemas.openxmlformats.org/officeDocument/2006/relationships/image" Target="../media/image61.png"/><Relationship Id="rId77" Type="http://schemas.openxmlformats.org/officeDocument/2006/relationships/customXml" Target="../ink/ink65.xml"/><Relationship Id="rId8" Type="http://schemas.openxmlformats.org/officeDocument/2006/relationships/customXml" Target="../ink/ink30.xml"/><Relationship Id="rId51" Type="http://schemas.openxmlformats.org/officeDocument/2006/relationships/image" Target="../media/image52.png"/><Relationship Id="rId72" Type="http://schemas.openxmlformats.org/officeDocument/2006/relationships/image" Target="../media/image62.png"/><Relationship Id="rId80" Type="http://schemas.openxmlformats.org/officeDocument/2006/relationships/image" Target="../media/image66.png"/><Relationship Id="rId85" Type="http://schemas.openxmlformats.org/officeDocument/2006/relationships/customXml" Target="../ink/ink69.xml"/><Relationship Id="rId3" Type="http://schemas.openxmlformats.org/officeDocument/2006/relationships/image" Target="../media/image28.png"/><Relationship Id="rId12" Type="http://schemas.openxmlformats.org/officeDocument/2006/relationships/customXml" Target="../ink/ink32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56.png"/><Relationship Id="rId67" Type="http://schemas.openxmlformats.org/officeDocument/2006/relationships/image" Target="../media/image60.png"/><Relationship Id="rId20" Type="http://schemas.openxmlformats.org/officeDocument/2006/relationships/customXml" Target="../ink/ink36.xml"/><Relationship Id="rId41" Type="http://schemas.openxmlformats.org/officeDocument/2006/relationships/image" Target="../media/image47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70" Type="http://schemas.openxmlformats.org/officeDocument/2006/relationships/customXml" Target="../ink/ink61.xml"/><Relationship Id="rId75" Type="http://schemas.openxmlformats.org/officeDocument/2006/relationships/customXml" Target="../ink/ink64.xml"/><Relationship Id="rId83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" Type="http://schemas.openxmlformats.org/officeDocument/2006/relationships/customXml" Target="../ink/ink31.xml"/><Relationship Id="rId31" Type="http://schemas.openxmlformats.org/officeDocument/2006/relationships/image" Target="../media/image42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59.png"/><Relationship Id="rId73" Type="http://schemas.openxmlformats.org/officeDocument/2006/relationships/customXml" Target="../ink/ink63.xml"/><Relationship Id="rId78" Type="http://schemas.openxmlformats.org/officeDocument/2006/relationships/image" Target="../media/image65.png"/><Relationship Id="rId81" Type="http://schemas.openxmlformats.org/officeDocument/2006/relationships/customXml" Target="../ink/ink67.xml"/><Relationship Id="rId86" Type="http://schemas.openxmlformats.org/officeDocument/2006/relationships/image" Target="../media/image69.png"/><Relationship Id="rId4" Type="http://schemas.openxmlformats.org/officeDocument/2006/relationships/customXml" Target="../ink/ink28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35.xml"/><Relationship Id="rId39" Type="http://schemas.openxmlformats.org/officeDocument/2006/relationships/image" Target="../media/image46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54.png"/><Relationship Id="rId76" Type="http://schemas.openxmlformats.org/officeDocument/2006/relationships/image" Target="../media/image64.png"/><Relationship Id="rId7" Type="http://schemas.openxmlformats.org/officeDocument/2006/relationships/image" Target="../media/image30.png"/><Relationship Id="rId71" Type="http://schemas.openxmlformats.org/officeDocument/2006/relationships/customXml" Target="../ink/ink62.xml"/><Relationship Id="rId2" Type="http://schemas.openxmlformats.org/officeDocument/2006/relationships/image" Target="../media/image2.png"/><Relationship Id="rId29" Type="http://schemas.openxmlformats.org/officeDocument/2006/relationships/image" Target="../media/image41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49.png"/><Relationship Id="rId66" Type="http://schemas.openxmlformats.org/officeDocument/2006/relationships/customXml" Target="../ink/ink59.xml"/><Relationship Id="rId61" Type="http://schemas.openxmlformats.org/officeDocument/2006/relationships/image" Target="../media/image57.png"/><Relationship Id="rId82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15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29DAB5-3913-2825-7169-150B820C5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774" y="969643"/>
            <a:ext cx="7284191" cy="191138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 AI School </a:t>
            </a:r>
            <a:b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b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이미지를 통한 간편 번역 프로그램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1CE69-BBDD-EE19-8EAF-8C7EA206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5</a:t>
            </a:r>
          </a:p>
          <a:p>
            <a:pPr algn="l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이주형 이승현 이성규 민안세 김민정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A5D33-6B3F-F070-E60E-6AE43FC03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1" r="22339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8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상세 정보 및 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1.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E494AD-BFC1-99CA-57C8-8069EF17062D}"/>
              </a:ext>
            </a:extLst>
          </p:cNvPr>
          <p:cNvSpPr/>
          <p:nvPr/>
        </p:nvSpPr>
        <p:spPr>
          <a:xfrm>
            <a:off x="1753384" y="1623526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Detection Model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737338-6CE3-6D39-2B46-D2284D47A482}"/>
              </a:ext>
            </a:extLst>
          </p:cNvPr>
          <p:cNvSpPr txBox="1"/>
          <p:nvPr/>
        </p:nvSpPr>
        <p:spPr>
          <a:xfrm>
            <a:off x="3907670" y="1645205"/>
            <a:ext cx="7641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CRAFT </a:t>
            </a:r>
            <a:r>
              <a:rPr lang="ko-KR" altLang="en-US" dirty="0"/>
              <a:t>모델은 </a:t>
            </a:r>
            <a:r>
              <a:rPr lang="en-US" altLang="ko-KR" dirty="0"/>
              <a:t>VGG-16 </a:t>
            </a:r>
            <a:r>
              <a:rPr lang="ko-KR" altLang="en-US" dirty="0"/>
              <a:t>신경망을 기반으로 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이미지에서 텍스트의 특징점을 찾아내어 텍스트가 위치한 위치를 찾습니다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60BC0-9C82-3F93-AB97-164BC43E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356256"/>
            <a:ext cx="4670770" cy="350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C311D3-7B52-C7EC-5453-FFCD386D1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733" y="3695632"/>
            <a:ext cx="4733925" cy="2857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E47A8E-0607-3D7A-5E00-84A3C682279F}"/>
                  </a:ext>
                </a:extLst>
              </p14:cNvPr>
              <p14:cNvContentPartPr/>
              <p14:nvPr/>
            </p14:nvContentPartPr>
            <p14:xfrm>
              <a:off x="6181873" y="4818788"/>
              <a:ext cx="781920" cy="2376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E47A8E-0607-3D7A-5E00-84A3C68227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3233" y="4809788"/>
                <a:ext cx="79956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53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상세 정보 및 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1.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E494AD-BFC1-99CA-57C8-8069EF17062D}"/>
              </a:ext>
            </a:extLst>
          </p:cNvPr>
          <p:cNvSpPr/>
          <p:nvPr/>
        </p:nvSpPr>
        <p:spPr>
          <a:xfrm>
            <a:off x="1753384" y="1623526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Recognition Model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737338-6CE3-6D39-2B46-D2284D47A482}"/>
              </a:ext>
            </a:extLst>
          </p:cNvPr>
          <p:cNvSpPr txBox="1"/>
          <p:nvPr/>
        </p:nvSpPr>
        <p:spPr>
          <a:xfrm>
            <a:off x="3907671" y="1597156"/>
            <a:ext cx="7641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Recognition ( Natural</a:t>
            </a:r>
            <a:r>
              <a:rPr lang="ko-KR" altLang="en-US" dirty="0"/>
              <a:t> </a:t>
            </a:r>
            <a:r>
              <a:rPr lang="en-US" altLang="ko-KR" dirty="0"/>
              <a:t>Language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이미지가 입력되면 그 이미지에서 </a:t>
            </a:r>
            <a:r>
              <a:rPr lang="en-US" altLang="ko-KR" dirty="0"/>
              <a:t>Text </a:t>
            </a:r>
            <a:r>
              <a:rPr lang="ko-KR" altLang="en-US" dirty="0"/>
              <a:t>를 추출해 내는 모델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저희는 네이버 </a:t>
            </a:r>
            <a:r>
              <a:rPr lang="ko-KR" altLang="en-US" dirty="0" err="1"/>
              <a:t>클로바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en-US" altLang="ko-KR" dirty="0"/>
              <a:t>DTRB(deep-text-recognition-benchmark) </a:t>
            </a:r>
            <a:r>
              <a:rPr lang="ko-KR" altLang="en-US" dirty="0"/>
              <a:t>모델을 채용하였습니다</a:t>
            </a:r>
            <a:r>
              <a:rPr lang="en-US" altLang="ko-KR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2F9A6F-E592-D201-CA50-0C7B9744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36" y="3074484"/>
            <a:ext cx="65436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상세 정보 및 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1.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E494AD-BFC1-99CA-57C8-8069EF17062D}"/>
              </a:ext>
            </a:extLst>
          </p:cNvPr>
          <p:cNvSpPr/>
          <p:nvPr/>
        </p:nvSpPr>
        <p:spPr>
          <a:xfrm>
            <a:off x="1753384" y="1623526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Recognition Model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737338-6CE3-6D39-2B46-D2284D47A482}"/>
              </a:ext>
            </a:extLst>
          </p:cNvPr>
          <p:cNvSpPr txBox="1"/>
          <p:nvPr/>
        </p:nvSpPr>
        <p:spPr>
          <a:xfrm>
            <a:off x="3786370" y="1623526"/>
            <a:ext cx="7641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DTRB(deep-text-recognition-benchmark) </a:t>
            </a:r>
          </a:p>
          <a:p>
            <a:endParaRPr lang="en-US" altLang="ko-KR" dirty="0"/>
          </a:p>
          <a:p>
            <a:r>
              <a:rPr lang="en-US" altLang="ko-KR" dirty="0"/>
              <a:t>Text Recognition </a:t>
            </a:r>
            <a:r>
              <a:rPr lang="ko-KR" altLang="en-US" dirty="0"/>
              <a:t>모델은 이미지의 해당 텍스트가 어떤 글자인지 파악하여 추출해줍니다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처음에는</a:t>
            </a:r>
            <a:r>
              <a:rPr lang="en-US" altLang="ko-KR" dirty="0"/>
              <a:t> </a:t>
            </a:r>
            <a:r>
              <a:rPr lang="ko-KR" altLang="en-US" dirty="0"/>
              <a:t>그저 이미지상의 글자를 </a:t>
            </a:r>
            <a:r>
              <a:rPr lang="en-US" altLang="ko-KR" dirty="0"/>
              <a:t>Classification </a:t>
            </a:r>
            <a:r>
              <a:rPr lang="ko-KR" altLang="en-US" dirty="0"/>
              <a:t>하는 </a:t>
            </a:r>
            <a:r>
              <a:rPr lang="en-US" altLang="ko-KR" dirty="0"/>
              <a:t>Vision</a:t>
            </a:r>
            <a:r>
              <a:rPr lang="ko-KR" altLang="en-US" dirty="0"/>
              <a:t>쪽 </a:t>
            </a:r>
            <a:r>
              <a:rPr lang="ko-KR" altLang="en-US" dirty="0" err="1"/>
              <a:t>모델인줄</a:t>
            </a:r>
            <a:r>
              <a:rPr lang="ko-KR" altLang="en-US" dirty="0"/>
              <a:t> 알았습니다</a:t>
            </a:r>
            <a:r>
              <a:rPr lang="en-US" altLang="ko-KR" dirty="0"/>
              <a:t>. </a:t>
            </a:r>
            <a:r>
              <a:rPr lang="ko-KR" altLang="en-US" dirty="0"/>
              <a:t>검출된 영역의 문자가 무엇인지 인식, 한개의 문자문자별로 인식하고 다시 결합 하는 단순한 형태인 줄 알았으나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단순히 </a:t>
            </a:r>
            <a:r>
              <a:rPr lang="en-US" altLang="ko-KR" dirty="0"/>
              <a:t>One-Hot </a:t>
            </a:r>
            <a:r>
              <a:rPr lang="ko-KR" altLang="en-US" dirty="0"/>
              <a:t>인코딩으로 분류만 진행한 것이고</a:t>
            </a:r>
            <a:r>
              <a:rPr lang="en-US" altLang="ko-KR" dirty="0"/>
              <a:t>, Recognition </a:t>
            </a:r>
            <a:r>
              <a:rPr lang="ko-KR" altLang="en-US" dirty="0"/>
              <a:t>모델의 경우는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컴퓨터가 이해할 수 있는 </a:t>
            </a:r>
            <a:r>
              <a:rPr lang="en-US" altLang="ko-KR" dirty="0"/>
              <a:t>Text </a:t>
            </a:r>
            <a:r>
              <a:rPr lang="ko-KR" altLang="en-US" dirty="0" err="1"/>
              <a:t>자체로서의</a:t>
            </a:r>
            <a:r>
              <a:rPr lang="ko-KR" altLang="en-US" dirty="0"/>
              <a:t> 변환이 이루어지기에 자연어 인공지능으로 분류되었음을 알았습니다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16406-90A1-4AED-F33E-C6C11C48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" y="3957365"/>
            <a:ext cx="4495800" cy="2381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EF2846B-02DA-4E92-CC77-319E07A4B114}"/>
              </a:ext>
            </a:extLst>
          </p:cNvPr>
          <p:cNvGrpSpPr/>
          <p:nvPr/>
        </p:nvGrpSpPr>
        <p:grpSpPr>
          <a:xfrm>
            <a:off x="2982240" y="3387125"/>
            <a:ext cx="765000" cy="570240"/>
            <a:chOff x="2982240" y="3387125"/>
            <a:chExt cx="765000" cy="57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CABF651-5647-9985-5FEC-3D6295B7FE2E}"/>
                    </a:ext>
                  </a:extLst>
                </p14:cNvPr>
                <p14:cNvContentPartPr/>
                <p14:nvPr/>
              </p14:nvContentPartPr>
              <p14:xfrm>
                <a:off x="3054600" y="3387125"/>
                <a:ext cx="692640" cy="5396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CABF651-5647-9985-5FEC-3D6295B7FE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45600" y="3378125"/>
                  <a:ext cx="7102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34E0EEF-21B8-C8B6-69AC-0857DE2091A3}"/>
                    </a:ext>
                  </a:extLst>
                </p14:cNvPr>
                <p14:cNvContentPartPr/>
                <p14:nvPr/>
              </p14:nvContentPartPr>
              <p14:xfrm>
                <a:off x="2982240" y="3855125"/>
                <a:ext cx="169560" cy="1022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34E0EEF-21B8-C8B6-69AC-0857DE2091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3240" y="3846125"/>
                  <a:ext cx="1872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541D16D-05EF-BD46-C3C7-3F6CE4B81D6F}"/>
                  </a:ext>
                </a:extLst>
              </p14:cNvPr>
              <p14:cNvContentPartPr/>
              <p14:nvPr/>
            </p14:nvContentPartPr>
            <p14:xfrm>
              <a:off x="72195" y="3847467"/>
              <a:ext cx="129600" cy="4579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541D16D-05EF-BD46-C3C7-3F6CE4B81D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195" y="3838467"/>
                <a:ext cx="1472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83FE548-A480-AFA3-5642-C6C053DA7C17}"/>
                  </a:ext>
                </a:extLst>
              </p14:cNvPr>
              <p14:cNvContentPartPr/>
              <p14:nvPr/>
            </p14:nvContentPartPr>
            <p14:xfrm>
              <a:off x="4593984" y="3926765"/>
              <a:ext cx="95400" cy="3938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83FE548-A480-AFA3-5642-C6C053DA7C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84984" y="3917765"/>
                <a:ext cx="113040" cy="4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85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상세 정보 및 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1.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E494AD-BFC1-99CA-57C8-8069EF17062D}"/>
              </a:ext>
            </a:extLst>
          </p:cNvPr>
          <p:cNvSpPr/>
          <p:nvPr/>
        </p:nvSpPr>
        <p:spPr>
          <a:xfrm>
            <a:off x="1753384" y="1623526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  Model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737338-6CE3-6D39-2B46-D2284D47A482}"/>
              </a:ext>
            </a:extLst>
          </p:cNvPr>
          <p:cNvSpPr txBox="1"/>
          <p:nvPr/>
        </p:nvSpPr>
        <p:spPr>
          <a:xfrm>
            <a:off x="3786370" y="1623526"/>
            <a:ext cx="76415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Translation ( Natural</a:t>
            </a:r>
            <a:r>
              <a:rPr lang="ko-KR" altLang="en-US" dirty="0"/>
              <a:t> </a:t>
            </a:r>
            <a:r>
              <a:rPr lang="en-US" altLang="ko-KR" dirty="0"/>
              <a:t>Language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Kobart</a:t>
            </a:r>
            <a:r>
              <a:rPr lang="en-US" altLang="ko-KR" dirty="0"/>
              <a:t>-trans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한국어에서 영어로 번역되는 모델은 상대적으로 찾기 쉬웠는데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영어에서 한국어로 번역되는 모델이 찾기 매우 힘들었습니다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번역 모델은 상업적으로 쓰이는 자원이기에 찾기 어려울 것이다 라는 선생님의 피드백을 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 프로젝트에서 사용한 이 모델 또한 상업적으로 이용하기엔 조금 부족한 모델로 성능이 매우 좋지는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935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시연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학습용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2.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98014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구현 프로젝트 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3.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39AC22A-F5CB-B083-FBDF-B5E844C9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5" y="1825624"/>
            <a:ext cx="10142468" cy="477651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 서 프로젝트 시연에서도 볼 수 있듯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제작된 프로그램 성능이 생각보다 이상적이지 않았습니다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 시켰던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Recognition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모델이 잘못되게 영어를 인식하는 경우가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Text Recognition : DTRB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모델이 원래 띄어쓰기를 인지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안하는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모델인 것으로 파악했습니다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앞서 모델 설명 때 이야기하였듯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프로젝트에 사용한 번역모델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Translation Model 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성능이 매우 좋지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않습니다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3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구현 프로젝트 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3.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39AC22A-F5CB-B083-FBDF-B5E844C9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00" y="1825624"/>
            <a:ext cx="10949721" cy="477651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저희는 성능이 같은 두 프로젝트를 제작하였습니다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앞서 보여드린 첫 프로젝트는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특정 모델을 코드로써 직접 제작하는 프로그램에 적용해서 그 모델을 사용해 보는 것과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모델에 원하는 데이터로 학습을 시켜보기 위해 진행한 프로젝트입니다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다음으로 보여드릴 두번째 프로젝트는 성능에 치중하여 사용하기에 조금이라도 더 유용하도록 이미 학습된 모델과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구현하였습니다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기능은 동일합니다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33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구현 프로젝트 설명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3.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C50A50-9094-C43D-58E7-45D898B8B61F}"/>
              </a:ext>
            </a:extLst>
          </p:cNvPr>
          <p:cNvSpPr/>
          <p:nvPr/>
        </p:nvSpPr>
        <p:spPr>
          <a:xfrm>
            <a:off x="1708767" y="1620674"/>
            <a:ext cx="5437467" cy="27719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OCR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90778D-D011-F225-9F45-46B3FF380747}"/>
              </a:ext>
            </a:extLst>
          </p:cNvPr>
          <p:cNvSpPr/>
          <p:nvPr/>
        </p:nvSpPr>
        <p:spPr>
          <a:xfrm>
            <a:off x="2200644" y="2757161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Detection Model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210C5-B66A-CCD0-65C1-B8D06E2811DB}"/>
              </a:ext>
            </a:extLst>
          </p:cNvPr>
          <p:cNvSpPr/>
          <p:nvPr/>
        </p:nvSpPr>
        <p:spPr>
          <a:xfrm>
            <a:off x="4808337" y="2757161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Recognition Model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FEA69-37A0-7282-C8C2-120F8C78FBC8}"/>
              </a:ext>
            </a:extLst>
          </p:cNvPr>
          <p:cNvSpPr txBox="1"/>
          <p:nvPr/>
        </p:nvSpPr>
        <p:spPr>
          <a:xfrm>
            <a:off x="2200644" y="4724875"/>
            <a:ext cx="6595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Detection Model -  CRAFT Model</a:t>
            </a:r>
          </a:p>
          <a:p>
            <a:endParaRPr lang="en-US" altLang="ko-KR" dirty="0"/>
          </a:p>
          <a:p>
            <a:r>
              <a:rPr lang="en-US" altLang="ko-KR" dirty="0"/>
              <a:t>Text Recognition Model - </a:t>
            </a:r>
            <a:r>
              <a:rPr lang="en-US" altLang="ko-KR" dirty="0" err="1"/>
              <a:t>EasyOCR</a:t>
            </a:r>
            <a:r>
              <a:rPr lang="en-US" altLang="ko-KR" dirty="0"/>
              <a:t> Recognition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81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구현 프로젝트 설명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3.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FEA69-37A0-7282-C8C2-120F8C78FBC8}"/>
              </a:ext>
            </a:extLst>
          </p:cNvPr>
          <p:cNvSpPr txBox="1"/>
          <p:nvPr/>
        </p:nvSpPr>
        <p:spPr>
          <a:xfrm>
            <a:off x="2359671" y="3469326"/>
            <a:ext cx="659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Translation Model - </a:t>
            </a:r>
            <a:r>
              <a:rPr lang="ko-KR" altLang="en-US" dirty="0"/>
              <a:t>네이버 </a:t>
            </a:r>
            <a:r>
              <a:rPr lang="ko-KR" altLang="en-US" dirty="0" err="1"/>
              <a:t>파파고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발급하여 사용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79E334-6896-BE02-0650-B47BF8138337}"/>
              </a:ext>
            </a:extLst>
          </p:cNvPr>
          <p:cNvSpPr/>
          <p:nvPr/>
        </p:nvSpPr>
        <p:spPr>
          <a:xfrm>
            <a:off x="2359671" y="1838022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 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317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시연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성능용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3.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546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5B18AE-4046-0C67-7E8A-C11565A6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225164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graphicFrame>
        <p:nvGraphicFramePr>
          <p:cNvPr id="9" name="내용 개체 틀 6">
            <a:extLst>
              <a:ext uri="{FF2B5EF4-FFF2-40B4-BE49-F238E27FC236}">
                <a16:creationId xmlns:a16="http://schemas.microsoft.com/office/drawing/2014/main" id="{93FF7BAF-5F51-2BD8-6030-D122FA423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563327"/>
              </p:ext>
            </p:extLst>
          </p:nvPr>
        </p:nvGraphicFramePr>
        <p:xfrm>
          <a:off x="355878" y="1602991"/>
          <a:ext cx="11696700" cy="354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59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2266121" y="2633870"/>
            <a:ext cx="97502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Text Recognition </a:t>
            </a:r>
            <a:r>
              <a:rPr lang="ko-KR" altLang="en-US" sz="4800" b="1" dirty="0"/>
              <a:t>모델</a:t>
            </a:r>
            <a:r>
              <a:rPr lang="en-US" altLang="ko-KR" sz="4800" b="1" dirty="0"/>
              <a:t>( DTRB )</a:t>
            </a:r>
            <a:r>
              <a:rPr lang="ko-KR" altLang="en-US" sz="4800" b="1" dirty="0"/>
              <a:t> </a:t>
            </a:r>
            <a:endParaRPr lang="en-US" altLang="ko-KR" sz="4800" b="1" dirty="0"/>
          </a:p>
          <a:p>
            <a:r>
              <a:rPr lang="ko-KR" altLang="en-US" sz="4800" b="1" dirty="0"/>
              <a:t>학습 데이터 관련 어려움</a:t>
            </a:r>
            <a:endParaRPr lang="en-US" altLang="ko-KR" sz="4800" b="1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397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1798982" y="1769165"/>
            <a:ext cx="9750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Text Recognition </a:t>
            </a:r>
            <a:r>
              <a:rPr lang="ko-KR" altLang="en-US" b="1" dirty="0"/>
              <a:t>모델</a:t>
            </a:r>
            <a:r>
              <a:rPr lang="en-US" altLang="ko-KR" b="1" dirty="0"/>
              <a:t>( DTRB )</a:t>
            </a:r>
            <a:r>
              <a:rPr lang="ko-KR" altLang="en-US" b="1" dirty="0"/>
              <a:t> 학습 데이터 관련 어려움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사용한 </a:t>
            </a:r>
            <a:r>
              <a:rPr lang="en-US" altLang="ko-KR" dirty="0"/>
              <a:t>DTRB </a:t>
            </a:r>
            <a:r>
              <a:rPr lang="ko-KR" altLang="en-US" dirty="0"/>
              <a:t>모델은 자연어 모델이므로 학습 데이터 구축에 살짝 생소하여 어려웠음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 데이터를 처음보는 </a:t>
            </a:r>
            <a:r>
              <a:rPr lang="en-US" altLang="ko-KR" dirty="0" err="1"/>
              <a:t>lmdb</a:t>
            </a:r>
            <a:r>
              <a:rPr lang="ko-KR" altLang="en-US" dirty="0"/>
              <a:t> 양식을 통해 사용하였기에 커스텀 데이터를 넣을 때 어떻게 </a:t>
            </a:r>
            <a:r>
              <a:rPr lang="ko-KR" altLang="en-US" dirty="0" err="1"/>
              <a:t>넣는가와</a:t>
            </a:r>
            <a:r>
              <a:rPr lang="ko-KR" altLang="en-US" dirty="0"/>
              <a:t> </a:t>
            </a:r>
            <a:r>
              <a:rPr lang="en-US" altLang="ko-KR" dirty="0" err="1"/>
              <a:t>lmdb</a:t>
            </a:r>
            <a:r>
              <a:rPr lang="ko-KR" altLang="en-US" dirty="0"/>
              <a:t>양식의 데이터를 어떻게 일반 파일화 하는지에 대해 고민을 많이 </a:t>
            </a:r>
            <a:r>
              <a:rPr lang="ko-KR" altLang="en-US" dirty="0" err="1"/>
              <a:t>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F74D21-080C-FDB1-72B6-C1C1DD8C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78" y="3723239"/>
            <a:ext cx="4838700" cy="1876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E21933-0F88-BA55-7EA7-722DA713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559" y="5118651"/>
            <a:ext cx="70199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9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1476375" y="1438001"/>
            <a:ext cx="107156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Text Recognition </a:t>
            </a:r>
            <a:r>
              <a:rPr lang="ko-KR" altLang="en-US" b="1" dirty="0"/>
              <a:t>모델</a:t>
            </a:r>
            <a:r>
              <a:rPr lang="en-US" altLang="ko-KR" b="1" dirty="0"/>
              <a:t>( DTRB )</a:t>
            </a:r>
            <a:r>
              <a:rPr lang="ko-KR" altLang="en-US" b="1" dirty="0"/>
              <a:t> 학습 데이터 관련 어려움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모델을 사용하기 위해 커스텀 데이터 </a:t>
            </a:r>
            <a:r>
              <a:rPr lang="ko-KR" altLang="en-US" dirty="0" err="1"/>
              <a:t>로더</a:t>
            </a:r>
            <a:r>
              <a:rPr lang="ko-KR" altLang="en-US" dirty="0"/>
              <a:t> 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 </a:t>
            </a:r>
            <a:r>
              <a:rPr lang="en-US" altLang="ko-KR" dirty="0"/>
              <a:t>DTRB </a:t>
            </a:r>
            <a:r>
              <a:rPr lang="ko-KR" altLang="en-US" dirty="0"/>
              <a:t>코드에서는 </a:t>
            </a:r>
            <a:r>
              <a:rPr lang="en-US" altLang="ko-KR" dirty="0" err="1"/>
              <a:t>torch.utils.data.DataLoader</a:t>
            </a:r>
            <a:r>
              <a:rPr lang="ko-KR" altLang="en-US" dirty="0"/>
              <a:t>를 통해 </a:t>
            </a:r>
            <a:r>
              <a:rPr lang="ko-KR" altLang="en-US" dirty="0" err="1"/>
              <a:t>경로값으로</a:t>
            </a:r>
            <a:r>
              <a:rPr lang="ko-KR" altLang="en-US" dirty="0"/>
              <a:t> 이미지를 받아 모델에 적용하였음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우리가 </a:t>
            </a:r>
            <a:r>
              <a:rPr lang="ko-KR" altLang="en-US" dirty="0" err="1"/>
              <a:t>하고자하는건</a:t>
            </a:r>
            <a:r>
              <a:rPr lang="ko-KR" altLang="en-US" dirty="0"/>
              <a:t> </a:t>
            </a:r>
            <a:r>
              <a:rPr lang="en-US" altLang="ko-KR" dirty="0"/>
              <a:t>Text detection </a:t>
            </a:r>
            <a:r>
              <a:rPr lang="ko-KR" altLang="en-US" dirty="0"/>
              <a:t>모델로 부터 도출된 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 err="1"/>
              <a:t>배열이미지를</a:t>
            </a:r>
            <a:r>
              <a:rPr lang="ko-KR" altLang="en-US" dirty="0"/>
              <a:t> 통해 모델에 </a:t>
            </a:r>
            <a:r>
              <a:rPr lang="ko-KR" altLang="en-US" dirty="0" err="1"/>
              <a:t>적용해야함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배열의 이미지를 </a:t>
            </a:r>
            <a:r>
              <a:rPr lang="en-US" altLang="ko-KR" dirty="0" err="1"/>
              <a:t>Numpy</a:t>
            </a:r>
            <a:r>
              <a:rPr lang="ko-KR" altLang="en-US" dirty="0"/>
              <a:t>를 </a:t>
            </a:r>
            <a:r>
              <a:rPr lang="en-US" altLang="ko-KR" dirty="0"/>
              <a:t>Tensor</a:t>
            </a:r>
            <a:r>
              <a:rPr lang="ko-KR" altLang="en-US" dirty="0"/>
              <a:t>로 변경하고 그 변경한 </a:t>
            </a:r>
            <a:r>
              <a:rPr lang="en-US" altLang="ko-KR" dirty="0"/>
              <a:t>Tensor</a:t>
            </a:r>
            <a:r>
              <a:rPr lang="ko-KR" altLang="en-US" dirty="0"/>
              <a:t>들을 이용하여 </a:t>
            </a:r>
            <a:r>
              <a:rPr lang="en-US" altLang="ko-KR" dirty="0" err="1"/>
              <a:t>TensorDataset</a:t>
            </a:r>
            <a:r>
              <a:rPr lang="ko-KR" altLang="en-US" dirty="0"/>
              <a:t>을 만들고 이를 이용하여 </a:t>
            </a:r>
            <a:r>
              <a:rPr lang="en-US" altLang="ko-KR" dirty="0" err="1"/>
              <a:t>DataLoader</a:t>
            </a:r>
            <a:r>
              <a:rPr lang="ko-KR" altLang="en-US" dirty="0"/>
              <a:t>를 구축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이미지를 </a:t>
            </a:r>
            <a:r>
              <a:rPr lang="ko-KR" altLang="en-US" dirty="0" err="1"/>
              <a:t>로드할</a:t>
            </a:r>
            <a:r>
              <a:rPr lang="ko-KR" altLang="en-US" dirty="0"/>
              <a:t> 때 단순 </a:t>
            </a:r>
            <a:r>
              <a:rPr lang="en-US" altLang="ko-KR" dirty="0" err="1"/>
              <a:t>imread</a:t>
            </a:r>
            <a:r>
              <a:rPr lang="ko-KR" altLang="en-US" dirty="0"/>
              <a:t>가 아니라 여러 전처리가 함수적으로 구현이 되어있어서 </a:t>
            </a:r>
            <a:r>
              <a:rPr lang="ko-KR" altLang="en-US" dirty="0" err="1"/>
              <a:t>커스텀하기</a:t>
            </a:r>
            <a:r>
              <a:rPr lang="ko-KR" altLang="en-US" dirty="0"/>
              <a:t> 불편하였음</a:t>
            </a:r>
          </a:p>
          <a:p>
            <a:endParaRPr lang="en-US" altLang="ko-KR" dirty="0"/>
          </a:p>
          <a:p>
            <a:r>
              <a:rPr lang="en-US" altLang="ko-KR" dirty="0"/>
              <a:t>cv2 -&gt;(</a:t>
            </a:r>
            <a:r>
              <a:rPr lang="ko-KR" altLang="en-US" dirty="0" err="1"/>
              <a:t>차원낮추기</a:t>
            </a:r>
            <a:r>
              <a:rPr lang="en-US" altLang="ko-KR" dirty="0"/>
              <a:t>)-&gt; </a:t>
            </a:r>
            <a:r>
              <a:rPr lang="en-US" altLang="ko-KR" dirty="0" err="1"/>
              <a:t>numpy</a:t>
            </a:r>
            <a:r>
              <a:rPr lang="en-US" altLang="ko-KR" dirty="0"/>
              <a:t> -&gt; tensor</a:t>
            </a:r>
          </a:p>
          <a:p>
            <a:endParaRPr lang="en-US" altLang="ko-KR" dirty="0"/>
          </a:p>
          <a:p>
            <a:r>
              <a:rPr lang="ko-KR" altLang="en-US" dirty="0"/>
              <a:t>추가적으로 </a:t>
            </a:r>
            <a:endParaRPr lang="en-US" altLang="ko-KR" dirty="0"/>
          </a:p>
          <a:p>
            <a:r>
              <a:rPr lang="en-US" altLang="ko-KR" dirty="0"/>
              <a:t>Text Detection</a:t>
            </a:r>
            <a:r>
              <a:rPr lang="ko-KR" altLang="en-US" dirty="0"/>
              <a:t>으로 </a:t>
            </a:r>
            <a:r>
              <a:rPr lang="en-US" altLang="ko-KR" dirty="0"/>
              <a:t>cv2</a:t>
            </a:r>
            <a:r>
              <a:rPr lang="ko-KR" altLang="en-US" dirty="0"/>
              <a:t>형식 </a:t>
            </a:r>
            <a:r>
              <a:rPr lang="en-US" altLang="ko-KR" dirty="0" err="1"/>
              <a:t>Numpy</a:t>
            </a:r>
            <a:r>
              <a:rPr lang="ko-KR" altLang="en-US" dirty="0"/>
              <a:t>를 가져왔는데</a:t>
            </a:r>
          </a:p>
          <a:p>
            <a:r>
              <a:rPr lang="en-US" altLang="ko-KR" dirty="0"/>
              <a:t>Recognition</a:t>
            </a:r>
            <a:r>
              <a:rPr lang="ko-KR" altLang="en-US" dirty="0"/>
              <a:t>에선 </a:t>
            </a:r>
            <a:r>
              <a:rPr lang="en-US" altLang="ko-KR" dirty="0"/>
              <a:t>PIL</a:t>
            </a:r>
            <a:r>
              <a:rPr lang="ko-KR" altLang="en-US" dirty="0"/>
              <a:t>을 써서 가져온 형식을 다 </a:t>
            </a:r>
            <a:r>
              <a:rPr lang="ko-KR" altLang="en-US" dirty="0" err="1"/>
              <a:t>변환해야햇음</a:t>
            </a:r>
            <a:r>
              <a:rPr lang="ko-KR" altLang="en-US" dirty="0"/>
              <a:t> 커스텀 데이터를 짜며 고생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22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2266121" y="2633870"/>
            <a:ext cx="9750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Text Recognition </a:t>
            </a:r>
            <a:r>
              <a:rPr lang="ko-KR" altLang="en-US" sz="4400" b="1" dirty="0"/>
              <a:t>모델</a:t>
            </a:r>
            <a:r>
              <a:rPr lang="en-US" altLang="ko-KR" sz="4400" b="1" dirty="0"/>
              <a:t> ( DTRB )</a:t>
            </a:r>
            <a:r>
              <a:rPr lang="ko-KR" altLang="en-US" sz="4400" b="1" dirty="0"/>
              <a:t> </a:t>
            </a:r>
            <a:endParaRPr lang="en-US" altLang="ko-KR" sz="4400" b="1" dirty="0"/>
          </a:p>
          <a:p>
            <a:r>
              <a:rPr lang="ko-KR" altLang="en-US" sz="4400" b="1" dirty="0"/>
              <a:t>학습 환경 세팅 어려움</a:t>
            </a:r>
            <a:endParaRPr lang="en-US" altLang="ko-KR" sz="4400" b="1" dirty="0"/>
          </a:p>
          <a:p>
            <a:pPr marL="285750" indent="-285750">
              <a:buFontTx/>
              <a:buChar char="-"/>
            </a:pPr>
            <a:endParaRPr lang="en-US" altLang="ko-KR" sz="36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290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1798982" y="1769165"/>
            <a:ext cx="97502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Text Recognition </a:t>
            </a:r>
            <a:r>
              <a:rPr lang="ko-KR" altLang="en-US" b="1" dirty="0"/>
              <a:t>모델</a:t>
            </a:r>
            <a:r>
              <a:rPr lang="en-US" altLang="ko-KR" b="1" dirty="0"/>
              <a:t> ( DTRB )</a:t>
            </a:r>
            <a:r>
              <a:rPr lang="ko-KR" altLang="en-US" b="1" dirty="0"/>
              <a:t> 학습 환경 세팅 어려움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data_loader</a:t>
            </a:r>
            <a:r>
              <a:rPr lang="ko-KR" altLang="en-US" b="1" dirty="0"/>
              <a:t>의 환경문제 </a:t>
            </a:r>
          </a:p>
          <a:p>
            <a:r>
              <a:rPr lang="en-US" altLang="ko-KR" dirty="0"/>
              <a:t>Exception has occurred: </a:t>
            </a:r>
            <a:r>
              <a:rPr lang="en-US" altLang="ko-KR" dirty="0" err="1"/>
              <a:t>TypeError</a:t>
            </a:r>
            <a:r>
              <a:rPr lang="en-US" altLang="ko-KR" dirty="0"/>
              <a:t> can't pickle Environment objects </a:t>
            </a:r>
          </a:p>
          <a:p>
            <a:r>
              <a:rPr lang="ko-KR" altLang="en-US" dirty="0"/>
              <a:t>가 떴는데 이는 </a:t>
            </a:r>
            <a:r>
              <a:rPr lang="ko-KR" altLang="en-US" dirty="0" err="1"/>
              <a:t>실행하는곳에서의</a:t>
            </a:r>
            <a:r>
              <a:rPr lang="ko-KR" altLang="en-US" dirty="0"/>
              <a:t> 환경이 </a:t>
            </a:r>
            <a:r>
              <a:rPr lang="ko-KR" altLang="en-US" dirty="0" err="1"/>
              <a:t>차이나기때문이였음</a:t>
            </a:r>
            <a:r>
              <a:rPr lang="ko-KR" altLang="en-US" dirty="0"/>
              <a:t> </a:t>
            </a:r>
            <a:r>
              <a:rPr lang="en-US" altLang="ko-KR" dirty="0"/>
              <a:t>( GPU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개여서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로더</a:t>
            </a:r>
            <a:r>
              <a:rPr lang="ko-KR" altLang="en-US" dirty="0"/>
              <a:t> 생성시 </a:t>
            </a:r>
            <a:r>
              <a:rPr lang="en-US" altLang="ko-KR" dirty="0" err="1"/>
              <a:t>num_workers</a:t>
            </a:r>
            <a:r>
              <a:rPr lang="en-US" altLang="ko-KR" dirty="0"/>
              <a:t> = 0</a:t>
            </a:r>
            <a:r>
              <a:rPr lang="ko-KR" altLang="en-US" dirty="0"/>
              <a:t>을 선언해줌으로써 해결하였음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F3525D-BB0A-8D3A-5226-7E6B2084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5" y="4521532"/>
            <a:ext cx="6485182" cy="2202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57772A-6BB5-E35A-96A2-F48F1343B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060" y="4998487"/>
            <a:ext cx="9487722" cy="18289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CFC82F-01FA-0B5C-80E9-E50AB8B2E99E}"/>
              </a:ext>
            </a:extLst>
          </p:cNvPr>
          <p:cNvGrpSpPr/>
          <p:nvPr/>
        </p:nvGrpSpPr>
        <p:grpSpPr>
          <a:xfrm>
            <a:off x="2721502" y="4556021"/>
            <a:ext cx="9530640" cy="740520"/>
            <a:chOff x="2700720" y="4154645"/>
            <a:chExt cx="9530640" cy="74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6745161-47F4-0791-86C9-FEC60900C810}"/>
                    </a:ext>
                  </a:extLst>
                </p14:cNvPr>
                <p14:cNvContentPartPr/>
                <p14:nvPr/>
              </p14:nvContentPartPr>
              <p14:xfrm>
                <a:off x="2700720" y="4424285"/>
                <a:ext cx="9530640" cy="47088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6745161-47F4-0791-86C9-FEC60900C8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91720" y="4415285"/>
                  <a:ext cx="95482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18CE0FE-F020-C092-8C34-614183E0ADCD}"/>
                    </a:ext>
                  </a:extLst>
                </p14:cNvPr>
                <p14:cNvContentPartPr/>
                <p14:nvPr/>
              </p14:nvContentPartPr>
              <p14:xfrm>
                <a:off x="5797800" y="4154645"/>
                <a:ext cx="1169640" cy="2725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18CE0FE-F020-C092-8C34-614183E0AD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89160" y="4145645"/>
                  <a:ext cx="11872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9B0B0B2-0AA7-3630-ACA2-1FE2C1DA17A4}"/>
                    </a:ext>
                  </a:extLst>
                </p14:cNvPr>
                <p14:cNvContentPartPr/>
                <p14:nvPr/>
              </p14:nvContentPartPr>
              <p14:xfrm>
                <a:off x="6769080" y="4255805"/>
                <a:ext cx="233640" cy="1836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9B0B0B2-0AA7-3630-ACA2-1FE2C1DA17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60440" y="4247165"/>
                  <a:ext cx="251280" cy="20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90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1688371" y="1438001"/>
            <a:ext cx="97502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Text Recognition </a:t>
            </a:r>
            <a:r>
              <a:rPr lang="ko-KR" altLang="en-US" b="1" dirty="0"/>
              <a:t>모델</a:t>
            </a:r>
            <a:r>
              <a:rPr lang="en-US" altLang="ko-KR" b="1" dirty="0"/>
              <a:t> ( DTRB )</a:t>
            </a:r>
            <a:r>
              <a:rPr lang="ko-KR" altLang="en-US" b="1" dirty="0"/>
              <a:t> 학습 환경 세팅 어려움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너무 과한 학습시간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줄이기 위한 노력 </a:t>
            </a:r>
            <a:r>
              <a:rPr lang="en-US" altLang="ko-KR" dirty="0"/>
              <a:t>- </a:t>
            </a:r>
            <a:r>
              <a:rPr lang="ko-KR" altLang="en-US" dirty="0"/>
              <a:t>배치사이즈 증가 </a:t>
            </a:r>
            <a:r>
              <a:rPr lang="en-US" altLang="ko-KR" dirty="0"/>
              <a:t>- </a:t>
            </a:r>
            <a:r>
              <a:rPr lang="ko-KR" altLang="en-US" dirty="0"/>
              <a:t>동일한 시간 </a:t>
            </a:r>
            <a:r>
              <a:rPr lang="en-US" altLang="ko-KR" dirty="0"/>
              <a:t>, </a:t>
            </a:r>
            <a:r>
              <a:rPr lang="ko-KR" altLang="en-US" dirty="0"/>
              <a:t>오히려 늘어난 시간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알고보니</a:t>
            </a:r>
            <a:r>
              <a:rPr lang="ko-KR" altLang="en-US" dirty="0"/>
              <a:t> </a:t>
            </a:r>
            <a:r>
              <a:rPr lang="en-US" altLang="ko-KR" dirty="0"/>
              <a:t>Git </a:t>
            </a:r>
            <a:r>
              <a:rPr lang="ko-KR" altLang="en-US" dirty="0"/>
              <a:t>과 환경을 동일시 하기위해 낮춘 </a:t>
            </a:r>
            <a:r>
              <a:rPr lang="ko-KR" altLang="en-US" dirty="0" err="1"/>
              <a:t>토치의</a:t>
            </a:r>
            <a:r>
              <a:rPr lang="ko-KR" altLang="en-US" dirty="0"/>
              <a:t> </a:t>
            </a:r>
            <a:r>
              <a:rPr lang="ko-KR" altLang="en-US" dirty="0" err="1"/>
              <a:t>버전으로인해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인식 불가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로 학습 </a:t>
            </a:r>
            <a:r>
              <a:rPr lang="ko-KR" altLang="en-US" dirty="0" err="1"/>
              <a:t>진행이였던것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/>
              <a:t>디버깅으로 </a:t>
            </a:r>
            <a:r>
              <a:rPr lang="en-US" altLang="ko-KR" dirty="0"/>
              <a:t>print(</a:t>
            </a:r>
            <a:r>
              <a:rPr lang="en-US" altLang="ko-KR" dirty="0" err="1"/>
              <a:t>torch.cuda.is_available</a:t>
            </a:r>
            <a:r>
              <a:rPr lang="en-US" altLang="ko-KR" dirty="0"/>
              <a:t>()) </a:t>
            </a:r>
            <a:r>
              <a:rPr lang="ko-KR" altLang="en-US" dirty="0"/>
              <a:t>에서 </a:t>
            </a:r>
            <a:r>
              <a:rPr lang="en-US" altLang="ko-KR" dirty="0"/>
              <a:t>False</a:t>
            </a:r>
            <a:r>
              <a:rPr lang="ko-KR" altLang="en-US" dirty="0"/>
              <a:t>가 </a:t>
            </a:r>
            <a:r>
              <a:rPr lang="ko-KR" altLang="en-US" dirty="0" err="1"/>
              <a:t>나오는것을</a:t>
            </a:r>
            <a:r>
              <a:rPr lang="ko-KR" altLang="en-US" dirty="0"/>
              <a:t> 확인 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기존 사용하였던 환경을 복사하여 </a:t>
            </a:r>
            <a:r>
              <a:rPr lang="en-US" altLang="ko-KR" dirty="0"/>
              <a:t>Git</a:t>
            </a:r>
            <a:r>
              <a:rPr lang="ko-KR" altLang="en-US" dirty="0"/>
              <a:t>환경과 무관하게 최신 모델로 학습 진행 </a:t>
            </a:r>
            <a:r>
              <a:rPr lang="en-US" altLang="ko-KR" dirty="0"/>
              <a:t>-&gt; </a:t>
            </a:r>
            <a:r>
              <a:rPr lang="ko-KR" altLang="en-US" dirty="0"/>
              <a:t>문제없이 기동</a:t>
            </a:r>
            <a:r>
              <a:rPr lang="en-US" altLang="ko-KR" dirty="0"/>
              <a:t>, GPU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3334FA-74E0-EE19-776A-C20BD444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599" y="1740001"/>
            <a:ext cx="6096528" cy="26824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A1F5996-9E2B-555D-649A-53DD5B9BF774}"/>
                  </a:ext>
                </a:extLst>
              </p14:cNvPr>
              <p14:cNvContentPartPr/>
              <p14:nvPr/>
            </p14:nvContentPartPr>
            <p14:xfrm>
              <a:off x="4094953" y="2554388"/>
              <a:ext cx="66528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A1F5996-9E2B-555D-649A-53DD5B9BF7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0953" y="2446748"/>
                <a:ext cx="772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17E5682-8A81-8D38-DEB7-82900698863E}"/>
                  </a:ext>
                </a:extLst>
              </p14:cNvPr>
              <p14:cNvContentPartPr/>
              <p14:nvPr/>
            </p14:nvContentPartPr>
            <p14:xfrm>
              <a:off x="8607193" y="2554028"/>
              <a:ext cx="645120" cy="622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17E5682-8A81-8D38-DEB7-8290069886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53553" y="2446388"/>
                <a:ext cx="75276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그룹 49">
            <a:extLst>
              <a:ext uri="{FF2B5EF4-FFF2-40B4-BE49-F238E27FC236}">
                <a16:creationId xmlns:a16="http://schemas.microsoft.com/office/drawing/2014/main" id="{32BC35FA-B958-33F8-560F-FCE9973A1EF7}"/>
              </a:ext>
            </a:extLst>
          </p:cNvPr>
          <p:cNvGrpSpPr/>
          <p:nvPr/>
        </p:nvGrpSpPr>
        <p:grpSpPr>
          <a:xfrm>
            <a:off x="8934793" y="705788"/>
            <a:ext cx="2606760" cy="1790280"/>
            <a:chOff x="8934793" y="705788"/>
            <a:chExt cx="2606760" cy="179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5EA264C-7C0B-56A3-5866-264004260BC4}"/>
                    </a:ext>
                  </a:extLst>
                </p14:cNvPr>
                <p14:cNvContentPartPr/>
                <p14:nvPr/>
              </p14:nvContentPartPr>
              <p14:xfrm>
                <a:off x="9292993" y="1629548"/>
                <a:ext cx="588600" cy="8665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5EA264C-7C0B-56A3-5866-264004260B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83993" y="1620908"/>
                  <a:ext cx="60624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DD4AF84-DBD7-FA4E-72AA-C92538581AF2}"/>
                    </a:ext>
                  </a:extLst>
                </p14:cNvPr>
                <p14:cNvContentPartPr/>
                <p14:nvPr/>
              </p14:nvContentPartPr>
              <p14:xfrm>
                <a:off x="9869713" y="1639628"/>
                <a:ext cx="156960" cy="1306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DD4AF84-DBD7-FA4E-72AA-C92538581A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0713" y="1630988"/>
                  <a:ext cx="174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4AFC59A-F7EE-B387-EB07-AA93C51A3AC2}"/>
                    </a:ext>
                  </a:extLst>
                </p14:cNvPr>
                <p14:cNvContentPartPr/>
                <p14:nvPr/>
              </p14:nvContentPartPr>
              <p14:xfrm>
                <a:off x="8934793" y="1182428"/>
                <a:ext cx="162000" cy="2289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4AFC59A-F7EE-B387-EB07-AA93C51A3A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26153" y="1173428"/>
                  <a:ext cx="179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36338D5-D0DE-C239-844C-8CF2963A96A0}"/>
                    </a:ext>
                  </a:extLst>
                </p14:cNvPr>
                <p14:cNvContentPartPr/>
                <p14:nvPr/>
              </p14:nvContentPartPr>
              <p14:xfrm>
                <a:off x="9132793" y="1132388"/>
                <a:ext cx="113040" cy="1432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36338D5-D0DE-C239-844C-8CF2963A96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24153" y="1123388"/>
                  <a:ext cx="130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7315997-7904-BF09-CC43-7B6262C68011}"/>
                    </a:ext>
                  </a:extLst>
                </p14:cNvPr>
                <p14:cNvContentPartPr/>
                <p14:nvPr/>
              </p14:nvContentPartPr>
              <p14:xfrm>
                <a:off x="9322873" y="1083428"/>
                <a:ext cx="35640" cy="990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7315997-7904-BF09-CC43-7B6262C680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14233" y="1074428"/>
                  <a:ext cx="53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36693AD-C458-D32D-C748-202247FBE620}"/>
                    </a:ext>
                  </a:extLst>
                </p14:cNvPr>
                <p14:cNvContentPartPr/>
                <p14:nvPr/>
              </p14:nvContentPartPr>
              <p14:xfrm>
                <a:off x="9332953" y="1081628"/>
                <a:ext cx="138960" cy="1321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36693AD-C458-D32D-C748-202247FBE6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23953" y="1072988"/>
                  <a:ext cx="156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C176003-7B75-14FB-6A7B-0C0CB76C2781}"/>
                    </a:ext>
                  </a:extLst>
                </p14:cNvPr>
                <p14:cNvContentPartPr/>
                <p14:nvPr/>
              </p14:nvContentPartPr>
              <p14:xfrm>
                <a:off x="9551113" y="1033388"/>
                <a:ext cx="82800" cy="1126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C176003-7B75-14FB-6A7B-0C0CB76C27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42473" y="1024748"/>
                  <a:ext cx="100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8BA769D-24FD-F3E8-A476-4A44C313CF0C}"/>
                    </a:ext>
                  </a:extLst>
                </p14:cNvPr>
                <p14:cNvContentPartPr/>
                <p14:nvPr/>
              </p14:nvContentPartPr>
              <p14:xfrm>
                <a:off x="9531313" y="1222388"/>
                <a:ext cx="155880" cy="903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8BA769D-24FD-F3E8-A476-4A44C313CF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22673" y="1213388"/>
                  <a:ext cx="173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C8F2F1E-1123-2F9E-522A-9C4850C46E2C}"/>
                    </a:ext>
                  </a:extLst>
                </p14:cNvPr>
                <p14:cNvContentPartPr/>
                <p14:nvPr/>
              </p14:nvContentPartPr>
              <p14:xfrm>
                <a:off x="9958273" y="984428"/>
                <a:ext cx="112320" cy="1810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C8F2F1E-1123-2F9E-522A-9C4850C46E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49273" y="975788"/>
                  <a:ext cx="129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5091E6BC-5EAF-6190-8718-59176502DC42}"/>
                    </a:ext>
                  </a:extLst>
                </p14:cNvPr>
                <p14:cNvContentPartPr/>
                <p14:nvPr/>
              </p14:nvContentPartPr>
              <p14:xfrm>
                <a:off x="10137193" y="973988"/>
                <a:ext cx="50760" cy="2775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091E6BC-5EAF-6190-8718-59176502DC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28553" y="964988"/>
                  <a:ext cx="68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16E6CCC-D4AE-3F34-1867-ED11035A8DC9}"/>
                    </a:ext>
                  </a:extLst>
                </p14:cNvPr>
                <p14:cNvContentPartPr/>
                <p14:nvPr/>
              </p14:nvContentPartPr>
              <p14:xfrm>
                <a:off x="10203073" y="963908"/>
                <a:ext cx="34200" cy="943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16E6CCC-D4AE-3F34-1867-ED11035A8D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94433" y="955268"/>
                  <a:ext cx="51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57E2367-B3E3-8F0C-23AE-8F6679F9295C}"/>
                    </a:ext>
                  </a:extLst>
                </p14:cNvPr>
                <p14:cNvContentPartPr/>
                <p14:nvPr/>
              </p14:nvContentPartPr>
              <p14:xfrm>
                <a:off x="10325833" y="954188"/>
                <a:ext cx="62640" cy="1098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57E2367-B3E3-8F0C-23AE-8F6679F929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17193" y="945188"/>
                  <a:ext cx="80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0A9B880-9F9A-1CAC-248F-95FF908EAB24}"/>
                    </a:ext>
                  </a:extLst>
                </p14:cNvPr>
                <p14:cNvContentPartPr/>
                <p14:nvPr/>
              </p14:nvContentPartPr>
              <p14:xfrm>
                <a:off x="10424473" y="954188"/>
                <a:ext cx="96120" cy="817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0A9B880-9F9A-1CAC-248F-95FF908EAB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15833" y="945188"/>
                  <a:ext cx="113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A13D86E-E77D-FDE7-DA1F-4A3F960D965B}"/>
                    </a:ext>
                  </a:extLst>
                </p14:cNvPr>
                <p14:cNvContentPartPr/>
                <p14:nvPr/>
              </p14:nvContentPartPr>
              <p14:xfrm>
                <a:off x="10545073" y="765548"/>
                <a:ext cx="182880" cy="2829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A13D86E-E77D-FDE7-DA1F-4A3F960D96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36433" y="756548"/>
                  <a:ext cx="200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A1B3A4F-9E01-EFC0-8FA2-9D81722C60C0}"/>
                    </a:ext>
                  </a:extLst>
                </p14:cNvPr>
                <p14:cNvContentPartPr/>
                <p14:nvPr/>
              </p14:nvContentPartPr>
              <p14:xfrm>
                <a:off x="10783753" y="794708"/>
                <a:ext cx="191880" cy="1285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A1B3A4F-9E01-EFC0-8FA2-9D81722C60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75113" y="786068"/>
                  <a:ext cx="209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3282839-955A-05A7-7F7B-74BC4E48FA11}"/>
                    </a:ext>
                  </a:extLst>
                </p14:cNvPr>
                <p14:cNvContentPartPr/>
                <p14:nvPr/>
              </p14:nvContentPartPr>
              <p14:xfrm>
                <a:off x="11002633" y="705788"/>
                <a:ext cx="109080" cy="2606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3282839-955A-05A7-7F7B-74BC4E48FA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93633" y="696788"/>
                  <a:ext cx="126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6701CBE-AB08-0CEF-FFBF-2507DF0339BC}"/>
                    </a:ext>
                  </a:extLst>
                </p14:cNvPr>
                <p14:cNvContentPartPr/>
                <p14:nvPr/>
              </p14:nvContentPartPr>
              <p14:xfrm>
                <a:off x="11101633" y="838628"/>
                <a:ext cx="82800" cy="36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6701CBE-AB08-0CEF-FFBF-2507DF0339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92993" y="829988"/>
                  <a:ext cx="100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E00F79D0-C225-930E-B6F7-B859D06DBD7D}"/>
                    </a:ext>
                  </a:extLst>
                </p14:cNvPr>
                <p14:cNvContentPartPr/>
                <p14:nvPr/>
              </p14:nvContentPartPr>
              <p14:xfrm>
                <a:off x="10326553" y="1381508"/>
                <a:ext cx="160560" cy="2354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E00F79D0-C225-930E-B6F7-B859D06DBD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17553" y="1372508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B61BE3F-307E-D647-96CD-4DCA948A8BC8}"/>
                    </a:ext>
                  </a:extLst>
                </p14:cNvPr>
                <p14:cNvContentPartPr/>
                <p14:nvPr/>
              </p14:nvContentPartPr>
              <p14:xfrm>
                <a:off x="10376233" y="1460708"/>
                <a:ext cx="79920" cy="2185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B61BE3F-307E-D647-96CD-4DCA948A8B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67233" y="1452068"/>
                  <a:ext cx="97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79D9881-7815-AEC3-CF6F-9B23137D29D5}"/>
                    </a:ext>
                  </a:extLst>
                </p14:cNvPr>
                <p14:cNvContentPartPr/>
                <p14:nvPr/>
              </p14:nvContentPartPr>
              <p14:xfrm>
                <a:off x="10514833" y="1430108"/>
                <a:ext cx="92160" cy="1432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79D9881-7815-AEC3-CF6F-9B23137D29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06193" y="1421468"/>
                  <a:ext cx="109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4B78914-7C54-2F41-6CE1-81D06334D83A}"/>
                    </a:ext>
                  </a:extLst>
                </p14:cNvPr>
                <p14:cNvContentPartPr/>
                <p14:nvPr/>
              </p14:nvContentPartPr>
              <p14:xfrm>
                <a:off x="10624633" y="1351268"/>
                <a:ext cx="68040" cy="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4B78914-7C54-2F41-6CE1-81D06334D8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15633" y="1342628"/>
                  <a:ext cx="8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3FF9C084-29B1-D8BE-8E11-F62A17AE13F0}"/>
                    </a:ext>
                  </a:extLst>
                </p14:cNvPr>
                <p14:cNvContentPartPr/>
                <p14:nvPr/>
              </p14:nvContentPartPr>
              <p14:xfrm>
                <a:off x="10664593" y="1385108"/>
                <a:ext cx="217080" cy="946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3FF9C084-29B1-D8BE-8E11-F62A17AE13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55593" y="1376468"/>
                  <a:ext cx="234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8C38930-1FC1-93C4-E0DB-2C155B349F16}"/>
                    </a:ext>
                  </a:extLst>
                </p14:cNvPr>
                <p14:cNvContentPartPr/>
                <p14:nvPr/>
              </p14:nvContentPartPr>
              <p14:xfrm>
                <a:off x="10839553" y="1500668"/>
                <a:ext cx="120240" cy="896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8C38930-1FC1-93C4-E0DB-2C155B349F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30913" y="1492028"/>
                  <a:ext cx="137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08CD96E-A0F7-C24D-C974-A1E6E5B77B75}"/>
                    </a:ext>
                  </a:extLst>
                </p14:cNvPr>
                <p14:cNvContentPartPr/>
                <p14:nvPr/>
              </p14:nvContentPartPr>
              <p14:xfrm>
                <a:off x="10942873" y="1312028"/>
                <a:ext cx="46080" cy="1112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08CD96E-A0F7-C24D-C974-A1E6E5B77B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34233" y="1303028"/>
                  <a:ext cx="63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2787BEC-A039-2237-6592-38F7715FD899}"/>
                    </a:ext>
                  </a:extLst>
                </p14:cNvPr>
                <p14:cNvContentPartPr/>
                <p14:nvPr/>
              </p14:nvContentPartPr>
              <p14:xfrm>
                <a:off x="10972393" y="1292228"/>
                <a:ext cx="127440" cy="1612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2787BEC-A039-2237-6592-38F7715FD8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63753" y="1283228"/>
                  <a:ext cx="145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662F223-6130-3D6F-D929-22373EBAD32B}"/>
                    </a:ext>
                  </a:extLst>
                </p14:cNvPr>
                <p14:cNvContentPartPr/>
                <p14:nvPr/>
              </p14:nvContentPartPr>
              <p14:xfrm>
                <a:off x="11081833" y="1281428"/>
                <a:ext cx="78120" cy="212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662F223-6130-3D6F-D929-22373EBAD3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73193" y="1272428"/>
                  <a:ext cx="95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82D496B-EE86-8C23-069F-43B6FAD97F3C}"/>
                    </a:ext>
                  </a:extLst>
                </p14:cNvPr>
                <p14:cNvContentPartPr/>
                <p14:nvPr/>
              </p14:nvContentPartPr>
              <p14:xfrm>
                <a:off x="11141593" y="1301588"/>
                <a:ext cx="37440" cy="284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82D496B-EE86-8C23-069F-43B6FAD97F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32593" y="1292588"/>
                  <a:ext cx="55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A649FD2-52C0-856C-60E4-4BDF6797F622}"/>
                    </a:ext>
                  </a:extLst>
                </p14:cNvPr>
                <p14:cNvContentPartPr/>
                <p14:nvPr/>
              </p14:nvContentPartPr>
              <p14:xfrm>
                <a:off x="11171473" y="1232108"/>
                <a:ext cx="20520" cy="1382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A649FD2-52C0-856C-60E4-4BDF6797F6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162833" y="1223468"/>
                  <a:ext cx="38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D326140-8E04-F83B-F6A7-6243005F2069}"/>
                    </a:ext>
                  </a:extLst>
                </p14:cNvPr>
                <p14:cNvContentPartPr/>
                <p14:nvPr/>
              </p14:nvContentPartPr>
              <p14:xfrm>
                <a:off x="11161033" y="1401308"/>
                <a:ext cx="90360" cy="1162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D326140-8E04-F83B-F6A7-6243005F20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52393" y="1392308"/>
                  <a:ext cx="108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515A25B-E4A8-1020-8976-694936DF4A7D}"/>
                    </a:ext>
                  </a:extLst>
                </p14:cNvPr>
                <p14:cNvContentPartPr/>
                <p14:nvPr/>
              </p14:nvContentPartPr>
              <p14:xfrm>
                <a:off x="11350393" y="1391228"/>
                <a:ext cx="360" cy="3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515A25B-E4A8-1020-8976-694936DF4A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41753" y="13825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688C751-8F2B-5C20-F25D-3234DA5D4E4B}"/>
                    </a:ext>
                  </a:extLst>
                </p14:cNvPr>
                <p14:cNvContentPartPr/>
                <p14:nvPr/>
              </p14:nvContentPartPr>
              <p14:xfrm>
                <a:off x="11399713" y="1361708"/>
                <a:ext cx="2160" cy="3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688C751-8F2B-5C20-F25D-3234DA5D4E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91073" y="135306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EFB087A-7410-ECFD-2194-4C6B664D7345}"/>
                    </a:ext>
                  </a:extLst>
                </p14:cNvPr>
                <p14:cNvContentPartPr/>
                <p14:nvPr/>
              </p14:nvContentPartPr>
              <p14:xfrm>
                <a:off x="11469913" y="1341548"/>
                <a:ext cx="2160" cy="36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EFB087A-7410-ECFD-2194-4C6B664D734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60913" y="133254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C221C60-4971-57B9-C526-8B36C78AD4DB}"/>
                    </a:ext>
                  </a:extLst>
                </p14:cNvPr>
                <p14:cNvContentPartPr/>
                <p14:nvPr/>
              </p14:nvContentPartPr>
              <p14:xfrm>
                <a:off x="11539393" y="1308068"/>
                <a:ext cx="2160" cy="43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C221C60-4971-57B9-C526-8B36C78AD4D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530393" y="1299068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CB02EF1F-50CD-1BD3-B83A-42A0EBFC8ECF}"/>
                    </a:ext>
                  </a:extLst>
                </p14:cNvPr>
                <p14:cNvContentPartPr/>
                <p14:nvPr/>
              </p14:nvContentPartPr>
              <p14:xfrm>
                <a:off x="10147633" y="944108"/>
                <a:ext cx="70920" cy="180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CB02EF1F-50CD-1BD3-B83A-42A0EBFC8EC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38633" y="935468"/>
                  <a:ext cx="885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B85A990-3BCA-2855-BBAA-1ACF1ECEF16D}"/>
              </a:ext>
            </a:extLst>
          </p:cNvPr>
          <p:cNvGrpSpPr/>
          <p:nvPr/>
        </p:nvGrpSpPr>
        <p:grpSpPr>
          <a:xfrm>
            <a:off x="11410153" y="576188"/>
            <a:ext cx="487080" cy="301320"/>
            <a:chOff x="11410153" y="576188"/>
            <a:chExt cx="48708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D734D8B-237B-CEC5-9AFD-5E2509AC885E}"/>
                    </a:ext>
                  </a:extLst>
                </p14:cNvPr>
                <p14:cNvContentPartPr/>
                <p14:nvPr/>
              </p14:nvContentPartPr>
              <p14:xfrm>
                <a:off x="11410153" y="665828"/>
                <a:ext cx="96120" cy="2116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D734D8B-237B-CEC5-9AFD-5E2509AC885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401513" y="656828"/>
                  <a:ext cx="113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4F8ED68-ACA1-244C-5BC0-02F6EB067E38}"/>
                    </a:ext>
                  </a:extLst>
                </p14:cNvPr>
                <p14:cNvContentPartPr/>
                <p14:nvPr/>
              </p14:nvContentPartPr>
              <p14:xfrm>
                <a:off x="11559193" y="631268"/>
                <a:ext cx="74160" cy="151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4F8ED68-ACA1-244C-5BC0-02F6EB067E3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550193" y="622628"/>
                  <a:ext cx="91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ED217E07-81B2-47BB-DCD2-9B68EC6E2876}"/>
                    </a:ext>
                  </a:extLst>
                </p14:cNvPr>
                <p14:cNvContentPartPr/>
                <p14:nvPr/>
              </p14:nvContentPartPr>
              <p14:xfrm>
                <a:off x="11608513" y="675548"/>
                <a:ext cx="145800" cy="1090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ED217E07-81B2-47BB-DCD2-9B68EC6E287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599873" y="666908"/>
                  <a:ext cx="163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9204794-08DD-199B-CC9E-741BA629C5A7}"/>
                    </a:ext>
                  </a:extLst>
                </p14:cNvPr>
                <p14:cNvContentPartPr/>
                <p14:nvPr/>
              </p14:nvContentPartPr>
              <p14:xfrm>
                <a:off x="11757553" y="576188"/>
                <a:ext cx="49320" cy="907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9204794-08DD-199B-CC9E-741BA629C5A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748913" y="567188"/>
                  <a:ext cx="66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4B81FBE-8F8A-094D-F257-AC5BC66D2513}"/>
                    </a:ext>
                  </a:extLst>
                </p14:cNvPr>
                <p14:cNvContentPartPr/>
                <p14:nvPr/>
              </p14:nvContentPartPr>
              <p14:xfrm>
                <a:off x="11817313" y="635948"/>
                <a:ext cx="59040" cy="302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4B81FBE-8F8A-094D-F257-AC5BC66D251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808313" y="626948"/>
                  <a:ext cx="76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B021DBA-015D-4F7F-FC75-FDAC49760D40}"/>
                    </a:ext>
                  </a:extLst>
                </p14:cNvPr>
                <p14:cNvContentPartPr/>
                <p14:nvPr/>
              </p14:nvContentPartPr>
              <p14:xfrm>
                <a:off x="11817313" y="745028"/>
                <a:ext cx="79920" cy="813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B021DBA-015D-4F7F-FC75-FDAC49760D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808313" y="736388"/>
                  <a:ext cx="97560" cy="9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806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1798982" y="1769165"/>
            <a:ext cx="97502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Text Recognition </a:t>
            </a:r>
            <a:r>
              <a:rPr lang="ko-KR" altLang="en-US" b="1" dirty="0"/>
              <a:t>모델</a:t>
            </a:r>
            <a:r>
              <a:rPr lang="en-US" altLang="ko-KR" b="1" dirty="0"/>
              <a:t> ( DTRB )</a:t>
            </a:r>
            <a:r>
              <a:rPr lang="ko-KR" altLang="en-US" b="1" dirty="0"/>
              <a:t> 학습 환경 세팅 어려움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리눅스 기반에서 구현된 모델을 윈도우에서 사용하여 생긴 에러 관련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학습을 진행하며</a:t>
            </a:r>
            <a:r>
              <a:rPr lang="en-US" altLang="ko-KR" dirty="0"/>
              <a:t> </a:t>
            </a:r>
            <a:r>
              <a:rPr lang="ko-KR" altLang="en-US" dirty="0"/>
              <a:t>에러가 </a:t>
            </a:r>
            <a:r>
              <a:rPr lang="ko-KR" altLang="en-US" dirty="0" err="1"/>
              <a:t>뜨는경우</a:t>
            </a:r>
            <a:endParaRPr lang="en-US" altLang="ko-KR" dirty="0"/>
          </a:p>
          <a:p>
            <a:r>
              <a:rPr lang="ko-KR" altLang="en-US" dirty="0"/>
              <a:t>가 있었는데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구글링을 해본 결과 리눅스에서의 </a:t>
            </a:r>
            <a:endParaRPr lang="en-US" altLang="ko-KR" dirty="0"/>
          </a:p>
          <a:p>
            <a:r>
              <a:rPr lang="ko-KR" altLang="en-US" dirty="0"/>
              <a:t>코드가 윈도우일 경우 발생하는 </a:t>
            </a:r>
            <a:endParaRPr lang="en-US" altLang="ko-KR" dirty="0"/>
          </a:p>
          <a:p>
            <a:r>
              <a:rPr lang="ko-KR" altLang="en-US" dirty="0"/>
              <a:t>문제로 파악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사용한 모델인 </a:t>
            </a:r>
            <a:r>
              <a:rPr lang="en-US" altLang="ko-KR" dirty="0"/>
              <a:t>DTRB</a:t>
            </a:r>
            <a:r>
              <a:rPr lang="ko-KR" altLang="en-US" dirty="0"/>
              <a:t>가 리눅스 기반으로 구현되었기 때문이 였는데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코드를 전체적으로 윈도우 기반으로 일일이 코드를 변경해 주어야했기때문에 조금 많이 애를 먹었음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특히나</a:t>
            </a:r>
            <a:r>
              <a:rPr lang="en-US" altLang="ko-KR" dirty="0"/>
              <a:t>, </a:t>
            </a:r>
            <a:r>
              <a:rPr lang="ko-KR" altLang="en-US" dirty="0"/>
              <a:t>학습을 진행하던 도중에 해당 코드가 실행이 </a:t>
            </a:r>
            <a:r>
              <a:rPr lang="ko-KR" altLang="en-US" dirty="0" err="1"/>
              <a:t>되어야지만</a:t>
            </a:r>
            <a:r>
              <a:rPr lang="ko-KR" altLang="en-US" dirty="0"/>
              <a:t> 제가 제대로 윈도우로 변경을 했는지 알 수 있었기 때문에 디버깅과정에서 너무 시간이 </a:t>
            </a:r>
            <a:r>
              <a:rPr lang="ko-KR" altLang="en-US" dirty="0" err="1"/>
              <a:t>오래걸리고</a:t>
            </a:r>
            <a:r>
              <a:rPr lang="ko-KR" altLang="en-US" dirty="0"/>
              <a:t> 어렵다고 느꼈었음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F73E7B-0D02-D6E6-E992-FFABB0A9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969" y="2611638"/>
            <a:ext cx="6317527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1798982" y="1769165"/>
            <a:ext cx="97502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Text Recognition </a:t>
            </a:r>
            <a:r>
              <a:rPr lang="ko-KR" altLang="en-US" b="1" dirty="0"/>
              <a:t>모델</a:t>
            </a:r>
            <a:r>
              <a:rPr lang="en-US" altLang="ko-KR" b="1" dirty="0"/>
              <a:t> ( DTRB )</a:t>
            </a:r>
            <a:r>
              <a:rPr lang="ko-KR" altLang="en-US" b="1" dirty="0"/>
              <a:t> 학습 환경 세팅 어려움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리눅스 기반에서 구현된 모델을 윈도우에서 사용하여 생긴 에러 관련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학습을 진행하며</a:t>
            </a:r>
            <a:r>
              <a:rPr lang="en-US" altLang="ko-KR" dirty="0"/>
              <a:t> </a:t>
            </a:r>
            <a:r>
              <a:rPr lang="ko-KR" altLang="en-US" dirty="0"/>
              <a:t>에러가 </a:t>
            </a:r>
            <a:r>
              <a:rPr lang="ko-KR" altLang="en-US" dirty="0" err="1"/>
              <a:t>뜨는경우</a:t>
            </a:r>
            <a:endParaRPr lang="en-US" altLang="ko-KR" dirty="0"/>
          </a:p>
          <a:p>
            <a:r>
              <a:rPr lang="ko-KR" altLang="en-US" dirty="0"/>
              <a:t>가 있었는데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구글링을 해본 결과 리눅스에서의 </a:t>
            </a:r>
            <a:endParaRPr lang="en-US" altLang="ko-KR" dirty="0"/>
          </a:p>
          <a:p>
            <a:r>
              <a:rPr lang="ko-KR" altLang="en-US" dirty="0"/>
              <a:t>코드가 윈도우일 경우 발생하는 </a:t>
            </a:r>
            <a:endParaRPr lang="en-US" altLang="ko-KR" dirty="0"/>
          </a:p>
          <a:p>
            <a:r>
              <a:rPr lang="ko-KR" altLang="en-US" dirty="0"/>
              <a:t>문제로 파악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사용한 모델인 </a:t>
            </a:r>
            <a:r>
              <a:rPr lang="en-US" altLang="ko-KR" dirty="0"/>
              <a:t>DTRB</a:t>
            </a:r>
            <a:r>
              <a:rPr lang="ko-KR" altLang="en-US" dirty="0"/>
              <a:t>가 리눅스 기반으로 구현되었기 때문이 였는데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코드를 전체적으로 윈도우 기반으로 일일이 코드를 변경해 주어야했기때문에 조금 많이 애를 먹었음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특히나</a:t>
            </a:r>
            <a:r>
              <a:rPr lang="en-US" altLang="ko-KR" dirty="0"/>
              <a:t>, </a:t>
            </a:r>
            <a:r>
              <a:rPr lang="ko-KR" altLang="en-US" dirty="0"/>
              <a:t>학습을 진행하던 도중에 해당 코드가 실행이 </a:t>
            </a:r>
            <a:r>
              <a:rPr lang="ko-KR" altLang="en-US" dirty="0" err="1"/>
              <a:t>되어야지만</a:t>
            </a:r>
            <a:r>
              <a:rPr lang="ko-KR" altLang="en-US" dirty="0"/>
              <a:t> 제가 제대로 윈도우로 변경을 했는지 알 수 있었기 때문에 디버깅과정에서 너무 시간이 </a:t>
            </a:r>
            <a:r>
              <a:rPr lang="ko-KR" altLang="en-US" dirty="0" err="1"/>
              <a:t>오래걸리고</a:t>
            </a:r>
            <a:r>
              <a:rPr lang="ko-KR" altLang="en-US" dirty="0"/>
              <a:t> 어렵다고 느꼈었음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F73E7B-0D02-D6E6-E992-FFABB0A9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969" y="2611638"/>
            <a:ext cx="6317527" cy="2110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732938-FE44-E05F-F64D-EAF3E3C2A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258" y="-99391"/>
            <a:ext cx="10012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27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1798982" y="1769165"/>
            <a:ext cx="97502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Text Recognition </a:t>
            </a:r>
            <a:r>
              <a:rPr lang="ko-KR" altLang="en-US" b="1" dirty="0"/>
              <a:t>모델</a:t>
            </a:r>
            <a:r>
              <a:rPr lang="en-US" altLang="ko-KR" b="1" dirty="0"/>
              <a:t> ( DTRB )</a:t>
            </a:r>
            <a:r>
              <a:rPr lang="ko-KR" altLang="en-US" b="1" dirty="0"/>
              <a:t> 학습 환경 세팅 어려움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리눅스 기반에서 구현된 모델을 윈도우에서 사용하여 생긴 에러 관련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학습을 진행하며</a:t>
            </a:r>
            <a:r>
              <a:rPr lang="en-US" altLang="ko-KR" dirty="0"/>
              <a:t> </a:t>
            </a:r>
            <a:r>
              <a:rPr lang="ko-KR" altLang="en-US" dirty="0"/>
              <a:t>에러가 </a:t>
            </a:r>
            <a:r>
              <a:rPr lang="ko-KR" altLang="en-US" dirty="0" err="1"/>
              <a:t>뜨는경우</a:t>
            </a:r>
            <a:endParaRPr lang="en-US" altLang="ko-KR" dirty="0"/>
          </a:p>
          <a:p>
            <a:r>
              <a:rPr lang="ko-KR" altLang="en-US" dirty="0"/>
              <a:t>가 있었는데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구글링을 해본 결과 리눅스에서의 </a:t>
            </a:r>
            <a:endParaRPr lang="en-US" altLang="ko-KR" dirty="0"/>
          </a:p>
          <a:p>
            <a:r>
              <a:rPr lang="ko-KR" altLang="en-US" dirty="0"/>
              <a:t>코드가 윈도우일 경우 발생하는 </a:t>
            </a:r>
            <a:endParaRPr lang="en-US" altLang="ko-KR" dirty="0"/>
          </a:p>
          <a:p>
            <a:r>
              <a:rPr lang="ko-KR" altLang="en-US" dirty="0"/>
              <a:t>문제로 파악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</a:t>
            </a:r>
            <a:r>
              <a:rPr lang="en-US" altLang="ko-KR" dirty="0"/>
              <a:t>, </a:t>
            </a:r>
            <a:r>
              <a:rPr lang="ko-KR" altLang="en-US" dirty="0"/>
              <a:t>사용한 모델인 </a:t>
            </a:r>
            <a:r>
              <a:rPr lang="en-US" altLang="ko-KR" dirty="0"/>
              <a:t>DTRB</a:t>
            </a:r>
            <a:r>
              <a:rPr lang="ko-KR" altLang="en-US" dirty="0"/>
              <a:t>가 리눅스 기반으로 구현되었기 때문이 였는데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코드를 전체적으로 윈도우 기반으로 일일이 코드를 변경해 주어야했기때문에 조금 많이 애를 먹었음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특히나</a:t>
            </a:r>
            <a:r>
              <a:rPr lang="en-US" altLang="ko-KR" dirty="0"/>
              <a:t>, </a:t>
            </a:r>
            <a:r>
              <a:rPr lang="ko-KR" altLang="en-US" dirty="0"/>
              <a:t>학습을 진행하던 도중에 해당 코드가 실행이 </a:t>
            </a:r>
            <a:r>
              <a:rPr lang="ko-KR" altLang="en-US" dirty="0" err="1"/>
              <a:t>되어야지만</a:t>
            </a:r>
            <a:r>
              <a:rPr lang="ko-KR" altLang="en-US" dirty="0"/>
              <a:t> 제가 제대로 윈도우로 변경을 했는지 알 수 있었기 때문에 디버깅과정에서 너무 시간이 </a:t>
            </a:r>
            <a:r>
              <a:rPr lang="ko-KR" altLang="en-US" dirty="0" err="1"/>
              <a:t>오래걸리고</a:t>
            </a:r>
            <a:r>
              <a:rPr lang="ko-KR" altLang="en-US" dirty="0"/>
              <a:t> 어렵다고 느꼈었음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F73E7B-0D02-D6E6-E992-FFABB0A9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969" y="2611638"/>
            <a:ext cx="6317527" cy="2110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732938-FE44-E05F-F64D-EAF3E3C2A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258" y="-99391"/>
            <a:ext cx="10012541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2DE6F2-68FA-7803-C9C5-E6CBA32CC0FA}"/>
              </a:ext>
            </a:extLst>
          </p:cNvPr>
          <p:cNvSpPr txBox="1"/>
          <p:nvPr/>
        </p:nvSpPr>
        <p:spPr>
          <a:xfrm>
            <a:off x="5546035" y="3579952"/>
            <a:ext cx="57944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절반 이상의 학습이 완료되었는데</a:t>
            </a:r>
            <a:r>
              <a:rPr lang="en-US" altLang="ko-KR" dirty="0"/>
              <a:t>, </a:t>
            </a:r>
            <a:r>
              <a:rPr lang="ko-KR" altLang="en-US" dirty="0"/>
              <a:t>리눅스 윈도우 차이 미처 수정하지 못한 부분에서 디버깅오류 발생</a:t>
            </a:r>
          </a:p>
          <a:p>
            <a:r>
              <a:rPr lang="ko-KR" altLang="en-US" dirty="0"/>
              <a:t>눈물을 머금고 해당 부분 수정하여 재 학습</a:t>
            </a:r>
          </a:p>
        </p:txBody>
      </p:sp>
    </p:spTree>
    <p:extLst>
      <p:ext uri="{BB962C8B-B14F-4D97-AF65-F5344CB8AC3E}">
        <p14:creationId xmlns:p14="http://schemas.microsoft.com/office/powerpoint/2010/main" val="3034389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2266121" y="2633870"/>
            <a:ext cx="9750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기타 이슈</a:t>
            </a:r>
            <a:endParaRPr lang="en-US" altLang="ko-KR" sz="36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57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구조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1.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41B8B-53D2-23D1-F1E9-C4DF3C66A2EA}"/>
              </a:ext>
            </a:extLst>
          </p:cNvPr>
          <p:cNvSpPr/>
          <p:nvPr/>
        </p:nvSpPr>
        <p:spPr>
          <a:xfrm>
            <a:off x="4218722" y="1838022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OCR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FE348C-4315-6C8D-CA27-1D48E47FD7E3}"/>
              </a:ext>
            </a:extLst>
          </p:cNvPr>
          <p:cNvSpPr/>
          <p:nvPr/>
        </p:nvSpPr>
        <p:spPr>
          <a:xfrm>
            <a:off x="1738803" y="1838022"/>
            <a:ext cx="1342327" cy="120364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09695-D6D5-6775-D3B2-F8B73E5D1B18}"/>
              </a:ext>
            </a:extLst>
          </p:cNvPr>
          <p:cNvSpPr/>
          <p:nvPr/>
        </p:nvSpPr>
        <p:spPr>
          <a:xfrm>
            <a:off x="7301622" y="1821149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666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1688371" y="1438001"/>
            <a:ext cx="97502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이미지 상에서 번역 부분 처리 방법 고민</a:t>
            </a:r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dirty="0"/>
          </a:p>
          <a:p>
            <a:r>
              <a:rPr lang="ko-KR" altLang="en-US" dirty="0"/>
              <a:t>이미지 상에서 번역 부분에 평균 색상으로 </a:t>
            </a:r>
            <a:r>
              <a:rPr lang="ko-KR" altLang="en-US" dirty="0" err="1"/>
              <a:t>채우고자할때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그냥 </a:t>
            </a:r>
            <a:r>
              <a:rPr lang="en-US" altLang="ko-KR" dirty="0" err="1"/>
              <a:t>np.mean</a:t>
            </a:r>
            <a:r>
              <a:rPr lang="en-US" altLang="ko-KR" dirty="0"/>
              <a:t> </a:t>
            </a:r>
            <a:r>
              <a:rPr lang="ko-KR" altLang="en-US" dirty="0"/>
              <a:t>함수 쓰면 </a:t>
            </a:r>
            <a:r>
              <a:rPr lang="ko-KR" altLang="en-US" dirty="0" err="1"/>
              <a:t>쉬울줄</a:t>
            </a:r>
            <a:r>
              <a:rPr lang="ko-KR" altLang="en-US" dirty="0"/>
              <a:t> 알았는데 차원이 </a:t>
            </a:r>
            <a:r>
              <a:rPr lang="en-US" altLang="ko-KR" dirty="0"/>
              <a:t>3</a:t>
            </a:r>
            <a:r>
              <a:rPr lang="ko-KR" altLang="en-US" dirty="0"/>
              <a:t>개인 </a:t>
            </a:r>
            <a:r>
              <a:rPr lang="en-US" altLang="ko-KR" dirty="0"/>
              <a:t>RGB</a:t>
            </a:r>
            <a:r>
              <a:rPr lang="ko-KR" altLang="en-US" dirty="0"/>
              <a:t>모두 </a:t>
            </a:r>
            <a:r>
              <a:rPr lang="ko-KR" altLang="en-US" dirty="0" err="1"/>
              <a:t>고려해야해서</a:t>
            </a:r>
            <a:r>
              <a:rPr lang="ko-KR" altLang="en-US" dirty="0"/>
              <a:t> </a:t>
            </a:r>
            <a:r>
              <a:rPr lang="ko-KR" altLang="en-US" dirty="0" err="1"/>
              <a:t>쉽지않았음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mean</a:t>
            </a:r>
            <a:r>
              <a:rPr lang="ko-KR" altLang="en-US" dirty="0"/>
              <a:t>으로 처리해버리면 그냥 </a:t>
            </a:r>
            <a:r>
              <a:rPr lang="en-US" altLang="ko-KR" dirty="0"/>
              <a:t>Gray</a:t>
            </a:r>
            <a:r>
              <a:rPr lang="ko-KR" altLang="en-US" dirty="0"/>
              <a:t>색으로만 평균값을 구해서 모두 회색으로만 나옴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71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구현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첼린지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4.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94E3-C21F-9A9D-B9AB-896FCA210648}"/>
              </a:ext>
            </a:extLst>
          </p:cNvPr>
          <p:cNvSpPr txBox="1"/>
          <p:nvPr/>
        </p:nvSpPr>
        <p:spPr>
          <a:xfrm>
            <a:off x="1688371" y="1438001"/>
            <a:ext cx="9750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이미지 상에서 번역 부분 처리 방법 고민</a:t>
            </a:r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dirty="0"/>
          </a:p>
          <a:p>
            <a:r>
              <a:rPr lang="ko-KR" altLang="en-US" dirty="0" err="1"/>
              <a:t>블러처리할</a:t>
            </a:r>
            <a:r>
              <a:rPr lang="ko-KR" altLang="en-US" dirty="0"/>
              <a:t> 이미지의 </a:t>
            </a:r>
            <a:r>
              <a:rPr lang="ko-KR" altLang="en-US" dirty="0" err="1"/>
              <a:t>색상값</a:t>
            </a:r>
            <a:r>
              <a:rPr lang="ko-KR" altLang="en-US" dirty="0"/>
              <a:t> 구하기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처음 생각한 것 </a:t>
            </a:r>
            <a:r>
              <a:rPr lang="en-US" altLang="ko-KR" dirty="0"/>
              <a:t>- </a:t>
            </a:r>
            <a:r>
              <a:rPr lang="ko-KR" altLang="en-US" dirty="0"/>
              <a:t>가장 쉽지만 가장 비효율적인</a:t>
            </a:r>
            <a:br>
              <a:rPr lang="en-US" altLang="ko-KR" dirty="0"/>
            </a:br>
            <a:r>
              <a:rPr lang="ko-KR" altLang="en-US" dirty="0"/>
              <a:t>처음 아이디어를 따라서 단순하게 모든 차원당 평균 픽셀 값 </a:t>
            </a:r>
            <a:r>
              <a:rPr lang="ko-KR" altLang="en-US" dirty="0" err="1"/>
              <a:t>찾는것</a:t>
            </a:r>
            <a:r>
              <a:rPr lang="en-US" altLang="ko-KR" dirty="0"/>
              <a:t>. &gt;&gt; </a:t>
            </a:r>
            <a:r>
              <a:rPr lang="ko-KR" altLang="en-US" dirty="0"/>
              <a:t>결과가 호도하고 은근 부정확함 </a:t>
            </a:r>
            <a:r>
              <a:rPr lang="en-US" altLang="ko-KR" dirty="0"/>
              <a:t>: </a:t>
            </a:r>
            <a:r>
              <a:rPr lang="ko-KR" altLang="en-US" dirty="0"/>
              <a:t>가장 주된 색상이 아닌 모든 </a:t>
            </a:r>
            <a:r>
              <a:rPr lang="ko-KR" altLang="en-US" dirty="0" err="1"/>
              <a:t>픽셀값의</a:t>
            </a:r>
            <a:r>
              <a:rPr lang="ko-KR" altLang="en-US" dirty="0"/>
              <a:t> 평균을 고려하기 때문에 </a:t>
            </a:r>
            <a:r>
              <a:rPr lang="en-US" altLang="ko-KR" dirty="0"/>
              <a:t>&gt;&gt; </a:t>
            </a:r>
            <a:r>
              <a:rPr lang="ko-KR" altLang="en-US" dirty="0"/>
              <a:t>대비가 큰 이미지</a:t>
            </a:r>
            <a:r>
              <a:rPr lang="en-US" altLang="ko-KR" dirty="0"/>
              <a:t>(</a:t>
            </a:r>
            <a:r>
              <a:rPr lang="ko-KR" altLang="en-US" dirty="0"/>
              <a:t>한 이미지 안에 밝고 어두운 부분이 </a:t>
            </a:r>
            <a:r>
              <a:rPr lang="ko-KR" altLang="en-US" dirty="0" err="1"/>
              <a:t>있는경우</a:t>
            </a:r>
            <a:r>
              <a:rPr lang="en-US" altLang="ko-KR" dirty="0"/>
              <a:t>) </a:t>
            </a:r>
            <a:r>
              <a:rPr lang="ko-KR" altLang="en-US" dirty="0"/>
              <a:t>로는 </a:t>
            </a:r>
            <a:r>
              <a:rPr lang="ko-KR" altLang="en-US" dirty="0" err="1"/>
              <a:t>별로임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이를 개선한 방법 </a:t>
            </a:r>
            <a:r>
              <a:rPr lang="en-US" altLang="ko-KR" dirty="0"/>
              <a:t>- </a:t>
            </a:r>
            <a:r>
              <a:rPr lang="ko-KR" altLang="en-US" dirty="0"/>
              <a:t>비지도학습인 </a:t>
            </a:r>
            <a:r>
              <a:rPr lang="en-US" altLang="ko-KR" dirty="0"/>
              <a:t>K-Means clustering </a:t>
            </a:r>
            <a:r>
              <a:rPr lang="ko-KR" altLang="en-US" dirty="0"/>
              <a:t>을 통해 </a:t>
            </a:r>
            <a:r>
              <a:rPr lang="ko-KR" altLang="en-US" dirty="0" err="1"/>
              <a:t>색상군</a:t>
            </a:r>
            <a:r>
              <a:rPr lang="ko-KR" altLang="en-US" dirty="0"/>
              <a:t> 도출해내기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적용하였으나</a:t>
            </a:r>
            <a:r>
              <a:rPr lang="en-US" altLang="ko-KR" dirty="0"/>
              <a:t>, </a:t>
            </a:r>
            <a:r>
              <a:rPr lang="ko-KR" altLang="en-US" dirty="0"/>
              <a:t>현 목적에는 </a:t>
            </a:r>
            <a:r>
              <a:rPr lang="ko-KR" altLang="en-US" dirty="0" err="1"/>
              <a:t>맞지않아</a:t>
            </a:r>
            <a:r>
              <a:rPr lang="ko-KR" altLang="en-US" dirty="0"/>
              <a:t> 그냥 평균값으로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86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한계점 및 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7AF3-B0FD-7A92-CD56-6363F2CE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095" y="1825624"/>
            <a:ext cx="9027254" cy="47765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모델 </a:t>
            </a:r>
            <a:r>
              <a:rPr lang="en-US" altLang="ko-KR" sz="2000" dirty="0"/>
              <a:t>3</a:t>
            </a:r>
            <a:r>
              <a:rPr lang="ko-KR" altLang="en-US" sz="2000" dirty="0"/>
              <a:t>개 </a:t>
            </a:r>
            <a:r>
              <a:rPr lang="en-US" altLang="ko-KR" sz="2000" dirty="0"/>
              <a:t>Process</a:t>
            </a:r>
            <a:r>
              <a:rPr lang="ko-KR" altLang="en-US" sz="2000" dirty="0"/>
              <a:t>로 인한 속도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사실상 프로그램의 구조를 보면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1 -&gt;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2 -&gt;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모델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3 -&gt;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이렇게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모델을 사용하게 된다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모델 구현에 의한 속도 지연이 생기는데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원래는 영상을 스트리밍 실시간으로 번역해주는 프로그램도 구현하려 했으나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이슈로 인해 구현하지 못하였다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5.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84291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한계점 및 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7AF3-B0FD-7A92-CD56-6363F2CE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095" y="1825624"/>
            <a:ext cx="9027254" cy="47765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모델 </a:t>
            </a:r>
            <a:r>
              <a:rPr lang="en-US" altLang="ko-KR" sz="2000" dirty="0"/>
              <a:t>3</a:t>
            </a:r>
            <a:r>
              <a:rPr lang="ko-KR" altLang="en-US" sz="2000" dirty="0"/>
              <a:t>개 </a:t>
            </a:r>
            <a:r>
              <a:rPr lang="en-US" altLang="ko-KR" sz="2000" dirty="0"/>
              <a:t>Process</a:t>
            </a:r>
            <a:r>
              <a:rPr lang="ko-KR" altLang="en-US" sz="2000" dirty="0"/>
              <a:t>로 인한 속도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나중에 현재 연구중인 </a:t>
            </a:r>
            <a:r>
              <a:rPr lang="en-US" altLang="ko-KR" sz="2000" dirty="0"/>
              <a:t>Detection</a:t>
            </a:r>
            <a:r>
              <a:rPr lang="ko-KR" altLang="en-US" sz="2000" dirty="0"/>
              <a:t>과 </a:t>
            </a:r>
            <a:r>
              <a:rPr lang="en-US" altLang="ko-KR" sz="2000" dirty="0"/>
              <a:t>Recognition</a:t>
            </a:r>
            <a:r>
              <a:rPr lang="ko-KR" altLang="en-US" sz="2000" dirty="0"/>
              <a:t>을 동시에 해내는 </a:t>
            </a:r>
            <a:r>
              <a:rPr lang="en-US" altLang="ko-KR" sz="2000" dirty="0"/>
              <a:t>End-to-End OCR </a:t>
            </a:r>
            <a:r>
              <a:rPr lang="ko-KR" altLang="en-US" sz="2000" dirty="0"/>
              <a:t>모델을 사용하여 모델 시간 자체를 줄이거나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데이터 검색 구현을 </a:t>
            </a:r>
            <a:r>
              <a:rPr lang="en-US" altLang="ko-KR" sz="2000" dirty="0"/>
              <a:t>List</a:t>
            </a:r>
            <a:r>
              <a:rPr lang="ko-KR" altLang="en-US" sz="2000" dirty="0"/>
              <a:t>로 저장하고 순회해서 찾도록 구현하였는데</a:t>
            </a:r>
            <a:r>
              <a:rPr lang="en-US" altLang="ko-KR" sz="2000" dirty="0"/>
              <a:t>, </a:t>
            </a:r>
            <a:r>
              <a:rPr lang="ko-KR" altLang="en-US" sz="2000" dirty="0"/>
              <a:t>구조적으로 </a:t>
            </a:r>
            <a:r>
              <a:rPr lang="en-US" altLang="ko-KR" sz="2000" dirty="0"/>
              <a:t>Key-value </a:t>
            </a:r>
            <a:r>
              <a:rPr lang="ko-KR" altLang="en-US" sz="2000" dirty="0"/>
              <a:t>형식으로 바꾸는 등 코드 효율적으로 시간을 줄이는 등의 방법을 통해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속도를 높여 성능 개선을 할 수 있다고 생각</a:t>
            </a:r>
            <a:r>
              <a:rPr lang="en-US" altLang="ko-KR" sz="2000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5.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90623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한계점 및 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7AF3-B0FD-7A92-CD56-6363F2CE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095" y="1825624"/>
            <a:ext cx="9027254" cy="47765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가로 세로 글자 인식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현 </a:t>
            </a:r>
            <a:r>
              <a:rPr lang="en-US" altLang="ko-KR" sz="2000" dirty="0"/>
              <a:t>OCR</a:t>
            </a:r>
            <a:r>
              <a:rPr lang="ko-KR" altLang="en-US" sz="2000" dirty="0"/>
              <a:t>모델들은 모두 수평적으로만 글자를 인식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이에</a:t>
            </a:r>
            <a:r>
              <a:rPr lang="en-US" altLang="ko-KR" sz="2000" dirty="0"/>
              <a:t>, </a:t>
            </a:r>
            <a:r>
              <a:rPr lang="ko-KR" altLang="en-US" sz="2000" dirty="0"/>
              <a:t>다른 각도의 글자를 인식하게 하고자 글자를 회전시켜서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Threshold</a:t>
            </a:r>
            <a:r>
              <a:rPr lang="ko-KR" altLang="en-US" sz="2000" dirty="0"/>
              <a:t>가 가장 높은 것을 채용하도록 구현하였음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처음에는 </a:t>
            </a:r>
            <a:r>
              <a:rPr lang="en-US" altLang="ko-KR" sz="2000" dirty="0"/>
              <a:t>90, 180, 270 </a:t>
            </a:r>
            <a:r>
              <a:rPr lang="ko-KR" altLang="en-US" sz="2000" dirty="0"/>
              <a:t>돌려서 가장 확률 높은 것을 사용할까 싶었으나</a:t>
            </a:r>
            <a:r>
              <a:rPr lang="en-US" altLang="ko-KR" sz="2000" dirty="0"/>
              <a:t>, </a:t>
            </a:r>
            <a:r>
              <a:rPr lang="ko-KR" altLang="en-US" sz="2000" dirty="0"/>
              <a:t>결과값이 나오는 시간 단축을 위해 넓이가 높이의 </a:t>
            </a:r>
            <a:r>
              <a:rPr lang="en-US" altLang="ko-KR" sz="2000" dirty="0"/>
              <a:t>1.5</a:t>
            </a:r>
            <a:r>
              <a:rPr lang="ko-KR" altLang="en-US" sz="2000" dirty="0"/>
              <a:t>배 이상일 경우로 분기하여 회전하도록 구현하였음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5.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89471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한계점 및 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7AF3-B0FD-7A92-CD56-6363F2CE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095" y="1825624"/>
            <a:ext cx="9027254" cy="47765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가로 세로 글자 인식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현 </a:t>
            </a:r>
            <a:r>
              <a:rPr lang="en-US" altLang="ko-KR" sz="2000" dirty="0"/>
              <a:t>OCR</a:t>
            </a:r>
            <a:r>
              <a:rPr lang="ko-KR" altLang="en-US" sz="2000" dirty="0"/>
              <a:t>모델들은 모두 수평적으로만 글자를 인식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이에</a:t>
            </a:r>
            <a:r>
              <a:rPr lang="en-US" altLang="ko-KR" sz="2000" dirty="0"/>
              <a:t>, </a:t>
            </a:r>
            <a:r>
              <a:rPr lang="ko-KR" altLang="en-US" sz="2000" dirty="0"/>
              <a:t>다른 각도의 글자를 인식하게 하고자 글자를 회전시켜서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Threshold</a:t>
            </a:r>
            <a:r>
              <a:rPr lang="ko-KR" altLang="en-US" sz="2000" dirty="0"/>
              <a:t>가 가장 높은 것을 채용하도록 구현하였음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처음에는 </a:t>
            </a:r>
            <a:r>
              <a:rPr lang="en-US" altLang="ko-KR" sz="2000" dirty="0"/>
              <a:t>90, 180, 270 </a:t>
            </a:r>
            <a:r>
              <a:rPr lang="ko-KR" altLang="en-US" sz="2000" dirty="0"/>
              <a:t>돌려서 가장 확률 높은 것을 사용할까 싶었으나</a:t>
            </a:r>
            <a:r>
              <a:rPr lang="en-US" altLang="ko-KR" sz="2000" dirty="0"/>
              <a:t>, </a:t>
            </a:r>
            <a:r>
              <a:rPr lang="ko-KR" altLang="en-US" sz="2000" dirty="0"/>
              <a:t>결과값이 나오는 시간 단축을 위해 넓이가 높이의 </a:t>
            </a:r>
            <a:r>
              <a:rPr lang="en-US" altLang="ko-KR" sz="2000" dirty="0"/>
              <a:t>1.5</a:t>
            </a:r>
            <a:r>
              <a:rPr lang="ko-KR" altLang="en-US" sz="2000" dirty="0"/>
              <a:t>배 이상일 경우로 분기하여 회전하도록 구현하였음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5.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63B4A7-DFAD-3D1A-2E27-8BCB87D2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95" y="1618333"/>
            <a:ext cx="8763000" cy="4362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111E8-365A-6E6B-4866-7F6A9483F4FE}"/>
              </a:ext>
            </a:extLst>
          </p:cNvPr>
          <p:cNvSpPr txBox="1"/>
          <p:nvPr/>
        </p:nvSpPr>
        <p:spPr>
          <a:xfrm>
            <a:off x="498210" y="5360913"/>
            <a:ext cx="11418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넓이가 높이의 </a:t>
            </a:r>
            <a:r>
              <a:rPr lang="en-US" altLang="ko-KR" dirty="0"/>
              <a:t>1.5</a:t>
            </a:r>
            <a:r>
              <a:rPr lang="ko-KR" altLang="en-US" dirty="0"/>
              <a:t>배가 아님</a:t>
            </a:r>
            <a:r>
              <a:rPr lang="en-US" altLang="ko-KR" dirty="0"/>
              <a:t>! </a:t>
            </a:r>
            <a:r>
              <a:rPr lang="ko-KR" altLang="en-US" dirty="0"/>
              <a:t>그러므로 회전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							</a:t>
            </a:r>
            <a:r>
              <a:rPr lang="ko-KR" altLang="en-US" dirty="0"/>
              <a:t>둘 중 더 높은 </a:t>
            </a:r>
            <a:r>
              <a:rPr lang="en-US" altLang="ko-KR" dirty="0"/>
              <a:t>Threshold</a:t>
            </a:r>
            <a:r>
              <a:rPr lang="ko-KR" altLang="en-US" dirty="0"/>
              <a:t>를 가진 이미지를 채용</a:t>
            </a:r>
            <a:endParaRPr lang="en-US" altLang="ko-KR" dirty="0"/>
          </a:p>
          <a:p>
            <a:r>
              <a:rPr lang="en-US" altLang="ko-KR" dirty="0"/>
              <a:t>			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93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한계점 및 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7AF3-B0FD-7A92-CD56-6363F2CE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095" y="1825624"/>
            <a:ext cx="9027254" cy="47765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가로 세로 글자 인식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이에 대한 한계점으로는 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90, 180, 270 </a:t>
            </a:r>
            <a:r>
              <a:rPr lang="ko-KR" altLang="en-US" sz="2000" dirty="0"/>
              <a:t>으로만 변형을 시도하므로 각도가 대각적으로 존재하는 글자는 글자를 찾아내지 못할 것임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조금 더 빠르게 동작할 수 있도록 효율적으로 코드를 개선하고 대각선으로도  이미지를 변형 시도하도록 개선할 수 있다고 생각</a:t>
            </a:r>
            <a:r>
              <a:rPr lang="en-US" altLang="ko-KR" sz="2000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5.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50636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한계점 및 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7AF3-B0FD-7A92-CD56-6363F2CE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095" y="1825624"/>
            <a:ext cx="9027254" cy="47765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파파고</a:t>
            </a:r>
            <a:r>
              <a:rPr lang="ko-KR" altLang="en-US" sz="2000" dirty="0"/>
              <a:t> </a:t>
            </a:r>
            <a:r>
              <a:rPr lang="en-US" altLang="ko-KR" sz="2000" dirty="0"/>
              <a:t>API</a:t>
            </a:r>
            <a:r>
              <a:rPr lang="ko-KR" altLang="en-US" sz="2000" dirty="0"/>
              <a:t>의 하루 사용 제한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성능용으로 제작한 프로젝트의 경우 </a:t>
            </a:r>
            <a:r>
              <a:rPr lang="ko-KR" altLang="en-US" sz="2000" dirty="0" err="1"/>
              <a:t>파파고</a:t>
            </a:r>
            <a:r>
              <a:rPr lang="ko-KR" altLang="en-US" sz="2000" dirty="0"/>
              <a:t> </a:t>
            </a:r>
            <a:r>
              <a:rPr lang="en-US" altLang="ko-KR" sz="2000" dirty="0"/>
              <a:t>API</a:t>
            </a:r>
            <a:r>
              <a:rPr lang="ko-KR" altLang="en-US" sz="2000" dirty="0"/>
              <a:t>로 인해 사용량 제한이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5.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2A82E4-8239-14BC-E474-2109B41C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04" y="3634745"/>
            <a:ext cx="10753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2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한계점 및 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7AF3-B0FD-7A92-CD56-6363F2CE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095" y="1825624"/>
            <a:ext cx="9027254" cy="47765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파파고</a:t>
            </a:r>
            <a:r>
              <a:rPr lang="ko-KR" altLang="en-US" sz="2000" dirty="0"/>
              <a:t> </a:t>
            </a:r>
            <a:r>
              <a:rPr lang="en-US" altLang="ko-KR" sz="2000" dirty="0"/>
              <a:t>API</a:t>
            </a:r>
            <a:r>
              <a:rPr lang="ko-KR" altLang="en-US" sz="2000" dirty="0"/>
              <a:t>의 하루 사용 제한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추후</a:t>
            </a:r>
            <a:r>
              <a:rPr lang="en-US" altLang="ko-KR" sz="2000" dirty="0"/>
              <a:t>, </a:t>
            </a:r>
            <a:r>
              <a:rPr lang="ko-KR" altLang="en-US" sz="2000" dirty="0"/>
              <a:t>직접 학습을 시킨 모델을 사용하게 되거나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성능 좋고 무료인 모델을 찾음으로 이를 개선을 할 수 있다고 생각</a:t>
            </a:r>
            <a:r>
              <a:rPr lang="en-US" altLang="ko-KR" sz="2000" dirty="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5.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71738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7F149F64-F5A8-406B-96EB-0B8A677B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6322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1A9EE7A9-906A-4407-BE4D-A564B220B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D766C8-50C5-F1FD-8D50-430A2F366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0"/>
            <a:ext cx="12188951" cy="68733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8F356B3-5C02-6336-BDB4-C87A367EDA2E}"/>
              </a:ext>
            </a:extLst>
          </p:cNvPr>
          <p:cNvSpPr/>
          <p:nvPr/>
        </p:nvSpPr>
        <p:spPr>
          <a:xfrm>
            <a:off x="3902763" y="2409825"/>
            <a:ext cx="4381500" cy="203835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69DB97-56A4-86DD-1B58-84A783D6F779}"/>
              </a:ext>
            </a:extLst>
          </p:cNvPr>
          <p:cNvSpPr/>
          <p:nvPr/>
        </p:nvSpPr>
        <p:spPr>
          <a:xfrm>
            <a:off x="4782096" y="3152001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latinLnBrk="0"/>
            <a:r>
              <a:rPr lang="en-US" altLang="ko-KR" sz="3200" b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THANK YOU.</a:t>
            </a:r>
            <a:endParaRPr lang="ko-KR" altLang="en-US" sz="3200" b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BE7F07-897D-ACA2-2353-4FE5215320B6}"/>
              </a:ext>
            </a:extLst>
          </p:cNvPr>
          <p:cNvSpPr/>
          <p:nvPr/>
        </p:nvSpPr>
        <p:spPr>
          <a:xfrm>
            <a:off x="4288371" y="4526875"/>
            <a:ext cx="35910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2023.02.20 </a:t>
            </a:r>
            <a:r>
              <a:rPr lang="ko-KR" altLang="en-US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이주형</a:t>
            </a: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이승현</a:t>
            </a: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이성규</a:t>
            </a: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민안세</a:t>
            </a:r>
            <a:r>
              <a:rPr lang="en-US" altLang="ko-KR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rPr>
              <a:t>김민정</a:t>
            </a:r>
          </a:p>
        </p:txBody>
      </p:sp>
    </p:spTree>
    <p:extLst>
      <p:ext uri="{BB962C8B-B14F-4D97-AF65-F5344CB8AC3E}">
        <p14:creationId xmlns:p14="http://schemas.microsoft.com/office/powerpoint/2010/main" val="163316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구조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1.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41B8B-53D2-23D1-F1E9-C4DF3C66A2EA}"/>
              </a:ext>
            </a:extLst>
          </p:cNvPr>
          <p:cNvSpPr/>
          <p:nvPr/>
        </p:nvSpPr>
        <p:spPr>
          <a:xfrm>
            <a:off x="4218722" y="1838022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OCR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FE348C-4315-6C8D-CA27-1D48E47FD7E3}"/>
              </a:ext>
            </a:extLst>
          </p:cNvPr>
          <p:cNvSpPr/>
          <p:nvPr/>
        </p:nvSpPr>
        <p:spPr>
          <a:xfrm>
            <a:off x="1738803" y="1838022"/>
            <a:ext cx="1342327" cy="120364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09695-D6D5-6775-D3B2-F8B73E5D1B18}"/>
              </a:ext>
            </a:extLst>
          </p:cNvPr>
          <p:cNvSpPr/>
          <p:nvPr/>
        </p:nvSpPr>
        <p:spPr>
          <a:xfrm>
            <a:off x="7301622" y="1821149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4ABA64B-D676-4434-0995-77F40693707A}"/>
                  </a:ext>
                </a:extLst>
              </p14:cNvPr>
              <p14:cNvContentPartPr/>
              <p14:nvPr/>
            </p14:nvContentPartPr>
            <p14:xfrm>
              <a:off x="3220153" y="2375468"/>
              <a:ext cx="865800" cy="1209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4ABA64B-D676-4434-0995-77F406937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1153" y="2366828"/>
                <a:ext cx="883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FC0108E-312E-910A-9742-E6CEEF116D65}"/>
                  </a:ext>
                </a:extLst>
              </p14:cNvPr>
              <p14:cNvContentPartPr/>
              <p14:nvPr/>
            </p14:nvContentPartPr>
            <p14:xfrm>
              <a:off x="4031233" y="2365028"/>
              <a:ext cx="104400" cy="234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FC0108E-312E-910A-9742-E6CEEF116D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2593" y="2356388"/>
                <a:ext cx="122040" cy="252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ED2500-A193-7376-7C20-64D5A6532291}"/>
              </a:ext>
            </a:extLst>
          </p:cNvPr>
          <p:cNvSpPr txBox="1"/>
          <p:nvPr/>
        </p:nvSpPr>
        <p:spPr>
          <a:xfrm>
            <a:off x="4218722" y="3180522"/>
            <a:ext cx="3921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과정</a:t>
            </a:r>
            <a:endParaRPr lang="en-US" altLang="ko-KR" dirty="0"/>
          </a:p>
          <a:p>
            <a:r>
              <a:rPr lang="en-US" altLang="ko-KR" dirty="0"/>
              <a:t>Text detection </a:t>
            </a:r>
          </a:p>
          <a:p>
            <a:r>
              <a:rPr lang="en-US" altLang="ko-KR" dirty="0"/>
              <a:t>Text recognition</a:t>
            </a:r>
          </a:p>
          <a:p>
            <a:endParaRPr lang="en-US" altLang="ko-KR" dirty="0"/>
          </a:p>
          <a:p>
            <a:r>
              <a:rPr lang="en-US" altLang="ko-KR" dirty="0"/>
              <a:t>Text</a:t>
            </a:r>
            <a:r>
              <a:rPr lang="ko-KR" altLang="en-US" dirty="0"/>
              <a:t>가 어디에 위치하는지 파악하고 그 위치의 이미지에서 텍스트화</a:t>
            </a:r>
          </a:p>
        </p:txBody>
      </p:sp>
    </p:spTree>
    <p:extLst>
      <p:ext uri="{BB962C8B-B14F-4D97-AF65-F5344CB8AC3E}">
        <p14:creationId xmlns:p14="http://schemas.microsoft.com/office/powerpoint/2010/main" val="427280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구조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1.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41B8B-53D2-23D1-F1E9-C4DF3C66A2EA}"/>
              </a:ext>
            </a:extLst>
          </p:cNvPr>
          <p:cNvSpPr/>
          <p:nvPr/>
        </p:nvSpPr>
        <p:spPr>
          <a:xfrm>
            <a:off x="4218722" y="1838022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OCR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FE348C-4315-6C8D-CA27-1D48E47FD7E3}"/>
              </a:ext>
            </a:extLst>
          </p:cNvPr>
          <p:cNvSpPr/>
          <p:nvPr/>
        </p:nvSpPr>
        <p:spPr>
          <a:xfrm>
            <a:off x="1738803" y="1838022"/>
            <a:ext cx="1342327" cy="120364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09695-D6D5-6775-D3B2-F8B73E5D1B18}"/>
              </a:ext>
            </a:extLst>
          </p:cNvPr>
          <p:cNvSpPr/>
          <p:nvPr/>
        </p:nvSpPr>
        <p:spPr>
          <a:xfrm>
            <a:off x="7301622" y="1821149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4ABA64B-D676-4434-0995-77F40693707A}"/>
                  </a:ext>
                </a:extLst>
              </p14:cNvPr>
              <p14:cNvContentPartPr/>
              <p14:nvPr/>
            </p14:nvContentPartPr>
            <p14:xfrm>
              <a:off x="3220153" y="2375468"/>
              <a:ext cx="865800" cy="1209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4ABA64B-D676-4434-0995-77F406937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1153" y="2366828"/>
                <a:ext cx="883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FC0108E-312E-910A-9742-E6CEEF116D65}"/>
                  </a:ext>
                </a:extLst>
              </p14:cNvPr>
              <p14:cNvContentPartPr/>
              <p14:nvPr/>
            </p14:nvContentPartPr>
            <p14:xfrm>
              <a:off x="4031233" y="2365028"/>
              <a:ext cx="104400" cy="234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FC0108E-312E-910A-9742-E6CEEF116D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2593" y="2356388"/>
                <a:ext cx="12204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D4D40-5F26-E436-6640-0A4656E2D2F2}"/>
              </a:ext>
            </a:extLst>
          </p:cNvPr>
          <p:cNvGrpSpPr/>
          <p:nvPr/>
        </p:nvGrpSpPr>
        <p:grpSpPr>
          <a:xfrm>
            <a:off x="6201673" y="2305722"/>
            <a:ext cx="1006920" cy="209160"/>
            <a:chOff x="6201673" y="2305722"/>
            <a:chExt cx="100692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0E636ED-F1B1-023F-344D-1B2236D1A047}"/>
                    </a:ext>
                  </a:extLst>
                </p14:cNvPr>
                <p14:cNvContentPartPr/>
                <p14:nvPr/>
              </p14:nvContentPartPr>
              <p14:xfrm>
                <a:off x="6201673" y="2375562"/>
                <a:ext cx="995040" cy="709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0E636ED-F1B1-023F-344D-1B2236D1A0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93033" y="2366562"/>
                  <a:ext cx="1012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FEF665F-1EEA-1191-EF67-FDA9327D1A51}"/>
                    </a:ext>
                  </a:extLst>
                </p14:cNvPr>
                <p14:cNvContentPartPr/>
                <p14:nvPr/>
              </p14:nvContentPartPr>
              <p14:xfrm>
                <a:off x="7126513" y="2305722"/>
                <a:ext cx="82080" cy="209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FEF665F-1EEA-1191-EF67-FDA9327D1A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7513" y="2296722"/>
                  <a:ext cx="99720" cy="22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FA311C-C039-99A9-AF1A-0BC97B213D0F}"/>
              </a:ext>
            </a:extLst>
          </p:cNvPr>
          <p:cNvSpPr txBox="1"/>
          <p:nvPr/>
        </p:nvSpPr>
        <p:spPr>
          <a:xfrm>
            <a:off x="7301622" y="3216646"/>
            <a:ext cx="39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나온 텍스트 기반으로 번역</a:t>
            </a:r>
          </a:p>
        </p:txBody>
      </p:sp>
    </p:spTree>
    <p:extLst>
      <p:ext uri="{BB962C8B-B14F-4D97-AF65-F5344CB8AC3E}">
        <p14:creationId xmlns:p14="http://schemas.microsoft.com/office/powerpoint/2010/main" val="115679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구조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1.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41B8B-53D2-23D1-F1E9-C4DF3C66A2EA}"/>
              </a:ext>
            </a:extLst>
          </p:cNvPr>
          <p:cNvSpPr/>
          <p:nvPr/>
        </p:nvSpPr>
        <p:spPr>
          <a:xfrm>
            <a:off x="4218722" y="1838022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OCR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FE348C-4315-6C8D-CA27-1D48E47FD7E3}"/>
              </a:ext>
            </a:extLst>
          </p:cNvPr>
          <p:cNvSpPr/>
          <p:nvPr/>
        </p:nvSpPr>
        <p:spPr>
          <a:xfrm>
            <a:off x="1738803" y="1838022"/>
            <a:ext cx="1342327" cy="120364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09695-D6D5-6775-D3B2-F8B73E5D1B18}"/>
              </a:ext>
            </a:extLst>
          </p:cNvPr>
          <p:cNvSpPr/>
          <p:nvPr/>
        </p:nvSpPr>
        <p:spPr>
          <a:xfrm>
            <a:off x="7301622" y="1821149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4ABA64B-D676-4434-0995-77F40693707A}"/>
                  </a:ext>
                </a:extLst>
              </p14:cNvPr>
              <p14:cNvContentPartPr/>
              <p14:nvPr/>
            </p14:nvContentPartPr>
            <p14:xfrm>
              <a:off x="3220153" y="2375468"/>
              <a:ext cx="865800" cy="1209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4ABA64B-D676-4434-0995-77F406937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1153" y="2366828"/>
                <a:ext cx="883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FC0108E-312E-910A-9742-E6CEEF116D65}"/>
                  </a:ext>
                </a:extLst>
              </p14:cNvPr>
              <p14:cNvContentPartPr/>
              <p14:nvPr/>
            </p14:nvContentPartPr>
            <p14:xfrm>
              <a:off x="4031233" y="2365028"/>
              <a:ext cx="104400" cy="234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FC0108E-312E-910A-9742-E6CEEF116D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2593" y="2356388"/>
                <a:ext cx="12204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D4D40-5F26-E436-6640-0A4656E2D2F2}"/>
              </a:ext>
            </a:extLst>
          </p:cNvPr>
          <p:cNvGrpSpPr/>
          <p:nvPr/>
        </p:nvGrpSpPr>
        <p:grpSpPr>
          <a:xfrm>
            <a:off x="6201673" y="2305722"/>
            <a:ext cx="1006920" cy="209160"/>
            <a:chOff x="6201673" y="2305722"/>
            <a:chExt cx="100692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0E636ED-F1B1-023F-344D-1B2236D1A047}"/>
                    </a:ext>
                  </a:extLst>
                </p14:cNvPr>
                <p14:cNvContentPartPr/>
                <p14:nvPr/>
              </p14:nvContentPartPr>
              <p14:xfrm>
                <a:off x="6201673" y="2375562"/>
                <a:ext cx="995040" cy="709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0E636ED-F1B1-023F-344D-1B2236D1A0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93033" y="2366562"/>
                  <a:ext cx="1012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FEF665F-1EEA-1191-EF67-FDA9327D1A51}"/>
                    </a:ext>
                  </a:extLst>
                </p14:cNvPr>
                <p14:cNvContentPartPr/>
                <p14:nvPr/>
              </p14:nvContentPartPr>
              <p14:xfrm>
                <a:off x="7126513" y="2305722"/>
                <a:ext cx="82080" cy="209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FEF665F-1EEA-1191-EF67-FDA9327D1A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7513" y="2296722"/>
                  <a:ext cx="9972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207D89F-4B9D-1E47-712B-88B6FA040AAA}"/>
                  </a:ext>
                </a:extLst>
              </p14:cNvPr>
              <p14:cNvContentPartPr/>
              <p14:nvPr/>
            </p14:nvContentPartPr>
            <p14:xfrm>
              <a:off x="2593033" y="2375202"/>
              <a:ext cx="7029360" cy="17906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207D89F-4B9D-1E47-712B-88B6FA040A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84033" y="2366202"/>
                <a:ext cx="7047000" cy="18082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19F53A-D1F1-7E41-066D-997ED231C3DA}"/>
              </a:ext>
            </a:extLst>
          </p:cNvPr>
          <p:cNvSpPr txBox="1"/>
          <p:nvPr/>
        </p:nvSpPr>
        <p:spPr>
          <a:xfrm>
            <a:off x="4083433" y="4244594"/>
            <a:ext cx="39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번역된 텍스트를 이미지상에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2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구조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1.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41B8B-53D2-23D1-F1E9-C4DF3C66A2EA}"/>
              </a:ext>
            </a:extLst>
          </p:cNvPr>
          <p:cNvSpPr/>
          <p:nvPr/>
        </p:nvSpPr>
        <p:spPr>
          <a:xfrm>
            <a:off x="4218722" y="1838022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OCR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FE348C-4315-6C8D-CA27-1D48E47FD7E3}"/>
              </a:ext>
            </a:extLst>
          </p:cNvPr>
          <p:cNvSpPr/>
          <p:nvPr/>
        </p:nvSpPr>
        <p:spPr>
          <a:xfrm>
            <a:off x="1738803" y="1838022"/>
            <a:ext cx="1342327" cy="120364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09695-D6D5-6775-D3B2-F8B73E5D1B18}"/>
              </a:ext>
            </a:extLst>
          </p:cNvPr>
          <p:cNvSpPr/>
          <p:nvPr/>
        </p:nvSpPr>
        <p:spPr>
          <a:xfrm>
            <a:off x="7301622" y="1821149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4ABA64B-D676-4434-0995-77F40693707A}"/>
                  </a:ext>
                </a:extLst>
              </p14:cNvPr>
              <p14:cNvContentPartPr/>
              <p14:nvPr/>
            </p14:nvContentPartPr>
            <p14:xfrm>
              <a:off x="3220153" y="2375468"/>
              <a:ext cx="865800" cy="1209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4ABA64B-D676-4434-0995-77F406937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1153" y="2366828"/>
                <a:ext cx="883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FC0108E-312E-910A-9742-E6CEEF116D65}"/>
                  </a:ext>
                </a:extLst>
              </p14:cNvPr>
              <p14:cNvContentPartPr/>
              <p14:nvPr/>
            </p14:nvContentPartPr>
            <p14:xfrm>
              <a:off x="4031233" y="2365028"/>
              <a:ext cx="104400" cy="234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FC0108E-312E-910A-9742-E6CEEF116D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2593" y="2356388"/>
                <a:ext cx="12204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D4D40-5F26-E436-6640-0A4656E2D2F2}"/>
              </a:ext>
            </a:extLst>
          </p:cNvPr>
          <p:cNvGrpSpPr/>
          <p:nvPr/>
        </p:nvGrpSpPr>
        <p:grpSpPr>
          <a:xfrm>
            <a:off x="6201673" y="2305722"/>
            <a:ext cx="1006920" cy="209160"/>
            <a:chOff x="6201673" y="2305722"/>
            <a:chExt cx="1006920" cy="20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0E636ED-F1B1-023F-344D-1B2236D1A047}"/>
                    </a:ext>
                  </a:extLst>
                </p14:cNvPr>
                <p14:cNvContentPartPr/>
                <p14:nvPr/>
              </p14:nvContentPartPr>
              <p14:xfrm>
                <a:off x="6201673" y="2375562"/>
                <a:ext cx="995040" cy="709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0E636ED-F1B1-023F-344D-1B2236D1A0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93033" y="2366562"/>
                  <a:ext cx="1012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FEF665F-1EEA-1191-EF67-FDA9327D1A51}"/>
                    </a:ext>
                  </a:extLst>
                </p14:cNvPr>
                <p14:cNvContentPartPr/>
                <p14:nvPr/>
              </p14:nvContentPartPr>
              <p14:xfrm>
                <a:off x="7126513" y="2305722"/>
                <a:ext cx="82080" cy="2091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FEF665F-1EEA-1191-EF67-FDA9327D1A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7513" y="2296722"/>
                  <a:ext cx="9972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207D89F-4B9D-1E47-712B-88B6FA040AAA}"/>
                  </a:ext>
                </a:extLst>
              </p14:cNvPr>
              <p14:cNvContentPartPr/>
              <p14:nvPr/>
            </p14:nvContentPartPr>
            <p14:xfrm>
              <a:off x="2593033" y="2375202"/>
              <a:ext cx="7029360" cy="179064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207D89F-4B9D-1E47-712B-88B6FA040A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84033" y="2366202"/>
                <a:ext cx="7047000" cy="180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E4A6FF-29B8-2520-0ABF-AE5A8E9FA0A0}"/>
              </a:ext>
            </a:extLst>
          </p:cNvPr>
          <p:cNvGrpSpPr/>
          <p:nvPr/>
        </p:nvGrpSpPr>
        <p:grpSpPr>
          <a:xfrm>
            <a:off x="2473873" y="3140562"/>
            <a:ext cx="1852920" cy="2212920"/>
            <a:chOff x="2473873" y="3140562"/>
            <a:chExt cx="1852920" cy="22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15B6026-7558-1599-2513-A778EF0C3D65}"/>
                    </a:ext>
                  </a:extLst>
                </p14:cNvPr>
                <p14:cNvContentPartPr/>
                <p14:nvPr/>
              </p14:nvContentPartPr>
              <p14:xfrm>
                <a:off x="2473873" y="3140562"/>
                <a:ext cx="1808640" cy="20782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15B6026-7558-1599-2513-A778EF0C3D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64873" y="3131562"/>
                  <a:ext cx="1826280" cy="20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9DDF2DE-D58C-BE36-FD51-3149811A3C0B}"/>
                    </a:ext>
                  </a:extLst>
                </p14:cNvPr>
                <p14:cNvContentPartPr/>
                <p14:nvPr/>
              </p14:nvContentPartPr>
              <p14:xfrm>
                <a:off x="4092073" y="5138562"/>
                <a:ext cx="234720" cy="2149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9DDF2DE-D58C-BE36-FD51-3149811A3C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83073" y="5129562"/>
                  <a:ext cx="252360" cy="232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14ADF0-C0C9-D521-FBCE-CFFDE48ED6AA}"/>
              </a:ext>
            </a:extLst>
          </p:cNvPr>
          <p:cNvSpPr/>
          <p:nvPr/>
        </p:nvSpPr>
        <p:spPr>
          <a:xfrm>
            <a:off x="4671343" y="4751657"/>
            <a:ext cx="1342327" cy="120364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번역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364652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51ED77-0993-B003-587F-C47BC0FD782A}"/>
              </a:ext>
            </a:extLst>
          </p:cNvPr>
          <p:cNvSpPr/>
          <p:nvPr/>
        </p:nvSpPr>
        <p:spPr>
          <a:xfrm>
            <a:off x="4948924" y="1690688"/>
            <a:ext cx="5437467" cy="27719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OCR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상세 정보 및 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1.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63A54B-7D98-306A-FD04-C93E85BC7E62}"/>
              </a:ext>
            </a:extLst>
          </p:cNvPr>
          <p:cNvSpPr/>
          <p:nvPr/>
        </p:nvSpPr>
        <p:spPr>
          <a:xfrm>
            <a:off x="1724000" y="1690688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OCR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1036AA3-ECA4-7117-E093-5B2EE5F9357B}"/>
                  </a:ext>
                </a:extLst>
              </p14:cNvPr>
              <p14:cNvContentPartPr/>
              <p14:nvPr/>
            </p14:nvContentPartPr>
            <p14:xfrm>
              <a:off x="3777073" y="2142548"/>
              <a:ext cx="554400" cy="1904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1036AA3-ECA4-7117-E093-5B2EE5F93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8073" y="2133548"/>
                <a:ext cx="572040" cy="2080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E494AD-BFC1-99CA-57C8-8069EF17062D}"/>
              </a:ext>
            </a:extLst>
          </p:cNvPr>
          <p:cNvSpPr/>
          <p:nvPr/>
        </p:nvSpPr>
        <p:spPr>
          <a:xfrm>
            <a:off x="5440801" y="2827175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Detection Model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7D431-9EC1-E567-E293-8E92542C45D0}"/>
              </a:ext>
            </a:extLst>
          </p:cNvPr>
          <p:cNvSpPr/>
          <p:nvPr/>
        </p:nvSpPr>
        <p:spPr>
          <a:xfrm>
            <a:off x="8048494" y="2827175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Recognition Model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737338-6CE3-6D39-2B46-D2284D47A482}"/>
              </a:ext>
            </a:extLst>
          </p:cNvPr>
          <p:cNvSpPr txBox="1"/>
          <p:nvPr/>
        </p:nvSpPr>
        <p:spPr>
          <a:xfrm>
            <a:off x="1335540" y="3346197"/>
            <a:ext cx="101640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OCR</a:t>
            </a:r>
            <a:r>
              <a:rPr lang="ko-KR" altLang="en-US" dirty="0"/>
              <a:t> 모델은 사실상 </a:t>
            </a:r>
            <a:r>
              <a:rPr lang="en-US" altLang="ko-KR" dirty="0"/>
              <a:t>2</a:t>
            </a:r>
            <a:r>
              <a:rPr lang="ko-KR" altLang="en-US" dirty="0"/>
              <a:t>개의 모델이 </a:t>
            </a:r>
            <a:endParaRPr lang="en-US" altLang="ko-KR" dirty="0"/>
          </a:p>
          <a:p>
            <a:r>
              <a:rPr lang="ko-KR" altLang="en-US" dirty="0"/>
              <a:t>합쳐진 구조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위에서도 언급하였듯 </a:t>
            </a:r>
            <a:r>
              <a:rPr lang="en-US" altLang="ko-KR" dirty="0"/>
              <a:t>OCR</a:t>
            </a:r>
            <a:r>
              <a:rPr lang="ko-KR" altLang="en-US" dirty="0"/>
              <a:t>은 보통 </a:t>
            </a:r>
            <a:r>
              <a:rPr lang="en-US" altLang="ko-KR" b="1" dirty="0"/>
              <a:t>Text detection  -&gt; Text recognition </a:t>
            </a:r>
            <a:r>
              <a:rPr lang="ko-KR" altLang="en-US" dirty="0"/>
              <a:t>이렇게 두 개의 모델을 거친 과정이 일반적입니다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</a:t>
            </a:r>
            <a:r>
              <a:rPr lang="ko-KR" altLang="en-US" dirty="0"/>
              <a:t>그러나 현재 </a:t>
            </a:r>
            <a:r>
              <a:rPr lang="en-US" altLang="ko-KR" dirty="0"/>
              <a:t>Detection</a:t>
            </a:r>
            <a:r>
              <a:rPr lang="ko-KR" altLang="en-US" dirty="0"/>
              <a:t>과 </a:t>
            </a:r>
            <a:r>
              <a:rPr lang="en-US" altLang="ko-KR" dirty="0"/>
              <a:t>Recognition</a:t>
            </a:r>
            <a:r>
              <a:rPr lang="ko-KR" altLang="en-US" dirty="0"/>
              <a:t>을 동시에 해내는 </a:t>
            </a:r>
            <a:r>
              <a:rPr lang="en-US" altLang="ko-KR" dirty="0"/>
              <a:t>End-to-End OCR </a:t>
            </a:r>
            <a:r>
              <a:rPr lang="ko-KR" altLang="en-US" dirty="0"/>
              <a:t>모델도 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/>
              <a:t>연구 중 이라고 합니다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4723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E1886-14DA-1E89-0AA9-AB78D94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095" y="365125"/>
            <a:ext cx="9027254" cy="1325563"/>
          </a:xfrm>
        </p:spPr>
        <p:txBody>
          <a:bodyPr/>
          <a:lstStyle/>
          <a:p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상세 정보 및 설명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6691C8-DB32-A795-33C8-1AE2E36A38AD}"/>
              </a:ext>
            </a:extLst>
          </p:cNvPr>
          <p:cNvSpPr txBox="1">
            <a:spLocks/>
          </p:cNvSpPr>
          <p:nvPr/>
        </p:nvSpPr>
        <p:spPr>
          <a:xfrm>
            <a:off x="7002011" y="4392656"/>
            <a:ext cx="2476500" cy="385974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959B4-A02E-8C9B-FBA2-AFA90524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63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7;p3">
            <a:extLst>
              <a:ext uri="{FF2B5EF4-FFF2-40B4-BE49-F238E27FC236}">
                <a16:creationId xmlns:a16="http://schemas.microsoft.com/office/drawing/2014/main" id="{8063BBC6-0CB0-231B-94BD-A1F2AF38585D}"/>
              </a:ext>
            </a:extLst>
          </p:cNvPr>
          <p:cNvSpPr/>
          <p:nvPr/>
        </p:nvSpPr>
        <p:spPr>
          <a:xfrm>
            <a:off x="209725" y="365125"/>
            <a:ext cx="9364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CHAPTER   </a:t>
            </a:r>
            <a:endParaRPr sz="11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650BBA6A-BAD1-3C0F-89B5-032D8E7B323A}"/>
              </a:ext>
            </a:extLst>
          </p:cNvPr>
          <p:cNvSpPr/>
          <p:nvPr/>
        </p:nvSpPr>
        <p:spPr>
          <a:xfrm>
            <a:off x="573705" y="483442"/>
            <a:ext cx="96794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/>
                <a:ea typeface="Noto Sans"/>
                <a:cs typeface="Noto Sans"/>
                <a:sym typeface="Noto Sans"/>
              </a:rPr>
              <a:t>1.</a:t>
            </a:r>
            <a:endParaRPr sz="6000" b="1" i="1" dirty="0">
              <a:solidFill>
                <a:schemeClr val="tx1">
                  <a:lumMod val="65000"/>
                  <a:lumOff val="35000"/>
                </a:schemeClr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E494AD-BFC1-99CA-57C8-8069EF17062D}"/>
              </a:ext>
            </a:extLst>
          </p:cNvPr>
          <p:cNvSpPr/>
          <p:nvPr/>
        </p:nvSpPr>
        <p:spPr>
          <a:xfrm>
            <a:off x="1753384" y="1623526"/>
            <a:ext cx="1877278" cy="12036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Detection Model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737338-6CE3-6D39-2B46-D2284D47A482}"/>
              </a:ext>
            </a:extLst>
          </p:cNvPr>
          <p:cNvSpPr txBox="1"/>
          <p:nvPr/>
        </p:nvSpPr>
        <p:spPr>
          <a:xfrm>
            <a:off x="3907671" y="1464666"/>
            <a:ext cx="7641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Detection (Vision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이미지를 입력하면</a:t>
            </a:r>
            <a:r>
              <a:rPr lang="en-US" altLang="ko-KR" dirty="0"/>
              <a:t>, </a:t>
            </a:r>
            <a:r>
              <a:rPr lang="ko-KR" altLang="en-US" dirty="0"/>
              <a:t>그 이미지 상에서 텍스트가 위치한 부분을 찾아내는 모델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네이버 </a:t>
            </a:r>
            <a:r>
              <a:rPr lang="ko-KR" altLang="en-US" dirty="0" err="1"/>
              <a:t>클로바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의 </a:t>
            </a:r>
            <a:r>
              <a:rPr lang="en-US" altLang="ko-KR" dirty="0"/>
              <a:t>CRAFT </a:t>
            </a:r>
            <a:r>
              <a:rPr lang="ko-KR" altLang="en-US" dirty="0"/>
              <a:t>모델을 채용하였습니다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다른 </a:t>
            </a:r>
            <a:r>
              <a:rPr lang="en-US" altLang="ko-KR" dirty="0"/>
              <a:t>Detection </a:t>
            </a:r>
            <a:r>
              <a:rPr lang="ko-KR" altLang="en-US" dirty="0"/>
              <a:t>모델은 </a:t>
            </a:r>
            <a:r>
              <a:rPr lang="ko-KR" altLang="en-US" dirty="0" err="1"/>
              <a:t>수평한</a:t>
            </a:r>
            <a:r>
              <a:rPr lang="ko-KR" altLang="en-US" dirty="0"/>
              <a:t> 글자만 </a:t>
            </a:r>
            <a:r>
              <a:rPr lang="ko-KR" altLang="en-US" dirty="0" err="1"/>
              <a:t>잡는데에</a:t>
            </a:r>
            <a:r>
              <a:rPr lang="ko-KR" altLang="en-US" dirty="0"/>
              <a:t> 비해 </a:t>
            </a:r>
            <a:r>
              <a:rPr lang="en-US" altLang="ko-KR" dirty="0"/>
              <a:t>CRAFT </a:t>
            </a:r>
            <a:r>
              <a:rPr lang="ko-KR" altLang="en-US" dirty="0"/>
              <a:t>모델은 굴곡진 텍스트도 탐지를 잘해냈기 때문입니다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 </a:t>
            </a:r>
            <a:r>
              <a:rPr lang="ko-KR" altLang="en-US" dirty="0" err="1"/>
              <a:t>바운딩</a:t>
            </a:r>
            <a:r>
              <a:rPr lang="ko-KR" altLang="en-US" dirty="0"/>
              <a:t> 박스가 아닌 </a:t>
            </a:r>
            <a:r>
              <a:rPr lang="ko-KR" altLang="en-US" dirty="0" err="1"/>
              <a:t>세그멘테이션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 descr="텍스트, 여러개이(가) 표시된 사진&#10;&#10;자동 생성된 설명">
            <a:extLst>
              <a:ext uri="{FF2B5EF4-FFF2-40B4-BE49-F238E27FC236}">
                <a16:creationId xmlns:a16="http://schemas.microsoft.com/office/drawing/2014/main" id="{32D2BB2C-0B3A-0E4A-8165-3875D8FD2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11" y="3741373"/>
            <a:ext cx="8524757" cy="2145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3620E-8244-2FEE-56BB-06A8FAEE1453}"/>
              </a:ext>
            </a:extLst>
          </p:cNvPr>
          <p:cNvSpPr txBox="1"/>
          <p:nvPr/>
        </p:nvSpPr>
        <p:spPr>
          <a:xfrm>
            <a:off x="677962" y="5156908"/>
            <a:ext cx="11440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색상점등을 낮춰서 특이점 추출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단순히 </a:t>
            </a:r>
            <a:r>
              <a:rPr lang="en-US" altLang="ko-KR" dirty="0"/>
              <a:t>object detection </a:t>
            </a:r>
            <a:r>
              <a:rPr lang="ko-KR" altLang="en-US" dirty="0"/>
              <a:t>기법 뿐 아니라 </a:t>
            </a:r>
            <a:r>
              <a:rPr lang="en-US" altLang="ko-KR" dirty="0"/>
              <a:t>Segmentation </a:t>
            </a:r>
            <a:r>
              <a:rPr lang="ko-KR" altLang="en-US" dirty="0"/>
              <a:t>기법도 동원되며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문자가 가지는 독특한 특성까지 고려하여 </a:t>
            </a:r>
            <a:r>
              <a:rPr lang="ko-KR" altLang="en-US" dirty="0" err="1"/>
              <a:t>디텍트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41769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1895</Words>
  <Application>Microsoft Office PowerPoint</Application>
  <PresentationFormat>와이드스크린</PresentationFormat>
  <Paragraphs>412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Malgun Gothic Semilight</vt:lpstr>
      <vt:lpstr>Noto Sans CJK KR Bold</vt:lpstr>
      <vt:lpstr>Malgun Gothic</vt:lpstr>
      <vt:lpstr>Arial</vt:lpstr>
      <vt:lpstr>Calibri</vt:lpstr>
      <vt:lpstr>Noto Sans</vt:lpstr>
      <vt:lpstr>ShapesVTI</vt:lpstr>
      <vt:lpstr>MS AI School  Project :  이미지를 통한 간편 번역 프로그램</vt:lpstr>
      <vt:lpstr>CONTENTS</vt:lpstr>
      <vt:lpstr>프로젝트 구조</vt:lpstr>
      <vt:lpstr>프로젝트 구조</vt:lpstr>
      <vt:lpstr>프로젝트 구조</vt:lpstr>
      <vt:lpstr>프로젝트 구조</vt:lpstr>
      <vt:lpstr>프로젝트 구조</vt:lpstr>
      <vt:lpstr>프로젝트 상세 정보 및 설명</vt:lpstr>
      <vt:lpstr>프로젝트 상세 정보 및 설명</vt:lpstr>
      <vt:lpstr>프로젝트 상세 정보 및 설명</vt:lpstr>
      <vt:lpstr>프로젝트 상세 정보 및 설명</vt:lpstr>
      <vt:lpstr>프로젝트 상세 정보 및 설명</vt:lpstr>
      <vt:lpstr>프로젝트 상세 정보 및 설명</vt:lpstr>
      <vt:lpstr>프로젝트 시연 (학습용)</vt:lpstr>
      <vt:lpstr>추가 구현 프로젝트 설명</vt:lpstr>
      <vt:lpstr>추가 구현 프로젝트 설명</vt:lpstr>
      <vt:lpstr>추가 구현 프로젝트 설명 ( 모델 )</vt:lpstr>
      <vt:lpstr>추가 구현 프로젝트 설명 ( 모델 )</vt:lpstr>
      <vt:lpstr>프로젝트 시연 ( 성능용 )</vt:lpstr>
      <vt:lpstr>구현 첼린지</vt:lpstr>
      <vt:lpstr>구현 첼린지</vt:lpstr>
      <vt:lpstr>구현 첼린지</vt:lpstr>
      <vt:lpstr>구현 첼린지</vt:lpstr>
      <vt:lpstr>구현 첼린지</vt:lpstr>
      <vt:lpstr>구현 첼린지</vt:lpstr>
      <vt:lpstr>구현 첼린지</vt:lpstr>
      <vt:lpstr>구현 첼린지</vt:lpstr>
      <vt:lpstr>구현 첼린지</vt:lpstr>
      <vt:lpstr>구현 첼린지</vt:lpstr>
      <vt:lpstr>구현 첼린지</vt:lpstr>
      <vt:lpstr>구현 첼린지</vt:lpstr>
      <vt:lpstr>한계점 및 개선 사항</vt:lpstr>
      <vt:lpstr>한계점 및 개선 사항</vt:lpstr>
      <vt:lpstr>한계점 및 개선 사항</vt:lpstr>
      <vt:lpstr>한계점 및 개선 사항</vt:lpstr>
      <vt:lpstr>한계점 및 개선 사항</vt:lpstr>
      <vt:lpstr>한계점 및 개선 사항</vt:lpstr>
      <vt:lpstr>한계점 및 개선 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</dc:title>
  <dc:creator>김민정</dc:creator>
  <cp:lastModifiedBy>이성규</cp:lastModifiedBy>
  <cp:revision>29</cp:revision>
  <dcterms:created xsi:type="dcterms:W3CDTF">2023-02-02T14:52:35Z</dcterms:created>
  <dcterms:modified xsi:type="dcterms:W3CDTF">2023-02-19T22:43:35Z</dcterms:modified>
</cp:coreProperties>
</file>