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ygam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508" y="885559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Создание простых </a:t>
            </a:r>
            <a:r>
              <a:rPr lang="ru-RU" sz="4400" dirty="0" smtClean="0"/>
              <a:t>приложений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на языке программирования </a:t>
            </a:r>
            <a:r>
              <a:rPr lang="en-US" sz="4400" dirty="0" smtClean="0"/>
              <a:t>Python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5723" y="5161085"/>
            <a:ext cx="6500444" cy="133642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Работу подготовил</a:t>
            </a:r>
            <a:br>
              <a:rPr lang="ru-RU" dirty="0" smtClean="0"/>
            </a:br>
            <a:r>
              <a:rPr lang="ru-RU" dirty="0" smtClean="0"/>
              <a:t> ученик 10А класса </a:t>
            </a:r>
            <a:br>
              <a:rPr lang="ru-RU" dirty="0" smtClean="0"/>
            </a:br>
            <a:r>
              <a:rPr lang="ru-RU" dirty="0" smtClean="0"/>
              <a:t>МАОУ «Гимназия №2» </a:t>
            </a:r>
            <a:br>
              <a:rPr lang="ru-RU" dirty="0" smtClean="0"/>
            </a:br>
            <a:r>
              <a:rPr lang="ru-RU" dirty="0" smtClean="0"/>
              <a:t>Матвей Хамков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7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Цели и задачи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76317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Цели: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Изучение методов создания и создание своей игры «</a:t>
            </a:r>
            <a:r>
              <a:rPr lang="en-US" sz="2000" dirty="0"/>
              <a:t>Tetris</a:t>
            </a:r>
            <a:r>
              <a:rPr lang="ru-RU" sz="2000" dirty="0"/>
              <a:t>» на языке программирования Python. 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Изучить средства создания игр на языке Python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Узнать, как пользоваться библиотекой «PyGame»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Научиться использовать частицы и спрайты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Изучить способы оформления игры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Создать игру «Tetris» используя изученное</a:t>
            </a:r>
          </a:p>
        </p:txBody>
      </p:sp>
    </p:spTree>
    <p:extLst>
      <p:ext uri="{BB962C8B-B14F-4D97-AF65-F5344CB8AC3E}">
        <p14:creationId xmlns:p14="http://schemas.microsoft.com/office/powerpoint/2010/main" val="145632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Язык программирования </a:t>
            </a:r>
            <a:r>
              <a:rPr lang="en-US" sz="4000" b="1" dirty="0"/>
              <a:t>Python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8659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 </a:t>
            </a:r>
            <a:r>
              <a:rPr lang="ru-RU" sz="2000" dirty="0" smtClean="0"/>
              <a:t>сейчас один из самых распространенных языков программирования в мире. Он ориентирован </a:t>
            </a:r>
            <a:r>
              <a:rPr lang="ru-RU" sz="2000" dirty="0"/>
              <a:t>на повышение производительности разработчика, читаемости кода и его качества, а также на обеспечение переносимости написанных на нём </a:t>
            </a:r>
            <a:r>
              <a:rPr lang="ru-RU" sz="2000" dirty="0" smtClean="0"/>
              <a:t>программ. </a:t>
            </a:r>
            <a:r>
              <a:rPr lang="ru-RU" sz="2000" dirty="0" err="1"/>
              <a:t>Python</a:t>
            </a:r>
            <a:r>
              <a:rPr lang="ru-RU" sz="2000" dirty="0"/>
              <a:t> также известен как интерпретируемый язык и используется в том числе как </a:t>
            </a:r>
            <a:r>
              <a:rPr lang="ru-RU" sz="2000" dirty="0" smtClean="0"/>
              <a:t>скриптовый. </a:t>
            </a:r>
            <a:r>
              <a:rPr lang="ru-RU" sz="2000" dirty="0"/>
              <a:t>Недостатком же языка является зачастую более низкая скорость работы написанных на нём программ по сравнению с аналогичным кодом, написанным на </a:t>
            </a:r>
            <a:r>
              <a:rPr lang="ru-RU" sz="2000" dirty="0" smtClean="0"/>
              <a:t>Си</a:t>
            </a:r>
            <a:r>
              <a:rPr lang="ru-RU" sz="2000" dirty="0"/>
              <a:t> или C</a:t>
            </a:r>
            <a:r>
              <a:rPr lang="ru-RU" sz="2000" dirty="0" smtClean="0"/>
              <a:t>++.</a:t>
            </a:r>
            <a:endParaRPr lang="ru-RU" sz="2000" dirty="0"/>
          </a:p>
        </p:txBody>
      </p:sp>
      <p:pic>
        <p:nvPicPr>
          <p:cNvPr id="1026" name="Picture 2" descr="https://im0-tub-ru.yandex.net/i?id=389f9e51a9619e3b28487d3c9b81e6af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15" y="4448993"/>
            <a:ext cx="4634923" cy="19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hannatronsen.com/static/Media/badges/pyth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6" t="21898" r="20974" b="21952"/>
          <a:stretch/>
        </p:blipFill>
        <p:spPr bwMode="auto">
          <a:xfrm>
            <a:off x="9497461" y="3849440"/>
            <a:ext cx="2078948" cy="1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057" y="23946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Средства создания игр на языке </a:t>
            </a:r>
            <a:r>
              <a:rPr lang="en-US" sz="4000" b="1" dirty="0"/>
              <a:t>Python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057" y="1440930"/>
            <a:ext cx="6347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удобного программирования на языке </a:t>
            </a:r>
            <a:r>
              <a:rPr lang="en-US" sz="2000" dirty="0"/>
              <a:t>Python </a:t>
            </a:r>
            <a:r>
              <a:rPr lang="ru-RU" sz="2000" dirty="0"/>
              <a:t>существуют библиотеки с открытым исходным кодом, написанные другими людьми. Некоторые из них встроенные, например, библиотека «</a:t>
            </a:r>
            <a:r>
              <a:rPr lang="en-US" sz="2000" dirty="0"/>
              <a:t>random</a:t>
            </a:r>
            <a:r>
              <a:rPr lang="ru-RU" sz="2000" dirty="0"/>
              <a:t>» - для выбора псевдослучайных значений. Большинство же других библиотек нужно скачивать отдельно. Среди них и специализированные библиотеки для написания приложений и игр, такие как: «</a:t>
            </a:r>
            <a:r>
              <a:rPr lang="en-US" sz="2000" dirty="0" err="1"/>
              <a:t>Tkinter</a:t>
            </a:r>
            <a:r>
              <a:rPr lang="ru-RU" sz="2000" dirty="0"/>
              <a:t>», «</a:t>
            </a:r>
            <a:r>
              <a:rPr lang="en-US" sz="2000" dirty="0" err="1"/>
              <a:t>PyQt</a:t>
            </a:r>
            <a:r>
              <a:rPr lang="ru-RU" sz="2000" dirty="0"/>
              <a:t>», «</a:t>
            </a:r>
            <a:r>
              <a:rPr lang="en-US" sz="2000" dirty="0"/>
              <a:t>PyGame</a:t>
            </a:r>
            <a:r>
              <a:rPr lang="ru-RU" sz="2000" dirty="0"/>
              <a:t>» и другие. </a:t>
            </a:r>
            <a:endParaRPr lang="en-US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своём проекте я буду использовать «</a:t>
            </a:r>
            <a:r>
              <a:rPr lang="en-US" sz="2000" dirty="0"/>
              <a:t>PyGame</a:t>
            </a:r>
            <a:r>
              <a:rPr lang="ru-RU" sz="2000" dirty="0"/>
              <a:t>», так как она кажется мне наиболее удобной и подходящей для моих целей.</a:t>
            </a:r>
          </a:p>
        </p:txBody>
      </p:sp>
      <p:pic>
        <p:nvPicPr>
          <p:cNvPr id="2052" name="Picture 4" descr="https://pbs.twimg.com/media/D-no4VEWkAIcW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21" y="4230594"/>
            <a:ext cx="2186959" cy="21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-eu-west-1.amazonaws.com/sdz-upload/prod/upload/Map0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42" y="1440930"/>
            <a:ext cx="4361758" cy="25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Библиотека «</a:t>
            </a:r>
            <a:r>
              <a:rPr lang="en-US" sz="4000" b="1" dirty="0" err="1" smtClean="0"/>
              <a:t>PyGame</a:t>
            </a:r>
            <a:r>
              <a:rPr lang="ru-RU" sz="4000" b="1" dirty="0" smtClean="0"/>
              <a:t>»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8148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Библиотека «</a:t>
            </a:r>
            <a:r>
              <a:rPr lang="en-US" sz="2000" dirty="0"/>
              <a:t>PyGame</a:t>
            </a:r>
            <a:r>
              <a:rPr lang="ru-RU" sz="2000" dirty="0"/>
              <a:t>» - одна из наиболее известных библиотек для разработки игр на языке программирования </a:t>
            </a:r>
            <a:r>
              <a:rPr lang="en-US" sz="2000" dirty="0"/>
              <a:t>Python</a:t>
            </a:r>
            <a:r>
              <a:rPr lang="ru-RU" sz="2000" dirty="0"/>
              <a:t>. Система работы этой библиотеки заключается в нескольких холстах, один из которых это то, что видит пользователь, а на остальных хранятся изменения, которые потом копируются на основной. На этих холстах можно рисовать и вставлять на них спрайты, а с помощью объединения их в списки можно создавать частицы. Также во встроенных механизмах библиотеки есть средства для воспроизведения музыки.</a:t>
            </a:r>
          </a:p>
          <a:p>
            <a:endParaRPr lang="ru-RU" sz="2000" dirty="0"/>
          </a:p>
        </p:txBody>
      </p:sp>
      <p:pic>
        <p:nvPicPr>
          <p:cNvPr id="4" name="Picture 2" descr="https://miro.medium.com/max/640/0*nr8xfIriulC1eI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73" y="4860448"/>
            <a:ext cx="3113836" cy="12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Остальные </a:t>
            </a:r>
            <a:r>
              <a:rPr lang="ru-RU" sz="4000" b="1" dirty="0"/>
              <a:t>библиотеки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469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своем проекте мне также пригодятся библиотеки «random», «</a:t>
            </a:r>
            <a:r>
              <a:rPr lang="en-US" sz="2000" dirty="0"/>
              <a:t>sys</a:t>
            </a:r>
            <a:r>
              <a:rPr lang="ru-RU" sz="2000" dirty="0"/>
              <a:t>», «</a:t>
            </a:r>
            <a:r>
              <a:rPr lang="en-US" sz="2000" dirty="0" err="1"/>
              <a:t>os</a:t>
            </a:r>
            <a:r>
              <a:rPr lang="ru-RU" sz="2000" dirty="0"/>
              <a:t>» и «sqlite3». «</a:t>
            </a:r>
            <a:r>
              <a:rPr lang="en-US" sz="2000" dirty="0"/>
              <a:t>random</a:t>
            </a:r>
            <a:r>
              <a:rPr lang="ru-RU" sz="2000" dirty="0"/>
              <a:t>» отвечает за генерирование псевдослучайных значений, «</a:t>
            </a:r>
            <a:r>
              <a:rPr lang="en-US" sz="2000" dirty="0"/>
              <a:t>sys</a:t>
            </a:r>
            <a:r>
              <a:rPr lang="ru-RU" sz="2000" dirty="0"/>
              <a:t>» - за системные функции (например, выход и закрытие приложения), «</a:t>
            </a:r>
            <a:r>
              <a:rPr lang="en-US" sz="2000" dirty="0" err="1"/>
              <a:t>os</a:t>
            </a:r>
            <a:r>
              <a:rPr lang="ru-RU" sz="2000" dirty="0"/>
              <a:t>» - за работу с файлами в памяти компьютера, а «</a:t>
            </a:r>
            <a:r>
              <a:rPr lang="en-US" sz="2000" dirty="0" err="1"/>
              <a:t>sqlite</a:t>
            </a:r>
            <a:r>
              <a:rPr lang="ru-RU" sz="2000" dirty="0"/>
              <a:t>3» - за работу с базами данных, их чтение и запись.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734" t="13931" r="26811" b="13283"/>
          <a:stretch/>
        </p:blipFill>
        <p:spPr>
          <a:xfrm>
            <a:off x="7607394" y="1690688"/>
            <a:ext cx="3746406" cy="28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План действий при разработке </a:t>
            </a:r>
            <a:r>
              <a:rPr lang="ru-RU" sz="4000" b="1" dirty="0"/>
              <a:t>игры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7113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Создать </a:t>
            </a:r>
            <a:r>
              <a:rPr lang="ru-RU" sz="2000" dirty="0"/>
              <a:t>классы для фигур, поля и частиц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Написать функции для стартового экрана, меню выбора сложности, меню рекордов и самой игры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Создать обработчик событий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Создать и подключить базу данных для хранения рекордов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Добавить папки с файлами игровой музыки, фонов и спрайтов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Настроить всё для удобного использования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Протестировать на наличие ошибок и исправить </a:t>
            </a:r>
            <a:r>
              <a:rPr lang="ru-RU" sz="2000" dirty="0" smtClean="0"/>
              <a:t>найденные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39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Выводы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8945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Изучил </a:t>
            </a:r>
            <a:r>
              <a:rPr lang="ru-RU" sz="2000" dirty="0"/>
              <a:t>методы разработки игр на языке программирования </a:t>
            </a:r>
            <a:r>
              <a:rPr lang="en-US" sz="2000" dirty="0"/>
              <a:t>Python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Научился пользоваться библиотекой «</a:t>
            </a:r>
            <a:r>
              <a:rPr lang="en-US" sz="2000" dirty="0"/>
              <a:t>PyGame</a:t>
            </a:r>
            <a:r>
              <a:rPr lang="ru-RU" sz="20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 помощью изученного создал игру «</a:t>
            </a:r>
            <a:r>
              <a:rPr lang="en-US" sz="2000" dirty="0"/>
              <a:t>Tetris</a:t>
            </a:r>
            <a:r>
              <a:rPr lang="ru-RU" sz="2000" dirty="0"/>
              <a:t>»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32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Список</a:t>
            </a:r>
            <a:r>
              <a:rPr lang="ru-RU" b="1" dirty="0"/>
              <a:t> </a:t>
            </a:r>
            <a:r>
              <a:rPr lang="ru-RU" sz="4400" b="1" dirty="0"/>
              <a:t>литературы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4839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u="sng" dirty="0">
                <a:hlinkClick r:id="rId2"/>
              </a:rPr>
              <a:t>https://ru.wikipedia.org/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u="sng" dirty="0">
                <a:hlinkClick r:id="rId3"/>
              </a:rPr>
              <a:t>https://pythonru.com/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u="sng" dirty="0">
                <a:hlinkClick r:id="rId4"/>
              </a:rPr>
              <a:t>https://www.pygame.org</a:t>
            </a:r>
            <a:r>
              <a:rPr lang="ru-RU" sz="2000" u="sng" dirty="0" smtClean="0">
                <a:hlinkClick r:id="rId4"/>
              </a:rPr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568250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387</TotalTime>
  <Words>485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Глубина</vt:lpstr>
      <vt:lpstr>Создание простых приложений на языке программирования Python</vt:lpstr>
      <vt:lpstr>Цели и задачи</vt:lpstr>
      <vt:lpstr>Язык программирования Python</vt:lpstr>
      <vt:lpstr>Средства создания игр на языке Python</vt:lpstr>
      <vt:lpstr>Библиотека «PyGame»</vt:lpstr>
      <vt:lpstr>Остальные библиотеки</vt:lpstr>
      <vt:lpstr>План действий при разработке игры</vt:lpstr>
      <vt:lpstr>Выводы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простых игр  на языке программирования Python3</dc:title>
  <dc:creator>Гусев Олег</dc:creator>
  <cp:lastModifiedBy>Гусев Олег</cp:lastModifiedBy>
  <cp:revision>18</cp:revision>
  <dcterms:created xsi:type="dcterms:W3CDTF">2021-02-16T17:35:11Z</dcterms:created>
  <dcterms:modified xsi:type="dcterms:W3CDTF">2021-04-30T17:12:39Z</dcterms:modified>
</cp:coreProperties>
</file>