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6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ECF1-FB08-48FC-B45D-807F443755F4}" type="datetimeFigureOut">
              <a:rPr lang="en-IE" smtClean="0"/>
              <a:t>24/10/2013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71E4-6861-4732-8F34-4F4D9FD11A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81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81DE-5AEF-4FAD-BA62-F267E0B801CD}" type="datetimeFigureOut">
              <a:rPr lang="en-IE" smtClean="0"/>
              <a:t>24/10/2013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2CAB0-A59A-4EF5-A5F9-E5624B5D4D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82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1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9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3" descr="C:\Users\Bryan\Downloads\CS.DIT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90554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4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04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5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18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24/10/2013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4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CA75-51D1-4143-BA71-9D0DBE509351}" type="datetimeFigureOut">
              <a:rPr lang="en-IE" smtClean="0"/>
              <a:t>24/10/2013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1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bryan.duggan@dit.i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Dr Bryan Duggan</a:t>
            </a:r>
          </a:p>
          <a:p>
            <a:r>
              <a:rPr lang="en-GB" dirty="0" smtClean="0"/>
              <a:t>DIT School of Computing</a:t>
            </a:r>
          </a:p>
          <a:p>
            <a:r>
              <a:rPr lang="en-GB" dirty="0" smtClean="0">
                <a:hlinkClick r:id="rId2"/>
              </a:rPr>
              <a:t>bryan.duggan@dit.ie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ditcomputing</a:t>
            </a:r>
            <a:endParaRPr lang="en-GB" dirty="0" smtClean="0"/>
          </a:p>
          <a:p>
            <a:r>
              <a:rPr lang="en-GB" dirty="0" smtClean="0"/>
              <a:t>http://facebook.com/ditschoolofcomputing</a:t>
            </a:r>
          </a:p>
          <a:p>
            <a:endParaRPr lang="en-GB" dirty="0" smtClean="0"/>
          </a:p>
        </p:txBody>
      </p:sp>
      <p:sp>
        <p:nvSpPr>
          <p:cNvPr id="5" name="AutoShape 2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4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29" name="Picture 5" descr="C:\Users\Bryan.discovery.000\Documents\Logos\DIT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6628" y="764704"/>
            <a:ext cx="86099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4000" dirty="0" smtClean="0"/>
              <a:t>Virtual </a:t>
            </a:r>
            <a:r>
              <a:rPr lang="en-IE" sz="4000" dirty="0"/>
              <a:t>Reality: From the Movies to your </a:t>
            </a:r>
          </a:p>
          <a:p>
            <a:pPr algn="ctr"/>
            <a:r>
              <a:rPr lang="en-IE" sz="4000" dirty="0" smtClean="0"/>
              <a:t>Living </a:t>
            </a:r>
            <a:r>
              <a:rPr lang="en-IE" sz="4000" dirty="0"/>
              <a:t>Room with Oculus Rift &amp; </a:t>
            </a:r>
            <a:r>
              <a:rPr lang="en-IE" sz="4000" dirty="0" smtClean="0"/>
              <a:t>Kinect</a:t>
            </a:r>
            <a:endParaRPr lang="en-IE" sz="1100" dirty="0"/>
          </a:p>
        </p:txBody>
      </p:sp>
      <p:pic>
        <p:nvPicPr>
          <p:cNvPr id="14" name="Picture 3" descr="C:\Users\Bryan\Downloads\CS.DI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99285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virtual reality?</a:t>
            </a:r>
          </a:p>
          <a:p>
            <a:r>
              <a:rPr lang="en-IE" dirty="0" smtClean="0"/>
              <a:t>Potential applications of virtual reality</a:t>
            </a:r>
          </a:p>
          <a:p>
            <a:r>
              <a:rPr lang="en-IE" dirty="0" smtClean="0"/>
              <a:t>History of virtual reality real &amp; imagined</a:t>
            </a:r>
          </a:p>
          <a:p>
            <a:r>
              <a:rPr lang="en-IE" dirty="0" smtClean="0"/>
              <a:t>Virtual reality today </a:t>
            </a:r>
          </a:p>
          <a:p>
            <a:pPr lvl="1"/>
            <a:r>
              <a:rPr lang="en-IE" dirty="0" smtClean="0"/>
              <a:t>Lots of demos</a:t>
            </a:r>
          </a:p>
          <a:p>
            <a:r>
              <a:rPr lang="en-IE" dirty="0" smtClean="0"/>
              <a:t>The future</a:t>
            </a:r>
          </a:p>
        </p:txBody>
      </p:sp>
    </p:spTree>
    <p:extLst>
      <p:ext uri="{BB962C8B-B14F-4D97-AF65-F5344CB8AC3E}">
        <p14:creationId xmlns:p14="http://schemas.microsoft.com/office/powerpoint/2010/main" val="135724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virtual reality?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Humans like telling stories</a:t>
            </a:r>
          </a:p>
          <a:p>
            <a:r>
              <a:rPr lang="en-IE" dirty="0" smtClean="0"/>
              <a:t>Creating imaginary worlds</a:t>
            </a:r>
          </a:p>
          <a:p>
            <a:r>
              <a:rPr lang="en-IE" dirty="0" smtClean="0"/>
              <a:t>Books, pictures, movies, TV, computer games</a:t>
            </a:r>
          </a:p>
          <a:p>
            <a:r>
              <a:rPr lang="en-IE" dirty="0" smtClean="0"/>
              <a:t>Virtual reality</a:t>
            </a:r>
          </a:p>
          <a:p>
            <a:r>
              <a:rPr lang="en-IE" dirty="0" smtClean="0"/>
              <a:t>To create a simulated experience</a:t>
            </a:r>
          </a:p>
          <a:p>
            <a:r>
              <a:rPr lang="en-IE" dirty="0" smtClean="0"/>
              <a:t>The </a:t>
            </a:r>
            <a:r>
              <a:rPr lang="en-IE" smtClean="0"/>
              <a:t>experience is </a:t>
            </a:r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2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Helig’s</a:t>
            </a:r>
            <a:r>
              <a:rPr lang="en-IE" dirty="0" smtClean="0"/>
              <a:t> </a:t>
            </a:r>
            <a:r>
              <a:rPr lang="en-IE" dirty="0" err="1" smtClean="0"/>
              <a:t>Sensorama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IE" dirty="0" smtClean="0"/>
              <a:t>Immersive cinema experiences</a:t>
            </a:r>
          </a:p>
          <a:p>
            <a:r>
              <a:rPr lang="en-IE" dirty="0" smtClean="0"/>
              <a:t>Built in 1962</a:t>
            </a:r>
          </a:p>
          <a:p>
            <a:r>
              <a:rPr lang="en-IE" dirty="0" smtClean="0"/>
              <a:t>Still works!</a:t>
            </a:r>
            <a:endParaRPr lang="en-IE" dirty="0"/>
          </a:p>
        </p:txBody>
      </p:sp>
      <p:pic>
        <p:nvPicPr>
          <p:cNvPr id="4100" name="Picture 4" descr="http://intelligentheritage.files.wordpress.com/2011/09/sensora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40768"/>
            <a:ext cx="2838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4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Words>97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Overview</vt:lpstr>
      <vt:lpstr>What is virtual reality?</vt:lpstr>
      <vt:lpstr>Helig’s Sensorama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for Fun &amp; Profit: The Story of Tunepal</dc:title>
  <dc:creator>Bryan Duggan</dc:creator>
  <cp:lastModifiedBy>Bryan Duggan</cp:lastModifiedBy>
  <cp:revision>135</cp:revision>
  <cp:lastPrinted>2011-10-26T17:39:23Z</cp:lastPrinted>
  <dcterms:created xsi:type="dcterms:W3CDTF">2010-11-17T15:56:37Z</dcterms:created>
  <dcterms:modified xsi:type="dcterms:W3CDTF">2013-10-25T11:47:06Z</dcterms:modified>
</cp:coreProperties>
</file>