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4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7.xml" ContentType="application/vnd.openxmlformats-officedocument.presentationml.notesSlide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notesSlides/notesSlide9.xml" ContentType="application/vnd.openxmlformats-officedocument.presentationml.notesSlide+xml"/>
  <Override PartName="/ppt/ink/ink40.xml" ContentType="application/inkml+xml"/>
  <Override PartName="/ppt/notesSlides/notesSlide10.xml" ContentType="application/vnd.openxmlformats-officedocument.presentationml.notesSlide+xml"/>
  <Override PartName="/ppt/ink/ink4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3.xml" ContentType="application/inkml+xml"/>
  <Override PartName="/ppt/notesSlides/notesSlide15.xml" ContentType="application/vnd.openxmlformats-officedocument.presentationml.notesSlide+xml"/>
  <Override PartName="/ppt/ink/ink44.xml" ContentType="application/inkml+xml"/>
  <Override PartName="/ppt/notesSlides/notesSlide16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17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5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notesSlides/notesSlide24.xml" ContentType="application/vnd.openxmlformats-officedocument.presentationml.notesSlide+xml"/>
  <Override PartName="/ppt/ink/ink57.xml" ContentType="application/inkml+xml"/>
  <Override PartName="/ppt/notesSlides/notesSlide25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notesSlides/notesSlide28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notesSlides/notesSlide29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30.xml" ContentType="application/vnd.openxmlformats-officedocument.presentationml.notesSlide+xml"/>
  <Override PartName="/ppt/ink/ink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23" r:id="rId1"/>
  </p:sldMasterIdLst>
  <p:notesMasterIdLst>
    <p:notesMasterId r:id="rId63"/>
  </p:notesMasterIdLst>
  <p:sldIdLst>
    <p:sldId id="256" r:id="rId2"/>
    <p:sldId id="273" r:id="rId3"/>
    <p:sldId id="304" r:id="rId4"/>
    <p:sldId id="274" r:id="rId5"/>
    <p:sldId id="275" r:id="rId6"/>
    <p:sldId id="338" r:id="rId7"/>
    <p:sldId id="277" r:id="rId8"/>
    <p:sldId id="280" r:id="rId9"/>
    <p:sldId id="281" r:id="rId10"/>
    <p:sldId id="282" r:id="rId11"/>
    <p:sldId id="283" r:id="rId12"/>
    <p:sldId id="284" r:id="rId13"/>
    <p:sldId id="285" r:id="rId14"/>
    <p:sldId id="302" r:id="rId15"/>
    <p:sldId id="339" r:id="rId16"/>
    <p:sldId id="286" r:id="rId17"/>
    <p:sldId id="287" r:id="rId18"/>
    <p:sldId id="340" r:id="rId19"/>
    <p:sldId id="288" r:id="rId20"/>
    <p:sldId id="343" r:id="rId21"/>
    <p:sldId id="303" r:id="rId22"/>
    <p:sldId id="289" r:id="rId23"/>
    <p:sldId id="290" r:id="rId24"/>
    <p:sldId id="292" r:id="rId25"/>
    <p:sldId id="291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5" r:id="rId36"/>
    <p:sldId id="306" r:id="rId37"/>
    <p:sldId id="307" r:id="rId38"/>
    <p:sldId id="344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46" r:id="rId56"/>
    <p:sldId id="324" r:id="rId57"/>
    <p:sldId id="333" r:id="rId58"/>
    <p:sldId id="335" r:id="rId59"/>
    <p:sldId id="334" r:id="rId60"/>
    <p:sldId id="336" r:id="rId61"/>
    <p:sldId id="33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99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3" d="100"/>
          <a:sy n="93" d="100"/>
        </p:scale>
        <p:origin x="-68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1:29.893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0 145 9197,'0'-16'160,"7"7"1,-3 2 0,7 7-1,1 0 1,2 0 0,2 0 0,0 0-1,0 0 1,0 0 0,2 0 0,2 0-1,1 0 242,-1 0 0,3 0 1,0 0-328,2 0 1,0 0-1,4 0 1,-3 0-21,3 0 0,-1 0 0,1 0 0,-2 0-39,1 0 1,2 2 0,2 1 0,-1 3 32,-5-3 1,5 1-1,-5-1 1,5 3-16,1-3 1,0-1 0,0-2 0,0 0 29,0 0 0,0 0 1,0 0-1,0 0-77,0 0 1,0 0 0,1-2 38,-1-3 1,1 3 0,3-3 0,1 3 0,-1 2 27,-2 0 0,-2 0 1,0 0-1,0 0 59,0 0 1,6-5-1,1-1 1,0 3-29,0 1 1,0 2-1,-3 0 1,3-2-16,2-3 0,-5 3 0,3-3 0,0 1-14,4-1 0,-2 3 0,0-3 0,0 3-29,0 2 1,-4 0 0,4 0 0,0 0 48,0 0 0,-3 5 0,5 1 0,-1-3 60,-1-1 1,6 3 0,-5 1-35,5-3 1,1-1 0,0-2-1,0 0 1,0 0-16,0 0 1,-1 0 0,-1 0 0,-2 0-15,1 0 0,5 0 0,-7 0 1,3-2-100,2-3 0,0 1 0,0-4 0,0-1-39,0 0 1,-1 3-1,-3-3 1,-3 1-24,-2-1 0,4 3 1,-5-3-1,-3 2-70,-1 4 0,-4-4 1,-3 1-1,-4 3-113,0 1 0,-5 2 0,5 0 0,-1 0-376,-1 0 1,1 0 0,-6 0-670,0 0 0,-6 5-860,1 1 2176,-7 6 0,3-3 0,-7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22.891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15 16 7848,'-2'-9'354,"-4"4"-331,5 3 1,-5 2 0,12 0 56,4 0 0,-1 0 1,2 0-47,1 0 1,3 0 0,1 2-1,0 2 1,0 1-66,0-1 1,2-1 0,1 1-1,3 1 54,-3-1 0,-1 3 0,-2-2 0,0-1-81,0-3 1,-5 5 0,-1-1 18,3-1 105,1 5 143,2-8-80,-7 6 1,-4-7 0,-8 2 8,-2 4 1,-6-3 0,4 6-81,-2-2 1,3 6 0,-2-3-57,0 5 1,3 1 0,5 0 0,-2 0 33,-3 0 0,3 7 0,-3 4 1,3 3-84,2 2 0,0 5 0,0 3 0,0-1 38,0 0 1,0 6-1,0-5 1,0 1-1,0-3 1,0 1-1,0-2 1,2-1 15,3-2 0,-3-2 0,3 0 0,-3 0 60,-2 0 1,0-5 0,0 0-1,0-1 10,0-1 0,0 4 0,0-6 0,0 0-52,0 0 1,0-1 0,0-6 29,0 0 0,0-5 285,0-1-229,0-6 1,-2 3 36,-3-7 1,1 0-31,-6 0 1,-1 0-64,-5 0 1,0 0 0,0 0-103,0 0 1,5 0 0,1 0-181,-3 0 1,-1 0-89,-2 0 0,0 0 1,1-2-1772,5-3 1202,3 3 1,7-12 883,0 3 0,0-3 0,0-2 0</inkml:trace>
  <inkml:trace contextRef="#ctx0" brushRef="#br0" timeOffset="390">223 642 7252,'16'0'-473,"0"0"0,0 0 497,0 0 1,2 0-1,2 0 1,3 0-10,2 0 1,1 0 0,6 0-51,0 0 0,1 0 1,-1 0-1,0 0 1,-2 0-13,-3 0 1,1 0 0,-5-2 0,1-2-63,-1-1 0,-2-2 0,-5 3 101,0-1 8,-7 0 0,-4 5 0,-10 0 0,-4 0 0,-7 0 0</inkml:trace>
  <inkml:trace contextRef="#ctx0" brushRef="#br0" timeOffset="765">704 369 7294,'-9'-7'-149,"2"5"1,19 7 159,4 12 1,4 2 0,-4-3 0,0 0-50,0 0 1,0 0 0,0 0 0,0 0-56,0 0 1,-5 0 0,0-1-1,-1-3 54,-1-1 1,0 0 0,-5 5-1,1 0 44,-1 0 1,-3 0 0,-1 0 0,-1-2-19,-5-3 1,3 3 0,-8-3 0,0 3 45,3 2 0,-7 0 1,5-2-1,-5-1-220,-1-3 1,0 1 186,0 5 0,6-7 0,-1-4 0,0 4 0,-5 0 0</inkml:trace>
  <inkml:trace contextRef="#ctx0" brushRef="#br0" timeOffset="1310">1153 289 7870,'-7'-16'-526,"5"5"203,-3 0 425,3 8 0,2-2 0,0 10 0,0 6-43,0 3 0,5 2 0,1 2 0,-1 1-20,2 3 0,-5 6 1,3-1-1,-3 1-72,-2-1 0,0 3 0,0-3 0,0 3 23,0 3 1,0-7-1,0-1 1,0-2-48,0-3 1,0-2 147,0-2-41,-7-7-150,5-2 0,-5-14 1,7-4-77,0-3 1,7-2-1,4 1 102,3 5 1,-3-3 0,-1 8 31,3 1 1,1 3 153,2 1 0,0 1-56,0 5 1,-5-3 0,0 8-3,1 1 1,-3-3 0,0 2-60,-2 2 0,4-5 0,-4 1-269,2-2 1,-4 4-222,6-5 495,-8-1 0,12 2 0,-6 2 0</inkml:trace>
  <inkml:trace contextRef="#ctx0" brushRef="#br0" timeOffset="1633">1506 594 7870,'7'-11'-494,"4"0"0,-2 8 0,1-1 548,3 8 1,-1-1 0,1 8 0,-3 0 24,3-3 1,-1 7-1,1-5 1,-3 5-119,3 1 1,-4 0-1,0 2 1,0-1 56,0-1 1,-6 4-1,2-9-15,-3 3 1,-2-3 0,-2-1 94,-3 3 1,2-6-1,-8-2 3,-2-3 0,-1-2-52,-2 0 0,0 0 0,2-2 1,1-1-83,3-3 1,1-6-1,-4 1 1,4-3-247,2-2 0,-3 0 1,4 0-398,3 0 676,1 0 0,-5 0 0,-2 0 0</inkml:trace>
  <inkml:trace contextRef="#ctx0" brushRef="#br0" timeOffset="1928">1843 369 7813,'0'-16'185,"1"2"65,5 3 1,-3 4-321,8 7 1,-8 7 0,3 4 0,-4 3 126,-2 2 1,1 5-1,3 3 1,1 1-66,-1 3 0,-2-3 0,-2 2 0,0-1 64,0-1 1,0 4 0,0-6 0,0 0-673,0 0 0,0-1 1,0-6 615,0 0 0,7-7 0,-5 5 0,5-5 0</inkml:trace>
  <inkml:trace contextRef="#ctx0" brushRef="#br0" timeOffset="2483">2308 241 7755,'0'10'-287,"0"1"1,0 2 402,0 1 0,0 2 1,0 2-1,0 1-48,0 3 0,0 6 0,0-3 1,0 2-69,0 0 0,5-2 1,0 3-1,-1-3 5,-2-2 0,3 4 0,0-6 97,-1-1 0,3-2 1,-2-2 111,-1 0 156,-2-7-349,-2 5 1,-2-14-32,-3 0 1,3-2-1,-5-7 1,1 0-20,1 0 0,-2 4 1,1-4-223,-4 2 0,-4-4 0,-3 6 175,1 1 1,0 3 0,0 1 0,0 0 39,0 0 1,0 1 0,0 3 41,0 1 1,2 8-1,1-2 33,3 3 1,6-4 0,-1 1 4,3 2 1,2 1 0,0 2 28,0 0 1,7-2-1,4-1 1,3-4-55,2-2 1,2-2-1,2-5 1,1 2-23,-1 3 1,-3-3 0,-1 3 0,2-3-136,4-2 0,-5 0 0,5 0 0,-4 0-32,-2 0 1,-6 0 0,1-2 0,2-1-291,1-3 0,2-1 460,0 2 0,0-4 0,0-7 0</inkml:trace>
  <inkml:trace contextRef="#ctx0" brushRef="#br0" timeOffset="2857">2676 481 7870,'0'-16'37,"-1"7"58,-5 4 1,3 3-1,-6 4 1,0 2 68,0 1 1,5 7-1,-3-1 10,0 3 0,5 2 0,-3 0-92,3 0 0,2-5 0,2-2 0,2 0-30,1 0 1,7-4-1,-1 4 1,3-2-70,2-3 0,0-1 0,0 1 40,0 1 1,1 6 0,-3-4 0,-2 2 4,-1 3 1,-6-3-1,4 2 1,-2 2 33,-3 1 1,-1-4 0,1 1 157,1 2 0,-1 1-188,-9 2 0,1-7 1,-7-4-1,-1-1-204,-2 1 0,3-3 1,0 3-1,-1-3-603,-3-2 1,-1 0-1,0 0 464,0 0 1,0 0 0,0 0 0,0 0 310,0 0 0,0 7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30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97 520 7747,'11'-24'-96,"0"0"1,-1 3 0,1-2-1,-2-2 54,-2-4 0,5-1 0,-1-2 0,2 0 0,-1-2 0,-1-2 156,1-1 0,-3 1 0,2 8 146,1 1 0,-3 8 0,2-3 35,1 4 1,-3 8-250,2-1 0,-2 9 0,2 2 0,-6 9-79,-3 5 0,-2 10 1,0 4-1,0 6-10,0 3 1,5 6-1,0-2 1,-1 2-1,-2 1 0,-2 4 0,0-8 0,0-1-20,0 0 1,5 4 0,0-6-1,-1-1-51,-2-2 0,3-4 1,2-3-1,0-4-50,0 0 1,1-10-1,-5 3-338,2-2-91,1-7 593,-6 0 0,7-21 0,2-4 0</inkml:trace>
  <inkml:trace contextRef="#ctx0" brushRef="#br0" timeOffset="250">129 585 7509,'9'-8'-269,"0"7"0,-4-5 309,6 5 1,-2 1 0,2 0 0,1 0-54,2 0 0,2 0 1,2 0-1,2 0-61,1 0 1,6 0 0,-4 0 0,0 0-538,0 0 611,-1 0 0,1 0 0,2 0 0</inkml:trace>
  <inkml:trace contextRef="#ctx0" brushRef="#br0" timeOffset="833">739 456 7557,'-9'2'656,"3"3"-569,5-3 1,8 5 0,3-7-46,5 0 0,1 0 1,0 0-24,0 0 0,1 0 0,3 0 0,3 0 0,2 0 9,4 0 1,-4 6 0,1-1 0,1-1-66,-2-3 1,5-1 0,-3 0 0,2 0 12,-3 0 1,5 0-1,-6 0 1,1 0-25,1 0 1,-6 0 0,4 0 0,-2 0-87,-3 0 1,-2 0 0,-2 0-90,0 0 0,0 0-324,0 0-235,-7 0 782,-2 0 0,-7 0 0</inkml:trace>
  <inkml:trace contextRef="#ctx0" brushRef="#br0" timeOffset="1246">1236 280 7714,'-7'-9'459,"5"-5"215,-13 5-483,14 0 0,-5 4-138,12 10 0,-3-1 0,8 6-62,1 3 1,3-1 0,1 1 0,-2-3-39,-3 3 1,8-1 0,-3 1 0,2-4 29,0-2 1,0 5 0,1-3 0,3 2-27,-3 0 1,-1-6 0,-4 6 0,-1-1 32,-2-1 0,-3 5 0,5-3 37,-2 3 1,-8 2 0,3 0-17,-5 0 1,-2 1 0,-5-3 0,-3-2-27,0-1 1,-5 0 0,3 3-80,-3-3 0,3 1 0,1-5-134,-3 2 0,1-4 0,-1 4-1333,3-2 1561,6-1 0,-3-13 0,7-2 0</inkml:trace>
  <inkml:trace contextRef="#ctx0" brushRef="#br0" timeOffset="2018">1797 280 7747,'0'-16'-134,"0"7"0,0 9 0,0 11 0,0 3 281,0 2 0,0 0 0,0 0 0,2 0-10,3 0 1,-3 5 0,3 1-55,-3-3 0,-2-1 1,2-3-1,1-3 92,3-1 0,-1-6-150,-5 6-96,0-8 1,0 3-12,0-12 0,0-3 1,0-7 33,0 0 0,0 0 0,0 0 0,0 0 1,0 0 0,0-5 0,0-1 0,0 1-3,0-2 1,0 3-1,0-5 1,0 2 29,0 4 1,2 1-1,3 4 1,6 1 4,3 2 1,-3 6 0,-1-4 0,3 2-36,1 3 0,2 3 1,0 1-1,0 1-3,0 5 1,-1 3-1,-3 7 1,-3 0-3,-2 0 1,4 0 0,-6 2 0,-1 1 39,-3 3 0,-1 4 0,0-3 1,0 1 29,0-1 1,0-2 0,0-5 0,-1-2 39,-5-3 1,4 3 252,-3-3 1,3-2-95,2 2 1,2-8-131,3 3 1,-1-10 0,7-1 0,1 1-24,2 2 1,3-3 0,-1 0-1,0 1-17,0 2 1,0 2 0,0 0 0,0 0-56,0 0 1,0 7-1,0 4 1,-2 3-22,-3 2 1,3 0 0,-5 1 127,0-1 1,3 0-1,-6 0 1,-3 0-7,-1 0 1,-2 0 0,0 0 0,0 0 58,0 0 1,-5-5 0,-2-1 0,-2 1-80,-4-2 0,-1 0 1,-2-6-1,0 3-35,0-3 0,-6-1 1,1-2-1,1 0-24,3 0 0,1 0 1,-2-2-1,-2-1-138,-1-3 0,-1-4 0,8 2 0,2 1-485,1 0 0,0-3-1207,-5 4 697,0 1 1122,7 5 0,2 0 0,7 0 0</inkml:trace>
  <inkml:trace contextRef="#ctx0" brushRef="#br0" timeOffset="2467">2775 344 8012,'11'-14'0,"-2"1"0,-2 3 279,-4-3 1,1 1-1,-1-1 1,3 3-3,-3-3 0,-1 4 1,-4 0-102,-3 2 0,1 2 0,-6 5 1,-3 0-2,-1 0 0,-7 7 0,-3 4 0,1 3-150,0 2 0,0 5 1,3 1-1,-1-1-112,1 2 1,-3 0 0,2 6-1,1-4 73,2-2 1,8 4-1,1-4 1,0 0 62,0 0 0,5 4 0,-1-6 0,5-1 22,5-2 1,4-2-1,7 0 1,2-2 26,4-3 0,3 1 0,7-5 0,1 0-37,5 1 1,-2-3 0,5-5 0,0 0-109,-1 0 1,-4 0 0,2 0 0,-5-2-77,-1-3 0,-5 3 0,-2-3 0,-2 3-447,-3 2 1,-2-2-416,-2-3 0,-9 3-3,-7-3 988,0 3 0,-22 2 0,5 0 0</inkml:trace>
  <inkml:trace contextRef="#ctx0" brushRef="#br0" timeOffset="3284">241 200 7682,'0'-16'159,"0"0"1,0 5 231,0 0 0,2 8 8,4-3-279,-5 5 0,6 2 1,-7 5-49,0 4 1,0 5 0,0 3 0,0 1-82,0 2 1,-5 8-1,-2-2 1,0 3 17,0 2 0,-6 2 0,3 2 1,-5 1-40,-1-1 1,6 5 0,-1 0 0,-2 0-9,-1-4 1,0 2-1,1-3 1,3-4 61,-3-4 1,4-3 0,0 2-1,1-6 152,-1-3 0,3-2 1,-3 0 105,2 0 1,0-7 90,2-3-463,3-5 1,-5-2 0,7-5-406,0-4 0,2 1-254,3-2 1,-3 6-552,3-6 1300,-3 7 0,5-10 0,2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42.1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1 592 6540,'9'0'138,"-1"0"1,-4-2 75,1-3 1,1 1-1,-5-5 1,3 0-140,1 0 0,1-1 0,-6-6 0,0 0 30,0 0 1,5 0-1,0 0 1,1-2-103,1-4 0,-4 3 0,6-6 0,0 0-57,0 0 0,-4 4 0,4-6 0,0-2 10,0-1 1,-3-2 0,2 2 0,1 1 24,0 2 1,0 8-1,4-3 1,-4 5 11,-2 1 1,3 5-1,-2 2 16,0 2 0,1 3 0,4 8-3,-2 1 0,-6 8 0,4-1 0,-2 6-44,-4 3 0,5 3 0,-1-5 0,2 4 33,3 2 1,-3-3-1,2 3 1,-1 0-16,-1-1 1,6-2 0,-7 3 0,3 0-34,0 0 1,-6-6 0,4 4 0,-2-1 7,-3-1 1,3 1 0,-2-6 0,-1 0-85,-2 0 0,-2 0-462,0 0 395,0-7 0,-2-2 196,-4-7 0,-2 7 0,-8 2 0</inkml:trace>
  <inkml:trace contextRef="#ctx0" brushRef="#br0" timeOffset="213">113 448 6873,'16'0'20,"0"0"1,2 0-260,3 0 1,-1-6-1,5-1 1,0 0 161,0 0 1,1 0 76,6 1 0,0 5 0,0-7 0</inkml:trace>
  <inkml:trace contextRef="#ctx0" brushRef="#br0" timeOffset="646">963 448 7721,'-9'0'-161,"3"0"1,12 0 236,4 0 1,5 0-1,1 0 1,0 0-54,0 0 0,2 0 1,3 0-1,4 0 28,0 0 0,5 0 1,-3 0-1,3 0-95,2 0 1,0 0-1,0 0 1,1 0 18,-1 0 0,-6 0 1,-1 0-1,0 0-43,0 0 1,-5-2-1,1-2 1,-3-1-20,-2 1 0,0 2 1,0 1-363,0-5 1,-2 3 448,-3-8 0,-4 6 0,-7-6 0,0 0 0,0-5 0</inkml:trace>
  <inkml:trace contextRef="#ctx0" brushRef="#br0" timeOffset="1026">1428 175 7548,'-6'-11'0,"-1"2"108,-2 2 1,4-3 463,-6 4-373,8 1 0,-3 5 0,10 2-276,1 3 1,8 4 0,-4 7 0,1-2 97,1-3 0,0 3 0,5-3 0,0 3-35,0 2 1,5 0-1,1 0 1,-3 0-22,-1 0 0,-2 2 1,0 2-1,0 1 7,0-1 0,-2-3 0,-1-1 0,-4 0 57,-2 1 1,4-1 0,-6 0 0,-1 0-5,-3 0 1,5-6 0,-1 1 165,-1 2-168,-3 1 0,-8-5 1,-2-2 0,0 0 0,-5-4 0,3 6 0,-3-1-163,-2-5 0,0 4 0,0-1-101,0-3 1,5 4 0,1-1-930,-3-3 582,6-1 587,0-2 0,14 7 0,2 2 0</inkml:trace>
  <inkml:trace contextRef="#ctx0" brushRef="#br0" timeOffset="1521">2662 207 7513,'0'-16'-397,"-7"5"0,-3 2 601,-5 2 1,-1 2 0,-1 5 0,-3 0-185,-1 0 0,-1 0 1,4 2-1,-1 3 75,-3 6 0,-4 3 0,4 2 0,1 0 21,-2 0 1,5 0-1,-3 0 1,5 2-5,5 3 1,-3-3 0,5 5 0,0-1-39,3-1 1,5 6 0,1-4 0,0 0-19,0 0 1,7 0-1,3-3 1,5 1-55,1-1 1,7-2-1,4-2 1,3-2 59,2-3 0,0-4 0,0-7 1,0 0 85,0 0 1,2 0-1,2 0 1,1 0-70,-1 0 1,-8-5 0,-1-1 0,0 1-164,-2-2 1,0 5-1,-6-3-153,3 3 1,-1 2-749,-5 0 230,0 0 0,-7 2 1,-5 1 754,-8 3 0,-12 6 0,-9-3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39.6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0 592 7676,'9'-8'37,"-4"-2"1,3-4 88,-3-3 0,6 1 0,-6 0 0,0 0-84,2 0 0,-3 0 1,5 0-1,0 0 11,0 0 0,0-2 0,3-1 0,-3-4-36,-2-2 1,4 3 0,-4-3 0,0 0-44,0 0 0,4 6 0,-4-4 0,2 1 11,3 1 1,-3-6 0,2 6-1,0 1 23,-2 2 1,3 2 0,-5 2-1,0 2 37,0 1 1,6 7-65,-2-1 0,-3 5 1,1 5-8,-1 6 1,-3 3-1,-5 4 1,0 4 15,0 4 1,0 5 0,0 1-1,0 0-50,0 0 0,0 0 1,2 0-1,1 0-41,3 0 0,1-2 1,-4-1-1,4-4 27,2-2 0,-3-2 1,3-5-1,-2 0-72,-4 0 1,4-5-1,0-2-493,2-2 235,-5 6 404,10-12 0,-12 7 0,5-8 0</inkml:trace>
  <inkml:trace contextRef="#ctx0" brushRef="#br0" timeOffset="220">161 527 7510,'-9'0'-335,"3"0"1,12 0 225,4 0 1,5 0-1,2 0 1,3 0 57,1 0 1,6 0 0,-4 0 50,2 0 0,2 0 0,5 0 0</inkml:trace>
  <inkml:trace contextRef="#ctx0" brushRef="#br0" timeOffset="708">754 479 7813,'16'0'36,"0"0"0,0 0 1,0 0-28,0 0 0,2 0 1,1 2-1,5 2 26,1 1 1,-4 0 0,6-5 0,1 0-51,2 0 0,2 0 0,1 0 0,-3 0-16,-3 0 0,3 0 1,-3 0-1,3 0-25,2 0 0,-2 0 0,-1 0 1,-4 0-56,-2 0 1,4 0-1,-6 0 1,-1 0-223,-3 0 0,-1-1-149,0-5 482,0 4 0,-7-5 0,-1 7 0</inkml:trace>
  <inkml:trace contextRef="#ctx0" brushRef="#br0" timeOffset="1104">1235 223 7696,'0'-9'-278,"2"2"340,3 7 1,4 2-1,7 1 11,0 2 1,0 6 0,0-4 0,0 0-83,0 0 1,0 6-1,2-4 1,2 2-92,1-1 1,6-4 0,-4 3-1,0-1 45,0 1 0,-1 2 0,-6 3 0,0-1 41,0-3 1,-2 1 0,-2 5-1,-3 0 13,-2 0 1,4-5 0,-6 0 0,-1 1 157,-2 2 0,-2 8 0,-2-1 1,-2-1-38,-1-2 1,-7-1 0,1 3 0,-3 1-124,-2-1 0,5-2 1,0 0-236,-1 3 1,-2-5-1,-1 2-147,5-6-106,2-8 1,10-4 490,4-11 0,3-3 0,7-2 0</inkml:trace>
  <inkml:trace contextRef="#ctx0" brushRef="#br0" timeOffset="1854">1956 191 7743,'17'0'-197,"-9"1"0,-2 7 256,-4 8 0,-1-6 1,3 8-1,1 0 19,-1 2 0,-2 1 0,-2-3 0,0 1 67,0 3 0,0-1 1,0-3-93,0 3 1,0-3 0,0 4-135,0-5 350,0-8-211,0-2 0,0-8 0,-2-3-27,-4-1 1,5-8 0,-6 3 0,1-5-19,1-1 0,-2 0 0,3-2 0,-1-1-25,1-3 1,-3-4-1,2 3 1,1-1-5,2 1 0,2-4 0,0 6 0,0 0 5,0-2 1,2 7-1,4-2-6,4 5 0,5 4 0,1-1 1,0 4-37,0 4 1,0 2 0,0 0-20,0 0 1,0 2 0,-2 5 0,-2 6 12,-1 1 0,-2 8 0,2-8 0,-6 5-9,-3 1 0,-2-2 1,0 0-1,0 1 82,0 3 1,0-1 0,0-5-1,-2 0 79,-3 0 1,3-5 0,-5-2 290,0-2 1,5 0 153,-3-2-436,3-3 0,4 3-133,3-10 0,4 3 0,7-3-4,0 3 0,0 2 0,-2 2 0,-1 3-9,-3 6 0,1 3 0,5 2 0,-2 0-2,-3 0 1,2-5 0,-6 1 69,2 6 0,-6-2 1,4 6-1,-1-4 148,-1-2 1,0-6 0,-5 1 87,0 1 0,-7-4 0,-4-1-158,-3 0 1,-7 0 0,-1 4 0,3-6-55,1-3 0,-3 3 0,-1 0 1,1-1-265,-2-2 1,3-2 0,-5 0-1,2 0 23,3 0 0,-3-2 0,2-2 1,1-1-670,2 2 0,2 1 1,0 2 861,0 0 0,0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46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81 7771,'0'-16'165,"1"2"-115,5 3 0,3-1 0,7 4-42,0 0 1,-6 4 0,1-1-1,2 3 214,1 2 0,4 0-281,3 0 0,-3 5 0,3 2 0,-3 0 49,-2 1 0,0 4 0,0-1 0,0 3 5,0 2 0,-5-5 0,0-1 1,-1 5-6,-1 4 0,4-1 1,-6 5-1,0-1 2,0-1 0,4 2 0,-6-3 0,0 3-9,3 2 0,-7 0 0,5 2 1,-4-4 17,-2 0 1,0 0-1,0 6 1,0-5 3,0 0 0,0 2 0,0-2 0,-2-1 13,-4 0 1,5 4-1,-7-4 1,3 0 43,0 0 1,-6 4 0,6-6 0,-1 1-29,-1 1 0,5-5 1,-5 3-1,2-3 29,0-2 1,-2 0 0,3 0-1,-1 0-35,1 0 0,-3 0 1,2 0-1,1 0-23,2 0 1,2 0 0,0 2-1,0 2-19,0 1 0,0 0 0,0-5 0,0 0 31,0 0 0,2 2 0,3 2-25,6 1 1,-2 1 0,2-8 0,1-2 15,2-1 1,2-6 0,0 4 0,1-2 4,-1-3 0,0 3 0,0-2 1,0-1-3,0-2 1,0-2-12,0 0 0,-6 0-5,1 0-2,-7 0 1,-10 0-2,-10 0 1,-3 5 0,4 2 0,3 0 58,1 0 1,1 4 0,-6-4 0,0 0-44,0 1 1,5 4 0,0-3 0,0 2 8,3-1 1,-1 1 0,5 5-17,-1 0 1,-1 0 0,6 0 0,0 2 3,0 3 1,0-3-1,0 5 1,0-1 34,0-1 1,0 8 0,2-3-1,2 5 7,1 1 0,0 5 0,-3 2 0,2 0-31,1 1 0,2 4 0,-3-3 0,1 0 19,-1-3 0,3 1 0,0-2 0,0 1 68,0 1 1,0-7 0,-3 2 0,1-6 39,-1 1-119,-2-6 64,-2 7 1,0-10 76,0 7 0,0-6 1,-2 4-1,-2-2-68,-1-3 0,-8 3 0,5-2 0,-3-3-244,0-6 0,0 3 0,-5-6-154,0 0 0,0-2 0,0-7 0,0 0 22,0 0 1,0 0 0,0 0-1,0-2-65,0-3 1,0 1 0,0-5-1,0 0-1055,0 0 1399,0-1 0,0-7 0,0 1 0</inkml:trace>
  <inkml:trace contextRef="#ctx0" brushRef="#br0" timeOffset="735">867 1284 7075,'-16'0'-385,"-1"0"499,9 0 0,2 0 0,12 0-17,4 0 0,5 0 1,2 0-1,5 0-47,4 0 1,5 0 0,1 0-1,0 0-12,0 0 0,5-6 1,3-1-1,1-2-16,3-3 1,1-2 0,-1-2-1,-3 0-6,-2-1 0,4 1 0,-5-1 0,-3-3-41,-1-1 1,-7-1-1,-2 6 1,-2 0-64,-4 0 1,-3 0 0,-5 0 30,-5 0 0,-6 2 0,-6 3 21,-5 6 0,-8 3 1,-4 4-1,-2 3 22,-4 6 1,-6 3 0,-5 4 0,-1 1 51,-3 3 0,3 1 0,0-2 0,2 4 148,3 0 1,2 0-1,2-5 1,2 3-40,3 2 0,4 0 1,9 3-1,1-3-39,3-2 1,6 6-1,-1-4 1,5 2-78,5-1 1,6-4-1,8 3 1,4-2 24,2-4 1,4-1-1,7-3 1,3-3 27,2-1 1,-4-6 0,4 4 0,-2-2-30,-3-3 1,3-3 0,-1-1 0,-5 0-87,-4 0 0,-1 0 0,-4 0 0,-1 0-75,0 0 0,-2 0 0,-6-1-628,-5-5 0,3 3 218,-8-8 0,0 0 1,-5-5 515,0 0 0,-1 6 0,-5-1 0,5 0 0,-7-5 0</inkml:trace>
  <inkml:trace contextRef="#ctx0" brushRef="#br0" timeOffset="1254">1829 1284 7887,'7'-9'-184,"-4"-5"94,8 3 0,-6 4 0,6 1 62,2 5 1,1 1-1,2 0 142,0 0 1,0 7-1,-2 3 1,-1 5-62,-3 1 0,-4 0 0,3 0 0,-2 0-22,-4 0 0,-1 0 1,-2 0-49,0 0 1,-2-2 0,-3-1 0,-6-4 13,-3-2 1,3 3 0,-1-4 0,-4-3-78,-4-1 1,-1-2 0,5 0 25,0 0 1,0 0 0,1-2 0,3-3 36,1-6 1,8-3-1,-3-2 1,5 0 18,1 0 0,0 0 0,0 0 0,0 0 6,0 0 1,1 0 0,5 0 0,4 1 22,5 5 0,1-3 1,0 8 84,0 1 1,0 3 0,0 1-87,0 0 0,-2 7 0,-1 3 0,-3 5 2,3 1 1,-4 2 0,0 1 0,0 2 55,-1-1 0,-2 0 1,3-1-1,0 3-28,-1-3 0,-2-1 0,3-2 0,0 0-60,0 0 0,-4 0 0,4 0 0,0-1-108,0-5 0,-4 3 0,4-6 1,0 0 50,0 0 0,-4 0 0,6-3-392,1 1 1,2 0-1,3-5 59,-1 0 1,0-1 389,0-5 0,0-3 0,0-7 0</inkml:trace>
  <inkml:trace contextRef="#ctx0" brushRef="#br0" timeOffset="1556">2406 1300 7887,'-5'-11'336,"-3"2"-236,0 2 0,4 3 1,-3 8 19,0 1 0,5 8 0,-3-2 0,3 3 8,2 2 0,0 2 0,0 1 0,2 3-361,3-3 0,-1-1 0,6-2 0,3 0 226,1 0 0,4 0 0,1-2 1,3-3 149,-3-6 0,5 3 0,-1-3 0,0-2-9,0-1 1,6-2-1,-5 0 1,3-2-10,0-3 1,-6-2 0,4-5-1,-2 1-122,-3-2 1,-2-1 0,-2-2 0,0 0-181,0 0 0,-5 0 0,-2 0 0,-2 0-29,-4 0 0,-1 0-349,-2 0 1,0 5 554,0 0 0,0 8 0,0-4 0</inkml:trace>
  <inkml:trace contextRef="#ctx0" brushRef="#br0" timeOffset="1731">2935 1300 7887,'11'7'100,"0"4"1,-8 3 0,2 2 0,-3 0 61,-2 0 0,0 5 0,0 1 0,0-3-123,0-1 0,6-2 0,-1 0 88,-2 0 0,6-2-744,2-3 0,-2-4 0,2-7-564,1 0 1181,2-7 0,2-2 0,0-7 0</inkml:trace>
  <inkml:trace contextRef="#ctx0" brushRef="#br0" timeOffset="1873">3160 1091 8057,'-6'-16'0,"-1"0"306,-2 0 1,-1 7-182,-6 4 1,5 5 0,2 5 0,2 6-677,3 3 0,2 2 0,2 0 551,0 0 0,-7 7 0,-2 2 0</inkml:trace>
  <inkml:trace contextRef="#ctx0" brushRef="#br0" timeOffset="2243">3288 1332 7911,'5'-16'0,"2"2"98,2 3 1,-3 2 0,4 5-106,3-1 0,1 7 0,0 10 41,-3 8 0,3-2 0,-5 5 0,2-2 14,0 1 1,-3 1 0,5-4 0,-2 3-49,1-3 1,2-1-1,1-2 1,-3 0 153,-1 0 1,-2-5 0,3-2 200,-1-2 0,0-2-213,5-5 1,-6-1 0,-1-5 0,0-4 19,0-5 0,-4-1 0,6 0 0,0-2-115,-2-3 1,5 3 0,-5-5 0,1 2-458,1-1 0,-2-4 1,4 4-227,-3 3 1,-1 1 0,4 3-177,-3 5 1,1 3 811,5 7 0,0 7 0,0 2 0</inkml:trace>
  <inkml:trace contextRef="#ctx0" brushRef="#br0" timeOffset="2646">3881 1348 7840,'16'0'-63,"0"0"1,0 0 138,0 0 0,0 0 0,0 0 0,0-2-57,0-3 1,2 3 0,2-3-1,1 3 57,-1 2 1,-2 0 0,0 2 0,-1 3 40,-1 6 1,4 1 0,-9 2-89,3 2 1,0 2 0,-3 9 0,-6-6-45,-3-3 1,-2-2 0,-2 0-9,-3 0 0,-4-2 0,-7-1 0,-2-4-3,-3-2 0,1 0 1,-5-3-1,0 1-27,0-1 1,4-3 0,-4-1 0,0 0 73,0 0 0,5-7 0,-1-2 0,3-1 95,2-1 1,0 0 0,2-7 0,1-1 22,3-3 0,6-1 1,-1 4-1,3-3-16,2 3 0,0-4 0,2 1 0,3 4-7,6 6 0,3-1 1,4 8-1,2 2-110,1 1 0,2 2 1,-3 0-1,3 2-34,2 3 0,-4 4 0,4 7 0,0 0-65,0 0 0,0 5 1,4 1-1,-5-3-465,0-1 1,2 3 0,-3-1-1,1-4 137,-1-3 1,-2-8 0,-5 4 0,0-2 420,0-4 0,7-1 0,2-2 0</inkml:trace>
  <inkml:trace contextRef="#ctx0" brushRef="#br0" timeOffset="2885">4635 979 8109,'0'-16'795,"0"9"-685,0 7 1,0 9 0,0 12 0,0 4-52,0 0 1,5 7 0,1-2 0,-3 6-76,-1 0 1,0-1-1,1 3 1,3 3-257,-3 0 0,-1 5 0,-2-3 1,0 1 137,0-1 1,0-4 0,0-8-1,2-3-686,3-1 1,4-13 819,7 2 0,0-11 0,0 3 0</inkml:trace>
  <inkml:trace contextRef="#ctx0" brushRef="#br0" timeOffset="3285">5100 1460 7252,'7'-9'87,"-3"2"57,6 7 1,1 0-1,5 0 1,0-2 74,0-3 1,0 1 0,0-5 0,0 1-144,0-1 1,-2 3-1,-1-4 1,-2-3-63,1-1 1,-5 3-1,-1 0 1,-3-1-176,2-2 0,-3-2 0,2 0 0,-6 0 34,-3 0 1,-8 0-1,1 0 1,-6 1 171,-3 5 0,-1 1 0,6 5 1,0-1 84,0 1 1,-5 10 0,-1 4-1,3 5-38,1 1 0,2 1 0,0 5 0,0 4-19,0 5 1,5 1-1,2 0 1,2 0-72,3 0 1,3-5 0,1 0 0,0-1-45,0-1 0,7 4 0,2-8 0,1-1-72,1-3 1,2 0 0,6-3 0,3-4-134,-3-4 0,-1 1 1,0-2-1,1-1-403,3-2 1,1-4 649,-2-4 0,4-2 0,7-8 0</inkml:trace>
  <inkml:trace contextRef="#ctx0" brushRef="#br0" timeOffset="3638">5565 1428 7905,'9'7'735,"-4"4"-625,-3 3 1,-2 2 0,-2 0 0,-1 0-107,-3 0 0,1 0 0,3 0-32,-3 0 0,3 0 0,-5-1 0,2-3 330,-1-1-175,1-8-74,-2 4 0,7-14 1,-2-3-94,6-5 1,6 5 0,-3-1-1,2-1 1,4-3 1,1-1 0,2 0 0,0 0-30,0 0 1,2 5 0,1 3 0,3 0 46,-3 5 0,1 1 1,0 2-1,1 0 22,-1 0 0,-3 5 0,1 3 0,2 0-132,1 5 0,1 1 0,-6 2 0,0 0-220,0 0 1,0-5 0,0 0-241,0 1 1,0 1 590,0-3 0,0-3 0,0-7 0</inkml:trace>
  <inkml:trace contextRef="#ctx0" brushRef="#br0" timeOffset="3976">6367 995 7887,'0'-16'320,"0"0"0,-2 7 0,-2 6-164,-1 6 1,-6 1 0,6 6 0,0 3 23,-3 1 1,7 4-1,-5 1 1,5 3-18,1-3 0,0 6 0,0 2 1,0 2 39,0-3 0,1 5 0,3-5 1,1 5-78,-1 1 1,-1 5-1,1 1 1,1-3 25,-1-1 0,5-2 0,0 0 0,1-2-106,1-3 1,5 2 0,5-8-1,-1-1-138,-2-2 1,5 3 0,2-2 0,2-2 11,-1-5 0,1-3 0,5 2 1,0-6 28,0-3 1,0-2 0,1 0 0,-1 0-639,0 0 0,-2 0 0,-2-2 0,-3-3 689,-1-6 0,-3-10 0,-5-4 0</inkml:trace>
  <inkml:trace contextRef="#ctx0" brushRef="#br0" timeOffset="4201">5982 1316 8180,'-25'0'669,"4"0"0,17 0 0,11-2 0,13-2-305,12-1 1,7 0-1,9 5 1,2-2-328,3-3 1,3 3-1,4-4 1,-1 5-81,2 1 0,-1-6 0,-1 1 0,-6 1-327,-3 3 1,4 1 0,-1 0 0,-3 0-726,-5 0 1,-1 0 1094,-6 0 0,-8 0 0,-7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4:27.3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15 7203,'0'16'183,"0"0"0,0 0 1,0 0-1,0 2 1,0 2 15,0 1 0,1 2-224,5-2 0,-4-3 1,5 5-1,-2-1 1,0-1 51,-1-1 1,-2-2 0,-2-2-1,2 0 66,3 0 1,-3 0 77,3 0 0,-5-7 101,-5-4-236,3-3 1,-11-4-1,8-3-83,2-6 0,-1-3 0,0-2 1,-1 0-20,1 0 1,3 0 0,1 0 0,0 0-24,0 0 0,0 0 0,1 1 1,3 3 19,1 1 1,8 0 0,-2-3-14,3 3 0,-4-1 0,1 7 0,0-1 34,-2-1 0,5 5 0,-3-3 0,3 3 138,2 2 1,0 0 0,0 0-13,0 0 1,0 0-1,0 2 16,0 3 0,-2 4 0,-3 7 0,-4 0-33,0 0 0,-5 0 0,4 0 0,-5 1 21,-1-1 0,0 0 1,0 0-14,0 0 0,0 0 0,0 0-255,0 0 1,0-6-44,0 1 1,0-6-248,0 6-1366,0-7 1842,0 3 0,0 0 0,0 2 0</inkml:trace>
  <inkml:trace contextRef="#ctx0" brushRef="#br0" timeOffset="500">562 223 7814,'16'-5'-184,"0"0"0,0 1-204,0 2 400,0-5 0,0 6 1,0-5 211,0 4 0,-2 10 0,-1 0 1,-4 3 75,-2 0 0,-2 0 1,-5 5-287,0 0 0,0 0-28,0 0 0,-7-2 0,-2-2 0,-1-3-45,-1-2 0,0 4 1,-5-6-1,0-1-5,0-2 0,-5 3 1,-1 0-1,3-1-97,1-2 0,2-2 1,0 0 108,0 0 0,0-7 1,2-4 59,3-3 0,2 3 0,5 0 0,-1-1 19,1-2 1,3-2 0,1 0 0,0 0 92,0 0 1,7 1-1,2 3 1,1 3 63,1 2 0,0 1 0,5 5 1,0-3-89,0-1 0,0-1 1,0 6-1,0 2-33,0 3 1,0 3-1,0 4 1,0-1 6,0 1 1,0 3-1,0-1 1,-1-2-183,-5-1 0,4 0 0,-5 5 0,2-2-222,0-3 0,-6 1 0,4-5-557,-2 2 0,0-4 891,-1 6 0,-5-7 0,14 3 0,-6-7 0</inkml:trace>
  <inkml:trace contextRef="#ctx0" brushRef="#br0" timeOffset="1496">883 191 7902,'7'-9'459,"-4"2"-442,8 7 1,-6 6 0,4 1 0,-2 2 61,-3 3 0,3 2 1,0 3-68,2-1 1,-5 0 0,1 0 0,-1 0 48,1 0 1,-3-6-1,3 1 40,-3 2 0,-2-5-25,0 3 0,-2-7 21,-3 1 1,3-5-251,-3-5 1,3-4 0,2-7-66,0 0 0,5 0 1,2 0 38,2 0 1,2 1-1,5 5 113,0 4 0,-5-1-18,-1 2 0,-1 1 0,2 10 192,-6 4 1,2 5 0,-1 1-32,-3 0 0,-1 0 0,0-2 1,1-2 18,3-1 0,-1 0 121,-5 5 45,0-7-92,0-2 1,0-9-183,0-3 0,2-4 0,1-7-98,3 0 0,5 0 0,-4 0 0,0 0-18,0 0 0,4 5 1,-4 2 66,2 2 0,0 0 0,3 3 49,-1-1 0,-2 1 0,3 8 43,-1 1 0,-8 2 1,4-3-1,-1 3 162,-1 2 1,2 2-211,-1 5 0,-3-2 0,6-2-140,-2-1 0,6-7-540,-3 1 0,5-3 523,1-2 1,-6 0-1,-1-2 1,0-2 173,0-1 0,-4-2 0,6 2 0,0 3 0,3-5-36,-3 0 1,-2 5-1,-4-4 291,6 5 1,-2 1-37,1 0 0,-4 0 1,4 0-39,3 0 0,1-6-71,2 1 0,-2-2 0,-1 3-14,-2-1 0,-6-8-58,6 3 0,-8 1-16,2-2 1,-8 6 0,-4-4-16,-2 2 1,-2 1-1,-5 6 13,0 0 1,5 0-1,1 2 53,-3 4 1,4-3 0,0 8 20,2 1 0,2 3 0,3 1 1,-1 0 81,-3 0 0,1 0 0,5 0 0,2 0-56,3 0 0,-1-6 1,5 1-1,-1 0 13,1-2 1,2-2 0,5-5 0,0 1 7,0 3 0,0-1 1,0-5-1,0 0-46,0 0 0,0 0 0,0 0-149,0 0 1,-5 0-336,0 0-382,-8 0 1,3 0-296,-12 0 0,-3 0 1066,-7 0 0,7-7 0,2-2 0</inkml:trace>
  <inkml:trace contextRef="#ctx0" brushRef="#br0" timeOffset="1863">1829 272 7550,'14'-2'0,"-2"-2"-88,-1-1 1,0 0 0,5 5 332,0 0 0,-5 0 1,-1 0-1,3 1-106,1 5 0,2-5 0,0 5 0,0-4-207,0-2 0,6 0 0,-1 0 1,0 0 40,2 0 1,-5 0 0,4 0 0,-3 0-79,3 0 1,-5 0 0,5 0 0,-4 0-168,-2 0 1,0 0 89,0 0 1,0 0-295,0 0-92,-7 0 568,-2 0 0,-7 0 0,0 0 0</inkml:trace>
  <inkml:trace contextRef="#ctx0" brushRef="#br0" timeOffset="2450">2294 79 7575,'10'0'143,"1"0"0,-6 2 0,4 3-53,-1 6 0,2-2 0,-3 2-101,2 1 1,-3 1-1,2-1 1,0-1-78,-5 1 0,4 2 0,0 1 281,2-5 0,-5 5 133,1-5 1,-3 5-179,-2 1 0,0 0 3,0 0 0,0-6 0,-2 1-407,-3 1 1,3-3-662,-3 2 1,3-6-142,2 6 1058,0-7 0,0 3 0,0-7 0</inkml:trace>
  <inkml:trace contextRef="#ctx0" brushRef="#br0" timeOffset="2977">2647 272 7367,'10'-15'-146,"1"5"1,-2 1 0,3 5 582,-1-1 0,-6 1-328,6 10 1,0 3-41,5 7 1,-6-2-1,-1-2-46,-2-1 0,1 0 0,-5 5-10,3 0 0,-1-6 0,-7-1-1,-3-2 0,1 4 1,-7-6-15,-1-1 1,3 3 0,-2-1-1,-1-3-78,-2-1 0,-2-2 1,0 0-161,0 0 1,0 0 0,1-2 26,5-3 1,-3 1 0,6-7 142,-2-1 1,6-2 0,-3-2 5,4 0 0,4 0 40,4 0 1,2 7 0,8 2 144,0-1 1,1 7 0,-1-5-3,0 5 0,0 1 0,0 0 1,0 1 25,0 5 0,-6-3 0,1 8 0,2 0-19,1-2 1,-3 3 0,-1-5-263,3 2 1,1 0 0,0 3-1,-1-3-445,-3-2 1,1-1 580,5-6 0,0 7 0,0 2 0</inkml:trace>
  <inkml:trace contextRef="#ctx0" brushRef="#br0" timeOffset="3538">3128 31 8192,'9'7'207,"-4"4"0,2 0 0,0 3 1,0 4-109,0-1 1,-1 1-1,-5-2 1,3 0-100,1 0 0,3 6 0,-5-1 0,2-1-22,-1-2 1,0-8 0,-1 1-1,2 1-8,-1 3 1,3-5 0,-2 1 80,-1 1 1,0-3 8,1 2 0,-3-6 59,3 6-153,-3-7 1,-2 1-147,0-10 0,-2-4-87,-3-7 0,-4 0-77,-7 0 1,0 5-1,0 2 253,0 2 0,0 2 0,0 5 255,0 0 0,5 0 0,0 0 108,-1 0 1,-3 1-1,1 5-49,4 4 0,-3-1 1,8 2-3,1 1 0,2 3-102,2 1 0,2-2 0,4-3-53,4-6 0,4 2 1,2-1-45,1-3 1,-1-1-1,0-2 1,0 0-102,0 0 0,0 0 0,0 0 0,0 0-347,0 0 0,-6 0 0,1 0-651,2 0 1,1 0 1076,2 0 0,0-7 0,0-2 0</inkml:trace>
  <inkml:trace contextRef="#ctx0" brushRef="#br0" timeOffset="4084">3593 47 7814,'0'-16'724,"1"5"-23,5 1 1,-3 6-584,8-1 0,-7 5 0,3 3 1,-2 4 55,0 2 0,6 2 0,-6 7 0,1 1-217,1 3 1,-4 1-1,6-3 1,-2 1 11,-3-1 0,-2 3 0,0-2 1,1-1 13,3-2 0,1-2 0,-4 0 0,3 0-33,-3 0 0,1-2 1,-1-2 49,3-1 0,1-2 0,-4 3-35,3-1 3,-1-7 21,2 3 0,-5-14-38,3-4 1,-5 2 0,-3-2 0,-4 1-42,-2 1 0,-2-5 0,-5 5-154,0 0 0,0 0 1,0 5-1,0-1 134,0 1 1,0 3 0,-2 1 0,-2 0 155,-1 0 0,0 1 0,4 3 0,1 1 28,0-1 1,6 5-1,-1 0 1,0 1 150,2 1 0,1-6 0,4 6 133,-1 2 0,-1 1 0,8 0-249,3-3 1,-1 1 0,7-6 0,1-3-79,2-1 0,2 3 0,0 1 0,0-3 15,1-1 0,-1-2 1,0 0-1,0 0-519,0 0 0,0 0 0,0 0-570,0 0 0,0 0-544,0 0 1587,0 0 0,-7-7 0,-2-2 0</inkml:trace>
  <inkml:trace contextRef="#ctx0" brushRef="#br0" timeOffset="4467">3865 256 7901,'16'1'135,"0"5"0,-1 3 0,-3 5-44,-1-3 1,-8 3 0,3-4-1,-3 3 97,3-2 1,-5 3 446,5-3-247,-5 3 0,-2-5-80,-5-4 0,-3-3-184,-7-2 1,6 0-1,1-2 1,0-1 11,0-3 0,5-1 0,-1 2-182,3-6 0,2-3 1,0-2-1,0 0-49,0 0 0,2 0 0,3 0 0,6 0-11,3 0 1,2-1 0,2 3 0,2 2 21,1 1 0,2 0 1,-3-3-1,3 2-215,2 1 0,-4 6 1,4-6-1,-1 0-172,-5 2 0,-1 0 0,-2 6 0,0-3-1069,0 3 1540,-7 1 0,12-5 0,-3-2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4:23.3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77 8448,'0'-16'0,"0"0"562,0 0 463,0 7-817,0-6 1,-2 14 0,-2-3-138,-1 8 1,-7-1-1,3 8 1,-2 3 16,0 6 0,1-1 0,-5 8 0,3 2 0,1 1-5,-1 2 0,3 2 0,0 1 0,0 5-167,0 1 0,6-4 0,-5 6 0,3 0 66,0-2 1,-1-2 0,6-7 0,0 0 70,0 0 1,2-2 0,4-1 0,2-4 7,1-2 0,4-2 0,-6-5 0,0 0 18,0 0 1,4-5-1,-4-2 1,0 0-85,0 0-382,6-6-317,-11 4 1,5-8 106,-7-5 1,0 3 0,-2-6-655,-3 2 1251,3 1 0,-12-1 0,5-2 0</inkml:trace>
  <inkml:trace contextRef="#ctx0" brushRef="#br0" timeOffset="484">385 365 7811,'-16'7'-123,"2"2"0,2 6 0,3-3 180,2-1 0,-4-6 1,4 6 6,-2 1 0,5 3 0,-1 1-26,3 0 0,2-6 0,0 1 6,0 1 1,2-3-20,3 2 0,4-7 0,7 3 12,0 0 1,0-4 0,0 6-25,0-1 0,0 4 1,0-1 23,0 3 0,-7-3 0,-3-1 1,-5 3 76,-1 1 0,6-3 0,-1-1 98,-1 3 0,-3-4 0,-2 0 63,-5-2 1,-3 4-264,-7-6 0,0 0 1,0-5-209,0 0 0,0 0 0,0 0-530,0 0 1,6 0-597,-1 0 1322,7 0 0,-3 0 0,7 0 0</inkml:trace>
  <inkml:trace contextRef="#ctx0" brushRef="#br0" timeOffset="938">578 622 7811,'10'0'977,"1"-2"-822,2-3 1,1 3-88,2-3 1,0 3 0,-2 4 0,-1 1-106,-3 3 1,-1 1 0,2-2 0,-6 6-30,-3 3 1,3-3 0,1-1 66,-3 3 1,-1 1 0,-4 2-5,-3 0 0,1-5 1,-6-2-39,-3-2 1,-1-2 0,-2-5 0,0 0-66,0 0 0,0 0 0,0 0 18,0 0 1,0 0 0,0-2 12,0-3 1,7-6 0,2-6 46,-1 1 1,7-9-1,-5 9 135,5-2 1,8 0 0,3 2 27,5 0 1,1 7 0,0 4-1,0 3-11,0 2 0,-6 0 1,1 0-1,2 0 31,1 0 0,2 7 0,0 4-129,0 3 1,-5 2 0,-2 0 0,0 0-115,-1 0 1,-2-5 0,3-1 0,0 3-158,-1 1 1,-2-3 0,3 0-992,-2 1 1236,-2-5 0,2 7 0,2-5 0</inkml:trace>
  <inkml:trace contextRef="#ctx0" brushRef="#br0" timeOffset="1676">866 590 8402,'15'2'383,"-3"3"-396,-1 6 1,-1 1 0,5 1-41,-5-3 0,-2-4-37,-8 4 121,0-6-218,0 3 0,0-9-185,0-3 0,0 1 15,0-6 1,1 1 228,5-2 1,-3 2-1,8 6 20,1-3 1,-3 1 142,2 5 0,0 5 1,3 2 11,-3 2 0,-2 0 0,-6 4 0,2-3-16,-1 3 1,3-4-1,-2 1 0,-1 3 0,0-4 196,1 1-207,4-6 0,2 1 0,-3-10-82,0-6 0,2 2 1,-4-1-1,-1-1-259,2 2 0,-3 0 253,6 4 1,-1 1 0,4-5 67,-3 2 0,1 2 15,5 5 0,0 0 137,0 0 1,0 0-39,0 0 0,0 0 0,-1-2 7,-5-3 1,5 3-58,-5-3 1,3-4-64,-3-2 0,-1 2 0,-5-1-1,1-3 0,1 4 0,-8 0 80,-4 2 1,-3 2-1,-7 5 43,0 0 0,6 0 0,-1 0 1,0 2 0,2 3 1,-5-2 0,5 8 154,0 2 0,-3 1 0,7 2 0,1 0-159,2 0 1,2-5 0,0-1 0,0 3-104,0 1 0,0-3 0,2-2 0,3 0 7,6-1 1,3-4 0,2 1-232,0-3 0,0-2 1,0 0-1,0 0-250,0 0 0,1 0 0,-1 0 0,0 0 457,0 0 0,0-14 0,0-4 0</inkml:trace>
  <inkml:trace contextRef="#ctx0" brushRef="#br0" timeOffset="2234">1845 590 7813,'8'-7'21,"1"5"1,-5-5-1,3 1 1,2 1-209,3 2 1,-3 1 170,2 2 1,-6 0-1,6 0 105,2 0 0,1 2-70,2 3 0,-7 4 1,-4 7 57,-3 0 0,-2 0 0,0 0 25,0 0 1,-2 0-1,-3 0-41,-6 0 1,-3-2 0,-2-3 0,1-4-36,5 0 0,-4-5 1,3 3-52,-3-3 1,-2-2-178,0 0 1,5-2 0,2-3 163,2-6 1,1-3 0,6-2 0,0 0 65,0 0 0,2 0 1,2 0 134,1 0 0,8 7 0,-4 2-77,-1 0 0,7 5 1,-5-3-62,5 3 1,-1 9 0,-2 2 0,-1 2-37,2-1 1,-5-1 0,1 4 0,0-3-262,0 3 0,0-4 0,4 0 0,-3-2-304,3-4 0,-4-1 576,1-2 0,1 7 0,5 2 0</inkml:trace>
  <inkml:trace contextRef="#ctx0" brushRef="#br0" timeOffset="2547">2149 526 8152,'-16'0'977,"7"7"-747,2 2 1,9 5 0,3-2-155,6-1 0,3-5 0,2 2-106,0 0 1,0 2 0,-1-3 49,-5 2 0,3-3 0,-8 4 55,-1 3 0,3 1 0,-2 2 125,-1 0 1,-4 0-147,-6 0 0,-3-2 0,-5-1-505,3-2 1,-3-8-562,4 2 1,1-3-654,-2-2 1665,7 0 0,-3-7 0,7-2 0</inkml:trace>
  <inkml:trace contextRef="#ctx0" brushRef="#br0" timeOffset="2692">2486 750 7975,'9'7'1527,"-2"2"-1782,-7 7 1,-5-5 0,-3 0-1,0-1 255,-5-1 0,-8 13 0,-4-5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4:34.0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113 368 7186,'0'16'-69,"0"0"0,-5-5 1,-1-1-1,1 1 105,-2-2 0,3 5 0,-5-3 0,2 3-204,4 2 0,-4-5 0,0 0-337,-2 1 505,-2-5 0,-5 8 0,0-7 0</inkml:trace>
  <inkml:trace contextRef="#ctx0" brushRef="#br0" timeOffset="672">562 160 7831,'0'16'44,"0"0"0,0 0 0,0 0 0,0 0-23,0 0 0,0 0 1,0 2-1,0 1 0,2 1-203,3-6 0,-3 2 0,3-5 70,-3 3 140,-2 2 32,0-7 0,0-4 0,0-10-53,0-6 0,0 2 0,0-1 1,2-3 4,3-1 0,-3-2 0,3 0 0,-3 0-23,-2 0 1,6 0 0,-1 0 0,0 0-51,2 0 1,-3 1-1,5 3 1,0 3 38,0 2 1,-4 2 0,6 5-7,1 0 1,-3 0 0,2 0 131,1 0 0,-3 7 0,0 3 0,-2 5 105,-3 1 1,-1 0-1,1 0 1,1 0 13,-1 0 0,3 0 1,-2 0-310,-1 0 0,5 0 43,1 0 1,-1-2-1,2-3-1844,1-6 1887,-4-3 0,6 5 0,-5 2 0</inkml:trace>
  <inkml:trace contextRef="#ctx0" brushRef="#br0" timeOffset="1133">979 240 7809,'16'-6'-21,"0"1"82,0 1 1,-5 3 0,0 1 0,1 0 64,2 0 0,2 7 0,0 3-16,0 5 0,-5-5 0,-2 1-71,-2 2 0,0-1 0,-3 1 130,1-3 1,-1 1-163,-10 5 0,-3-2 0,-7-3-74,0-6 0,2-1 0,2-1 0,1 3-57,-2-3 1,-1-1-1,-2-2-5,0 0 0,0-2 0,2-3 66,3-6 0,-1-3 1,6-2 63,3 0 0,1 0 0,2 0 234,0 0 0,2 0 137,3 0 1,-1 7-1,6 3-160,3 5 1,-4 1 0,1 1-89,3 5 0,-4-3 1,2 8-1,-1 2-110,-1 1 0,5-3 0,-5-1 0,2 1-143,0-2 0,-2 5 0,3-5 0,-1 2-178,1-1 1,-3-6 0,2 1-1,-1-1-469,-1 1-1003,6-3 1779,-14 5 0,14-14 0,-6-2 0</inkml:trace>
  <inkml:trace contextRef="#ctx0" brushRef="#br0" timeOffset="2012">1268 224 8107,'14'1'375,"-2"3"1,-3 3-337,-2 2 0,1 0 0,-5 3 0,2-1 105,-1 2 0,3-4 0,-1 1-256,-3 3 0,4-4-207,-1 1 68,-1-6 43,-5 3 0,0-9 1,0-3 35,0-6 0,2-3 0,1-2 63,3 0 1,1 5 0,-2 0 67,6-1 1,-2 5 0,1 0 0,3 0 0,-4 5 164,1-4 0,-1 6 0,2 6 60,-6 4 0,2-1 0,-1 2 0,-3 2-40,-1 1 1,-2 2-1,0 0-15,0 0 1,0-5 0,0-1 124,0 3 15,0-6-121,0 0-119,0-7 1,2-7 0,2-4-309,1-3 1,6 3 0,-4 1-1,2-3 70,3-1 1,-3 3 0,2 2 0,-1 0-41,-1 0 1,6 6 0,-7-4 205,1 0 0,4 7 115,-8 0 1,6 1-1,-6 10-4,-1 2 1,-1-5-1,1 3-91,1 2 0,6 1 0,-4 0-133,2-3 0,-4-2 0,6-6 65,1 3 0,-3-1 0,2-5-113,2 0 1,-5 0 0,3 0 203,2 0 0,-5-2 0,3-3 0,0-2 0,3-6 0,-3 3 0,3 6 0,-5-3 0,2 2-26,-1-1 0,-4-1 1,4 2 68,3-6 1,-1 2-1,-1-2 1,-4 1 31,0 1 1,-3-4 0,5 6 0,-2-2 2,-4-3 1,-1 3 0,-2-2 25,0-1 1,-2-1-71,-3 3 0,-4 3 0,-7 7 1,0 0 56,0 0 1,0 1 0,0 3 11,0 1 1,2 8 0,1-3 0,4 5 52,2 1 0,0 0 0,4 0 0,-3 0-98,3 0 1,1 0 0,2 0-1,0 0-74,0 0 1,7-2 0,4-1-102,3-3 1,2-1 0,2 2-168,3-6 0,2-3 0,4-2 284,-6 0 0,4 0 0,0 0 0</inkml:trace>
  <inkml:trace contextRef="#ctx0" brushRef="#br0" timeOffset="2466">2118 224 8243,'10'0'135,"1"0"0,1 0-190,3 0 1,1 0 0,0 0-1,0 0 24,0 0 0,5 0 0,2 0 1,1 0 40,-1 0 0,3 0 0,-2 0 0,-1 0-136,0 0 0,0 0 1,-3 0-1,1 0 150,-1 0 1,3 0-1,-2 0 1,-1 0 12,-2 0 1,-2 0 0,0 0 0,0 0 27,0 0 0,0 0-61,0 0-358,0 0-202,-7 0 371,-2 0 0,-9 0-458,-3 0 643,3 0 0,-12 0 0,5 0 0</inkml:trace>
  <inkml:trace contextRef="#ctx0" brushRef="#br0" timeOffset="2862">2551 15 7809,'-9'-9'71,"1"4"1,10 9 0,2 3-14,1 2 0,6-4 1,-4 4-1,2 0-56,3 0 0,3-4 0,-1 6 0,-2-1 22,-1-1 0,0 4 0,5-6 0,-2 2-67,-3 3 1,3 3 136,-3 1 0,-4 0 0,0-2 0,-2-2-18,1-1 0,-1 0 1,-5 5 249,0 0 0,-2-6-208,-3 1 0,-4-2-293,-7 2 0,5-4-31,0-7-1539,8 7 1745,-4-5 0,0 5 0,-2-7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4:38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209 482 7796,'0'10'0,"0"1"-91,0 1 1,0-3-161,0 2 1,1-2 747,5 2-223,-4 3 1,6-12-94,-2 3 0,-4-5-144,3-5 1,-3 1 0,-2-7-109,0-1 0,0 3 0,0-2 0,0-1 9,0-2 1,0-2 0,-2 0 0,-2 0 35,-1 0 1,-2 0-1,3-1 1,-1 1-65,1 0 1,3-1 0,1-3 0,0-1-38,0 1 0,0 8 1,0 1-1,0-2 55,0-1 0,0 3 1,1 3 69,5 0 0,3-2 0,7 4-17,0 3 1,0 1 0,0 2 0,0 0-84,0 0 1,0 0 0,0 0-158,0 0 0,0 0 259,0 0 0,0 7 0,0 2 0</inkml:trace>
  <inkml:trace contextRef="#ctx0" brushRef="#br0" timeOffset="671">0 450 7796,'16'0'-10,"-5"0"0,0 0 98,1 0 0,2 0 0,2 0-175,0 0 0,8 0 1,0 0 96,1 0 0,-1 0 1,-8 0-1,0 0-150,0 0 0,5 1 1,0 3-1,-1 1-24,-2-1 0,-2-2 0,0-2 112,0 0 0,0 0 13,0 0 0,0 0 31,0 0 1,0 0 53,0 0 1,-5 0-63,0 0 1,-6 0-1,4 1 11,-2 5 1,-2-3-1,-5 8 77,0 1 1,0 3 10,0 1 1,0 0 5,0 0 0,-2-2 0,-1-1-89,-2-3 0,-8-6 0,2 1-57,-3-3 0,3-2 0,1 0 30,-3 0 1,-1 0-206,-2 0 1,2-2 210,3-3 1,-1 1-1,6-6 52,3-3 0,1 4 0,4 0 0,1 0-8,3 0 0,1 4 1,-2-4-10,6 2 1,3-4 0,2 6-7,0 1 1,0 3 0,0 1 47,0 0 0,-5 1 1,0 3-67,1 1 0,1 8 1,-1-4-2,-1 0 1,-6 3 0,4-5-729,-2 2 739,-2-5 0,-5 3 0,0-7 0</inkml:trace>
  <inkml:trace contextRef="#ctx0" brushRef="#br0" timeOffset="1071">577 369 6387,'9'2'-163,"-2"2"0,-1 3 496,-1 2 0,8 1 1,-4 7-223,-1-1 0,5-6 1,-6 1-1,2 0-14,3-2 1,-3 5 0,2-4-54,1 5 1,1-5 0,-1-1-1,-3 0-16,-2 0 0,1-5 0,-5 3 45,2 0 1,3-5 198,-3 3 46,-3 4 1,7-7-133,-4 3 1,-3-5-103,3-5 1,-1-4-36,1-7 1,-3 0 0,5 2-1,-2 1-695,1 2 0,-1 1 0,-3-6 98,3 0 0,-3 0 1,3 0 547,-3 0 0,0 5 0,3 0 0,-3 0 0,5-5 0</inkml:trace>
  <inkml:trace contextRef="#ctx0" brushRef="#br0" timeOffset="1786">946 337 7796,'9'2'-792,"-4"3"800,-3 6 0,-2 3 1,0 2-1,0 0 147,0 1 0,0-1 0,0 0-27,0 0 0,0 0 1,0 0 57,0 0 1,0-6-269,0 1 1,2-7 222,3 1-176,-3-3 1,5-4 0,-7-3-188,0-6 0,0-3 1,0-2 66,0 0 0,0 0 0,0 0 1,-1-2 51,-5-4 0,4 5 1,-3-7-1,3 3 15,2 0 0,0-6 1,0 6-1,0 1 40,0 2 1,0 2 0,0 0 17,0 0 1,2 7-1,2 2 162,1 0 1,2 5-1,-2-3-33,6 3 1,-2 2 0,2 0-12,1 0 1,2 2-74,2 3 0,-1-1 0,-3 5-54,-1-2 1,-6 3-1,4-3-26,-2 2 1,-1 2 0,-6 5 28,0 0 1,0-5 0,0 0-4,0 1 1,0-3 52,0 2 1,0-1 650,0 6-498,0-7-129,7 5 1,2-6 0,5 4-83,-3-1 1,-2-8-1,-6 4-46,2 1 0,6 1 0,-6 7 151,-1 0 1,-2-6-1,-2 1 127,0 1 0,0-3 1,-2 0 4,-3-2 0,-4 4 19,-7-6 1,0 1-1,0-6-66,0 0 0,5 0 0,0 0-275,-1 0 0,3 0-545,-2 0-14,8-7 1,-5 3 687,8-7 0,0 8 0,-7-4 0,-2 7 0</inkml:trace>
  <inkml:trace contextRef="#ctx0" brushRef="#br0" timeOffset="2637">1363 450 7796,'16'0'0,"0"0"0,0 0-291,0 0 0,-5 0 1,0 0-301,1 0 1,-5-2 592,-1-4 0,-5 3 0,-1-8 26,0-1 0,0 3 65,0-2 1,-1 2 121,-5-1 0,3-3-57,-8 8 1,0 1 44,-5 9 1,2 4 0,2 6 0,3-3 32,2-1 0,1 0 0,4 5-110,-3 0 1,3 0-1,-3 0 28,3 0 0,4 0-123,3 0 1,-1-6 0,7-1-419,1-2 0,-3-1 0,2-6-63,1 0 0,-3 0 450,2 0 0,-1-7 0,6-2 0</inkml:trace>
  <inkml:trace contextRef="#ctx0" brushRef="#br0" timeOffset="3017">1556 434 5977,'16'0'-188,"-6"0"223,1 0 0,0 5 54,5 0 1,0 1-47,0-6 0,-2-2 0,-1-2-7,-3-1 1,-6-2 0,1 1-42,-3-4 0,-2 1 0,0-2-54,0-1 0,0 3 1,0-2 60,0-1 0,-7 4 99,-4 3 0,-3 3 1,0 4 74,3 3 0,-2-1 0,8 7 0,0 1 87,-2 2 0,3 2 0,-5 1-171,2-1 1,2 0 0,5 0-1,0 0-105,0 0 0,0-6 1,0 1-331,0 2 1,1-6 0,5-2 137,4-3 0,-1-2 205,2 0 0,0 7 0,5 2 0</inkml:trace>
  <inkml:trace contextRef="#ctx0" brushRef="#br0" timeOffset="3338">1780 450 7796,'11'5'4,"-2"2"-209,-2 2 0,0-4 559,-2 6-159,-3 0 0,5-1 238,-7 1-350,0-7 0,-5 1-101,-1-10 0,1-4-21,5-7 1,0 0 0,2 0-41,3 0 0,-1 0 0,7 0-100,1-1 1,-3 3 0,0 2 0,0 3-217,0 2 0,-4 0 395,6 1 0,-1 4 0,6-5 0</inkml:trace>
  <inkml:trace contextRef="#ctx0" brushRef="#br0" timeOffset="3734">1956 1 7942,'9'16'102,"-3"0"1,1 0 0,-2 0 0,1 2 56,1 3 1,-4-1 0,6 6-1,0 1-63,0-2 0,-5 5 1,3-5-1,-2 2-60,0 0 0,1-2 0,-6 3 0,0-1 73,0 1 0,0-5 1,0 1-1,0-3 27,0 0 1,0 1 0,-2-6 0,-2 0-12,-1 0 1,-2 0-1,3 0 1,-3 0 30,-2 0 1,0 0-1,-3-2 1,3-1-157,2-3 0,-4-4 0,4 3 0,0 0-282,0 0 0,0-6 0,3 4 1,-3-1-137,-2-1 0,5 2 0,-3-3-276,0 1 0,4 6 694,-8-6 0,0 0 0,-5-5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5:10.0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65 31 8321,'2'-14'871,"3"3"1,-3 6-1,3 10-882,-3 6 0,-4 5 0,-1 5 0,-5 6-100,0 3 0,2 2 1,-3 2-1,0 2-26,1 1 0,2 8 0,-3-4 0,2 0-343,4-4 0,1-5 0,2-3 0,0-4-1371,0-2 1851,0-2 0,7-5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1:38.28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81 225 8027,'-11'-2'-839,"0"-2"1004,-1-1 1,-1-2-40,3 2 1,1 3 708,3-4-217,4 5-327,-5 1 1,9 5-218,3 0 1,3 2 0,4-3-129,-1 1 1,-1 2-1,7-3 115,-1 1 0,0 1 0,0-6 1,0 2-9,0 3 1,0-3 0,2 3-1,1-3 10,3-2 1,1 0 0,-4 0 0,4 0-35,2 0 1,0 0 0,4 0-1,-2 0-14,1 0 0,1-6 1,-1 1-1,-3 2 31,-2 1 0,4-4 0,-4 1 0,0 1-4,0 3 1,1-1-1,-5-2 1,3-1-23,-3 1 0,4 3 0,-1 1 1,-3 0-31,-1 0 1,3 0 0,3 0 0,-1 0-22,0 0 0,4 0 1,-4-2-1,0-2 55,0-1 1,4 0-1,-6 3 1,1-2 2,1-1 0,-5 0 0,3 5 1,-3 0 110,-2 0 0,5-2 0,1-2 1,-3-1-80,-1 1 1,-2 3-1,0 1 1,0 0-25,0 0 1,6-2-1,-1-2 1,-1-1-47,-3 1 1,-1 3 0,2 1 0,2 0 30,1 0 1,1 0-1,-5-2 1,3-2 4,1-1 0,3-1 1,-5 6-1,3 0-13,-3 0 1,4 0 0,0 0 0,1 0 8,-1 0 1,0 2 0,-3 2 0,1 1-15,-1-1 0,-1-2 0,1-2 0,1 0 90,-1 0 1,3 0 0,-2 0-67,-1 0 1,-1 0 0,1 0 0,1 0 0,-1 0 20,-2 0 0,3 0 0,1 0 1,-3 1-19,-1 5 0,-2-5 0,2 5 0,1-4-29,3-2 1,1 0 0,-3 0 0,1 0 10,-1 0 1,3 0 0,-2 0 0,0 0 6,3 0 1,-5 0-1,6 0 1,0 0 0,0 0 1,-4 0 0,4 0-1,0 0 48,0 0 1,-3 0 0,3 0 0,-2 0-51,-4 0 0,5 0 0,-3 0-28,-1 0 0,-1 0 1,1 1-1,1 3 1,-1 1 18,-2-1 0,3-2 0,0-2 0,-1 1-10,-2 5 0,-2-5 1,0 5-1,0-4 68,0-2 1,0 1-1,0 3 1,0 1 91,0-1 0,0-2 0,0-2 0,0 0 16,0 0 1,6 0 0,-1 0 0,-2 0 25,-1 0 0,-2 0 0,0 0-88,0 0 1,6 0 0,-1 0 0,-1 0-60,-2 0 1,-2 0 0,0 0 0,0 0 14,0 0 1,0 0 0,0 0 0,0 0-10,0 0 1,5 0 0,1-2 0,-1-2-87,2-1 1,-5-2 0,3 3-1,-1-1-37,1 1 1,-3 1 0,4-1 0,-5-1 70,-1 1 0,0 3 0,0 1 1,1 0 52,-1 0 1,-6-6 0,1 1 0,1 1-10,3 3 0,1 1 0,0 0-37,0 0 16,0 0 28,0 0-24,0 0-208,-7 0 201,5 0-2,-5 0-125,7 0 113,-7 0 2,5 0-30,-5 0 10,0 0 1,5 0-7,-3 0 199,-4 0 25,7 0 6,-5 0-200,0 0 23,5 0-13,-12 0 1,12 0 38,-3 0 257,-4 0-273,7 0 35,-5 0-272,7 0 269,-7 0-25,6 0 13,-7 0-255,8 0-7,1 0 230,-1 0-16,0 0-226,0 0 198,0 0 18,0 0 46,0 0-58,0 0-17,0 0 11,7 0 164,-5 0 0,12 0-169,-5 0 1001,7 0-431,7 0-260,2 0-66,7-8-60,0 7 0,2-7 44,4 8-1012,-4 0 107,5 0-158,0 0 717,-5-7-87,5 6 0,-1-7 0,1 7 0,0-3 1,0-1-1,-3-1-62,-2-1 0,-2 5 0,0-3 0,0 2-218,0-3 543,-7 4-41,6-5 0,-12 6-168,8-5 218,-7 4-56,3-5 0,-2 6 65,1-5 0,-1 4 0,-5-3 0,0 3-10,0 2 1,0-5 0,-1 0 0,-3 1 89,-1 2 0,-6 0 0,4-1 1,-2-2-93,-3 1 0,-2 2 0,-2 2-32,0 0 1,0 0-1,0 0 39,0 0 0,-5 0 1,-1 0 27,3 0 1,-4 0-1,2 0-37,1 0 0,-3 0 1,0 2-1,0 2-25,0 1 0,-4 0 1,6-3-57,1 3 1,2-3 0,2 3 45,0-3 1,1 4 0,-1-1-1,0-1-7,0-3 0,0 5 0,0-1 0,0-1 45,0-3 0,0-1 0,2 0 1,1 2-36,3 3 0,1-3 0,-4 4 0,5-5-50,0-1 0,-2 2 0,5 2 0,1 1-59,2-1 0,1-3 0,-3-1 0,-1 0 56,1 0 0,4 0 0,4 0 0,2 0 13,-3 0 0,-1 0 0,-2 0 0,0 0-25,0 0 0,6 0 0,-1 0 0,0 0 13,3 0 1,-6 0 0,5 0-1,-2 0 17,1 0 1,4 0 0,-3 0 0,1 0-11,-1 0 1,4 0 0,-4 0 0,0 0-18,0 0 0,4 0 0,-4 0 0,0 0-40,1 0 1,2 0 0,-2 0 0,-1 0 17,0 0 1,4 0 0,-4 0 0,0 0 31,0 0 1,4 0 0,-6 0 0,-1 2 35,-2 4 1,3-5 0,1 5-1,-1-5 57,2-1 1,-5 6 0,4-1-1,-3-1 33,3-3 0,-4-1 0,5 0 1,-2 0-69,1 0 1,1 0 0,-4 0 0,3 0 6,-3 0 1,5 0-1,-3 0 1,-1 0-87,-2 0 0,3 0 1,0 0-1,-1 0 62,-2 0 0,0 0 0,1 0 0,3 0 9,-3 0 1,5 0-1,-3 0 1,-1 0 36,-2 0 1,3 0 0,2 0 0,0 0-34,1 0 0,2 0 0,-2 0 0,-1 0 2,0 0 1,4 0 0,-4 0 0,0 0-101,0 0 1,6 0-1,-4 0 1,2 0 16,-1 0 1,-4 0-1,4 0 1,1 2 32,-2 4 1,6-5 0,-5 5-1,3-4 146,-2-2 0,6 0 0,-4 0 1,0 1-18,1 5 1,0-5 0,2 5-1,0-4-18,1-2 1,-1 1-1,0 3 1,0 1-56,0-1 1,0-2-1,0-1 1,2 3 51,4 1 0,-3 1 0,6-6 0,-2 0-31,-3 0 1,5 0 0,0 0 0,2 0 117,0 0 1,-6 0 0,6 0 0,2 0-16,1 0 0,2-6 1,0 1-1,0 1-25,0 3 0,1-1 0,-1-2 0,0-1 66,0 1 1,0 3-1,0 1 1,0 0 128,1 0 0,-1 0 0,0 0 0,-2 0-42,-3 0 0,3 0 0,-3 0 0,4 0-73,1 0 0,-5 0 1,-2 0-1,0 0-121,0 0 1,-8 0-1,1 0 1,-5 0-348,-1 0 0,-4 0 0,-3 0 0,-5 0-78,-5 0 0,1 0 0,-6 0 1,-3 0-753,-1 0 0,-2-6 1,0-1 1082,0-2 0,-7-16 0,-2-9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5:10.7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145 143 7880,'7'-32'286,"-4"7"0,8 4 0,0 3 1,-1 4-1,1 1 354,1 3 0,-3 6-308,2-1 0,-7 5 0,1 5-16,-3 6 1,-2 10-1,0 6 1,0 3-68,0 2 1,0 7 0,0 4 0,0 3 7,0 2 0,-6 1 1,-1-1-1,0-2-97,0-3 0,-4 7 0,4-8 0,-2-1-95,-3 0 0,3-12 0,0 3 1,0-4-18,0-3 0,6 4 1,-3-8-1935,5-1 822,1-9 1,-2-4 128,-4-7 1,3-7 0,-8-4 0,0-5 323,3-6 1,-7 3 0,5-8 610,-5-1 0,-8-10 0,-2-3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5:11.0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0 8303,'-9'4'697,"3"7"-768,5 10 1,1 9 0,0 8 0,-2 6 0,-2 8 229,-1 7 0,0-2 1,5 0-1,0 0 465,0 0 1,7-6 0,3 3-1,5-6-280,1-5 0,2-1 0,3-8 1,4-5 73,0-4 1,5-9-1,-1-7 1,4-2-112,5-4 0,6-8 1,-1-7-1,3-6-340,3-4 1,-1-6 0,0-1 0,2-5-131,3-3 0,-8-7 1,3-1-1,-2-5-666,0-3 0,-3-8 1,-2 2-1,-2 0-535,-3 6 0,-2-4 0,-4 12 1364,-3 1 0,-4 7 0,-7-3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5:25.75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417 64 7929,'9'-16'282,"-3"0"1,-5 6 4,-1-1 1,-1 7 0,-5-1-139,-4 3 1,1 2 0,-2 2-172,-1 3 0,-8-1 0,-1 7 0,1 1 82,2 2 0,-3 1 0,-1-3 0,3-1-3,1 1 0,2 1 1,0-1-1,2-1-46,3 1 1,-2 3 0,8 1-46,2 0 0,1-6 0,2 1-22,0 2 0,7-5 0,5 1 1,6-2-24,4-3 0,1 3 0,-2 0 1,4 0 18,0 1 0,5 4 1,-5-1-1,2 1 49,0-1 1,-8 3-1,4-3 1,-3 3-3,-4 2 0,4 0 0,-10 0 0,3 0 33,-2 0 1,-4 0 0,-7 0 305,0 0 0,-2 0-108,-3 0 1,-4-5 0,-9-2 0,-2-2-14,-1-3 1,-2-2-1,3-2 1,-3 0-36,-2 0 0,-2-2 0,-5-2 0,0-3-92,0-2 1,0-2 0,2-5-1,1 2-32,2 3 1,8-1 0,-3 5 0,5 0-270,1 0 1,0-4 0,0 6-1024,-1 1 769,9 2 0,0 4 0,10 2-483,4 1 1,-3 6 0,8-4 959,1 2 0,10 1 0,3 6 0</inkml:trace>
  <inkml:trace contextRef="#ctx0" brushRef="#br0" timeOffset="579">738 321 7655,'0'16'75,"0"0"0,0 0-64,0 0 1,2 0 0,1 0 0,3 0 7,-3 0 0,6-5 0,0 0 0,2-1 24,0-1 1,-1 4 0,6-8 56,0-1 0,6-3 0,-1-1-12,-1 0 1,-3-5-1,-1-2 1,1-2 4,-1-3 0,-6-3 0,-1-1 0,0 0 5,0 0 0,-5 0 1,1-2-1,-3-1-40,-2-3 1,0 1 0,0 5-294,0 0 0,0 5-261,0 1 0,-6 8 0,-1 0-151,-2 6 1,6 8 646,-3-1 0,-3 3 0,1 2 0</inkml:trace>
  <inkml:trace contextRef="#ctx0" brushRef="#br0" timeOffset="1152">1187 385 7736,'0'-7'-16,"0"7"1,0 9 55,0 5 0,0 2 0,0 0 0,2 0-20,3 0 1,-3 6 0,5 1 0,-2 0-85,1 0 0,4-1 0,-4-6 0,-1 0 60,2 0 1,-5 0 0,5 0 0,-1 0 99,-1 0 1,0-6 225,-5 1-217,0-7 0,0 1 0,0-10-58,0-6 0,0-3 1,-2-2-1,-1-2-41,-2-3 1,-6 1 0,4-5 0,0 0-66,-1 0 1,-2-2 0,3-3-1,0 2 7,-1 1 0,-2 2 1,4-2-1,3 4-30,1 0 1,2 5 36,0-3 0,2 5 0,3 5 0,6 6 37,3 3 0,2 2 0,0 0-47,0 0 40,0 0 1,0 2-1,2 1 1,2 4-15,1 2 0,0 2 1,-5 3-1,1-1-12,-1-3 0,0 1 0,-2 5 110,-3 0 0,1 0 0,-7 0 78,-1 0 0,-2-5 1,-4-2-1,-2 0-62,-1 0 1,-7-6-1,1 4 1,-3-1 19,-2-1 1,0 0 0,-1-5 0,1 0-98,0 0 1,0 0 0,0 0-511,0 0 0,0-1-251,0-5 0,7 3 327,4-8 426,10 7 0,4-3 0,7 7 0</inkml:trace>
  <inkml:trace contextRef="#ctx0" brushRef="#br0" timeOffset="1513">1668 449 7583,'11'-5'0,"0"0"4,1 1 1,0 0 111,-1-1 1,2 2 0,-6-6 0,2 0-228,3 0 0,2 3 0,1-4 1,-3-1 125,-1 2 1,-2-5-1,3 5 1,-3-2 62,-2 1 0,-1-1-39,-6-5 1,-2 2-1,-4 1 1,-4 4 8,-5 2 0,-1 2 0,0 5 1,0 0 78,0 0 1,-5 0-1,0 2 1,1 3 4,2 6 0,-3 3 0,-1 2 0,5 0-20,4 0 1,1 0 0,5 0-1,-1 0-21,1 0 0,2 6 0,5-1 1,0-2-67,0-1 1,0-2 0,2 0 0,3 0-207,6 0 1,3-1 0,4-5 0,1-4-157,3-4 0,1-2 0,-3 0 0,1 0-290,-1 0 1,-1 0 626,2 0 0,-3-8 0,5-1 0</inkml:trace>
  <inkml:trace contextRef="#ctx0" brushRef="#br0" timeOffset="1880">1925 369 7669,'0'16'-616,"7"-5"621,4 0 1,3-3-1,2 5 130,0-2 1,0-3 0,-2 5 0,-1-4 12,-3-2 0,-4-2 0,3-3 582,-2 3-537,-2-3 1,-7 5 0,-3-7-65,-6 0 1,-1-1 0,-1-3-1,4-3 19,2-2 1,-5-2 0,3-5-68,0 0 0,2 0 0,7 0 0,0 0-189,0 0 1,2 0-1,3 0 39,6 0 0,5 2 1,3 1-1,4 3-13,2-3 0,-3 4 1,4 0-1,1 0 16,-2 0 0,5 6 0,-3-4 0,2 1-305,-3 1 1,3 0-1,-8 5 1,-1 0-400,-2 0 1,-2 0 769,0 0 0,0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5:28.607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0 9 6835,'0'-9'391,"5"15"1,1 10-452,-3 2 1,-1-1 0,0 1 0,1 2 99,3 1 1,1 8 0,-3-3-1,1 5 1,-2 1 0,1 5 0,0 1 1,1-3-34,-2-1 0,-1-7 0,0-2 0,2-2 169,1-3 1,0-3 242,-5-1 1,2-7-137,3-3 1,-3-6-1,4-6-210,-5-4 1,5-5-1,1-2 1,2-3 0,1-3 20,-1-2 0,6-2 0,-5-5 1,4 0-263,3 0 0,-1 0 0,0 0 0,0 2-179,0 3 0,0 4 1,0 7-1,0 0-242,0 0 1,-6 7 0,1 3 587,2 4 0,-6 2 0,0 0 0</inkml:trace>
  <inkml:trace contextRef="#ctx0" brushRef="#br0" timeOffset="224">209 378 8505,'16'6'160,"-2"1"0,-2 0 37,-1 0 0,0 5 1,5-1-1,0 3-142,0 2 1,0-1 0,0-3-1,0-1-265,0 1 1,0 1 0,0-1 0,0-3-239,0-2 1,0 4 0,-2-4-1122,-3 2 1569,3-6 0,-5 5 0,7-8 0</inkml:trace>
  <inkml:trace contextRef="#ctx0" brushRef="#br0" timeOffset="625">609 378 7726,'16'0'-48,"-5"0"0,0 0 161,1 0 1,3 0-1,1 0 1,0 0-140,0 0 1,0-5 0,0-2 0,0-2 84,0-4 0,0 4 1,-2-1-1,-1-1-89,-3 2 1,-6-5-1,1 3 3,-3-3 0,-2-2 1,0 0-9,0 0 0,-7 0 1,-4 2-1,-3 1-55,-2 2 0,0 8 0,0-3 0,-2 5 67,-3 1 1,1 1 0,-5 5 0,2 4 83,3 5 0,2 1 1,2 2-1,0 1-42,0 3 1,2 4-1,2-3 1,3 1 239,2-1 1,1 4 0,6-4 0,0 0-78,0 0 1,2 2 0,3-7-1,6-4-221,3 0 1,2-1-1,2-1 1,4-3-206,4-2 0,-1-1 1,0-6-1,0 0-191,0 0 1,-4 0 434,6 0 0,0-8 0,5 0 0</inkml:trace>
  <inkml:trace contextRef="#ctx0" brushRef="#br0" timeOffset="1025">1026 314 7726,'0'16'67,"0"-5"0,0-1 98,0 3 1,7-4 0,4 0 0,3-2 79,2-4 0,0 5 1,1-3-1,0-2-114,5-1 1,-4-4-1,5-1 1,-2-4-72,0-2 1,1 0-1,-6-4 1,0 3-58,0-3 1,-5-1 0,-2-2 0,-2 0 92,-4 0 1,1 0 0,-1 0 8,3 0 0,-3 7 1,-8 4 6,-6 3 0,-3 9 1,-2 5-1,0 8 6,0 7 0,-5 10 1,-1 6-1,1 3 38,-2 2 1,3 8 0,-7 2 0,-1 5-97,-3 1 1,-1 7 0,0 2 0,2-2-27,3-6 0,-1-5 1,6-10-1,3-5 152,1-4 1,4-6 0,1-8-1,4-6 104,2-3 0,-3-2-386,4 0-785,1-7 0,5-4 1,2-8-218,3-2 1,-1-8 1097,6 2 0,1-3 0,5-2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5:38.5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7646,'0'-16'265,"0"0"1,0 5 357,0 0 1,0 9-399,0 2 1,0 7 0,0 10-1,0 0-233,0 5 1,0-3-1,0 8 1,0 0-115,0-2 0,6 5 1,-1-5-1,-1 2 50,-3-1 1,-1-4 0,0 3 0,0-2 40,0-4 0,0-1 0,0-2 853,0 0 587,0-7-1100,0-2 0,0-8 1,2-5-1,2-4-85,1-5 1,2-1 0,-3 0-1,3 0-222,2 0 1,2-5 0,5-2-1,0-1-482,0 1 1,0-3-1,0 4 1,0 3-430,0 1 1,2 2-1,1 2-70,3 3 0,-1 4 979,-5 7 0,-7 0 0,-2 0 0</inkml:trace>
  <inkml:trace contextRef="#ctx0" brushRef="#br0" timeOffset="237">129 328 8088,'-9'0'1875,"2"0"0,19 2-1762,4 3 0,4-1 0,-4 5 0,0 0-60,0 0 0,5-4 0,1 4 1,-3 0-347,-1 0 0,-2-4 1,0 4-189,0-2 1,-2 0 0,-1-3-1,-2 1-217,1-1 1,-3-3 697,2-1 0,-1-7 0,6-2 0</inkml:trace>
  <inkml:trace contextRef="#ctx0" brushRef="#br0" timeOffset="659">481 280 7345,'16'0'-64,"1"0"1,-1 0 0,0 0 194,0 0 0,0-2 1,0-1-1,0-3 226,0 3 1,0-4-1,0 1 1,0 3-200,0 1 0,-5-3 0,-3-2 1,1-1 88,0 1 0,-5-5-61,1 1 1,-3-3 0,-2-2-281,0 0 0,-2 5 0,-3 0-103,-6-1 1,-3 5 0,-2 1 95,0 5 1,0 1 0,0 0 0,0 0 145,0 0 1,5 7 0,0 4 0,-1 1 104,-2-1 1,3 5 0,2-2 0,0 6-13,0-1 1,6-1 0,-3 0 0,5 1-33,1 3 0,0-1 0,0-3 0,1 2-50,5 1 1,-3 0-1,8-5 1,1-1-49,3-5 0,1 3 1,0-8-1,0 0-56,0 3 0,5-7 0,1 5 0,-3-4-632,-1-2 0,-2 0 0,0-2-493,0-4 0,0-1 1173,0-3 0,0-12 0,0 4 0</inkml:trace>
  <inkml:trace contextRef="#ctx0" brushRef="#br0" timeOffset="1035">914 168 8523,'2'16'366,"4"0"1,-3 0-1,6 0-359,-2 0 0,6 0 1,-3-2 103,5-3 1,1-2-1,0-6 1,0 3-13,0-3 0,0-1 1,0-2-1,0-2-33,0-3 1,0 1 0,0-4 0,-2-1 39,-3 0 0,-2 3 0,-6-4 1,3-3 40,-3-1 1,-1 3 0,-2 1 334,0-3 1,0 4-221,0-1 0,-5 8 0,-2 2 0,-2 10-45,-4 10 1,-1 0-1,-2 6 1,0 3-136,0 1 1,-6 8 0,-1 1 0,-2 2-112,-3 3 1,-1 3 0,1-1-1,3-3-166,2-6 0,1-8 0,8-4 0,2-2-262,1-4 0,6-1-1187,-6-2-1502,7-7 3146,-3-2 0,7-14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5:37.5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1 321 7794,'0'-16'0,"1"0"0,5 2 89,4 3 0,5-1 0,1 4 0,0 1 17,0 0 1,5 2 0,0 5 0,-1 2-42,-2 3 0,-2 4 0,-2 7 1,-1 2-195,-3 3 1,-4 2-1,3 6 1,-2-4 111,-4-2 0,-1 4 0,-2-6 184,0-1 1,0-3 0,-2-1 36,-3 0 0,1-7 0,-6-3 0,-3-4-106,-1-2 1,-2 0 0,0 0 0,0 0-108,0 0 0,0-2 1,0-2-1,2-3-284,3-2 1,-3-2 0,5-5-772,0 0 0,2 6 1064,7-1 0,0 0 0,7 2 0,2 2 0</inkml:trace>
  <inkml:trace contextRef="#ctx0" brushRef="#br0" timeOffset="299">401 513 8120,'-1'-16'220,"-5"0"0,3 2 0,-8 2 0,0 1-128,2-1 1,-3-5-1,5-2 1,0-2 166,0 1 1,-4 0 0,4-1 0,0-4-62,0 0 1,-1-5 0,5 3 0,-3-1-74,3 1 1,1-2 0,4 8 0,1 1-132,3 2 1,6 4-1,-1 2 1,3 3 26,2 2 0,0 1 1,0 5-1,0-3-337,0-1 1,0-1-1,2 6 1,2 2-118,1 3 0,1-1 0,-5 7 0,3 1-94,1 2 1,1-3 0,-6 0 0,-2 1 526,-3 3 0,3-7 0,-5 7 0,7-6 0</inkml:trace>
  <inkml:trace contextRef="#ctx0" brushRef="#br0" timeOffset="511">273 337 8143,'-16'0'1331,"0"0"-1218,7 0 0,9 0 1,11 0-1,3 0-34,2 0 1,7-2 0,4-1 0,3-3-111,2 3 1,2-4 0,2 1 0,1 3-430,-1 1 0,5 2 0,0 0 0,0 0 460,-4 0 0,4-7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5:32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367 353 7293,'31'0'0,"-5"0"0,-4 0-325,-4 0 0,3 0 0,0 0 1,-1 2 324,-2 3 0,-2-3 0,0 4 0,0-5 0,0-1 0,0 6 0,0-1 0,-7 7 0,-2-8 0,-7 7 0,0-8 0,-7 4 0,-2-7 0</inkml:trace>
  <inkml:trace contextRef="#ctx0" brushRef="#br0" timeOffset="1292">79 241 6947,'-16'7'-284,"5"-5"1,0 3 871,-1-3 0,3-2-306,-2 0 0,8 2-92,-3 3 0,6-3-177,6 3 0,-3-1 1,10-1-1,3 3-33,3-3 1,8 1-1,-4-1 1,2 3 32,4-3 1,6-1-1,5-2 1,-1 0 3,0 0 0,6 0 0,-3 0 1,3 0-81,-2 0 1,8 0-1,-4 0 1,-1 0-112,-2 0 1,-3 0 0,4 0 0,-4 0 98,-2 0 1,-1 0 0,-8 0 0,-2 0 43,-1 0 0,-7 0 1,1 0-1,-3 0 26,-2 0 1,-5 0 0,-1 0-19,3 0 138,-6 0 0,-2 0-101,-10 0 1,-4 0 0,-7 0-12,0 0 0,5 0 1,2 2-1,0 2 0,1 1 1,-3 0 0,-5-5-4,0 0 0,0 0 0,0 0 0,0 0-29,0 0 0,0 0 0,0 0 0,-2 0 13,-4 0 1,5 0 0,-7 0 0,3 0-49,0 0 1,-3-5-1,5 0 1,-4 1 43,-2 2 1,3 2 0,-3 0 0,0 0 126,1 0 1,-1 0 0,-2 0-1,4 0 40,0 0 0,5 6 0,-4-1 1,5-2-10,0-1 0,1-2 0,0 0 81,0 0 0,0 0 0,0 0-73,0 0 0,7-2 1,2-1 96,0-2 0,-2-1-52,-7 6 1,5-5 83,1-1-274,-1 1 1,2 12-90,4 4 1,5-4 0,5-2-1,6-3-4,3-2 1,4 0 0,2 0 0,3 0 39,2 0 0,1 0 1,6 0-1,1 0-38,-1 0 1,0 0 0,0 0 0,0 0-54,0 0 0,5 0 1,1 0-1,-3 2-1,-1 3 1,4-3-1,-1 3 1,-3-3 76,-6-2 1,6 0-1,-5 0 1,-3 0 53,-1 0 0,-3-5 1,-6 0-1,0 1 163,0 2 1,0-3-1,0 0 1,-2-1 172,-3-1 0,1 3 93,-6-6-129,6 6-382,-10-10 0,5 10-2,-7-6 1,-2 6 78,-3-1 0,1-2 80,-6 1 0,4-4 0,-4 3-9,-3-2 0,1-2 1,-1-3-1,3 1-14,-3 2 1,4 3 0,-1-5 0,-3 2 72,-1-1 0,3 3 1,0-2 73,-1-1 1,-2-1-1,-1 1 78,5 1-383,-5 8 81,14-4 1,-5 7 0,10 1 0,3 3-37,2 1 1,2 8-1,5-4 1,0 1-25,0 1 1,0 0-1,0 5 1,0 0-11,0 0 0,2-6 0,0 1 0,-1 2 34,-2 1 0,-5 2 0,3 0 0,-4 0 81,-2 0 1,3 0 0,-4 0 0,-3 0 18,-1 0 1,-2 0 0,0 0-1,-2 0-34,-3 0 0,-2-5 1,-6 0-156,3 1 0,-1 1 0,-3-1-709,3-1-879,-3-8 1751,12 5 0,-5-16 0,7-1 0</inkml:trace>
  <inkml:trace contextRef="#ctx0" brushRef="#br0" timeOffset="1758">1522 0 8188,'-16'0'-116,"0"0"0,5 0 1,1 2-1,-3 2 328,-1 1 1,-2 8 0,2-3 39,3 5 0,2-5 1,5 1-142,-1 1 0,0-3 0,5 2 77,0 2 0,7-5-127,3 3 1,5-2 0,1 3 0,0-1-134,0 2 0,0-4 0,0 1 1,-2 3-19,-3 1 1,3 2-1,-3 0 1,3 0-7,2 0 1,-5 0 0,-1 0 120,3 0 0,-6 0 1,-2 0 330,-3 0 0,-2 0-110,0 0 0,-7-5 1,-4-2-26,-3-2 0,-2-2 1,0-5-1,0 0-110,0 0 0,0 0 1,0-1-1,0-3-338,0-1 1,5-1 0,0 5 0,-1-3-97,-2-1 0,3-1 0,2 5-451,2-5 0,0 5-245,2-5 1,5 4 1018,0 2 0,7 8 0,9 0 0</inkml:trace>
  <inkml:trace contextRef="#ctx0" brushRef="#br0" timeOffset="2100">1682 257 7929,'-7'-9'107,"5"2"0,-5 14 1,9 4-23,3 3 1,-1 2 0,5 0 0,0-2-103,0-3 0,1 3 1,6-3-1,0 2 39,1-3 1,-1 3 0,0-8-1,0-1-15,0-3 0,0-1 1,0 0-1,0 0 76,0 0 0,0 0 1,-2-1-1,-1-3 158,-3-1 0,-1-8 0,4 3-20,-3-5 1,-6-1-1,1 0 1,-3 0-19,-2 0 1,0 0-514,0 0 0,0 0-963,0 0 1,-2 7-161,-3 4 1433,3 3 0,-12 9 0,5 2 0</inkml:trace>
  <inkml:trace contextRef="#ctx0" brushRef="#br0" timeOffset="2625">2083 241 7813,'0'16'4,"2"0"1,2 0 16,1 0 0,0 2 0,-5 2 0,0 1 8,0-1 1,6 3 0,-1 0 0,-1 0-20,-3 0 1,5-1-1,-1-6 1,-1 0 120,-3 0 1,5-6 87,-1 1-237,0-7 0,-5 1 0,0-10 31,0-6 0,0 2 0,-1-2 0,-3-1 50,-1-2 1,-1-4 0,5-2 0,-3-3-43,-1-2 1,-6 4 0,6-6 0,1 0-30,2 2 0,-3-5 1,0 5-1,1 0-48,2 4 0,2 3 1,0 2-1,2 0-3,3 0 1,-1 5 0,7 2 0,-1 0 12,-1 0 1,5 6 0,-3-2 0,3 3 7,2 2 0,0 0 1,1 0-1,-1 2-4,0 3 1,0-2 0,0 8-1,-2 2 3,-3 1 1,6 2-1,-4 0 1,-1 0 9,3 0 1,-8 0 0,-2 0 0,-3 0 105,-2 0 1,0-5-1,0 0 1,-2 1 184,-3 2 0,1-3 0,-7-2 0,-1 0-41,-2 0 1,-2-6 0,0 4-1,0-1-79,0-1 0,0 0 0,0-5-53,0 0 0,-1 0-1131,1 0 0,8-1 475,2-5 1,4 3 0,4-6 566,4 2 0,2 1 0,8 6 0</inkml:trace>
  <inkml:trace contextRef="#ctx0" brushRef="#br0" timeOffset="3004">2500 353 7813,'16'0'-230,"0"0"0,0 0 0,0 0 525,0 0 0,0-2 0,0-1-264,0-2 1,-5-1 0,-2 4-46,-2-3 0,4-4 1,-6-7 88,-1 0 1,-2 0-1,-2 0-150,0 0 0,-8 0 0,-2 2 244,-5 3 0,5-1 0,-1 6-24,-1 3 1,-3 3 99,-1 5 0,2 4 0,3 7 1,4 0-66,0 0 0,5 5 0,-3 1 1,3-3-178,2-1 1,0 4-1,0-1 1,0 0-83,0 3 0,0-7 0,0 5 0,0-4-215,0-2 1,6-6 0,1-1-315,2-2 0,1 4-102,6-6 0,-1-1 710,-5-9 0,12 3 0,-5-5 0</inkml:trace>
  <inkml:trace contextRef="#ctx0" brushRef="#br0" timeOffset="3355">2789 305 7329,'16'0'79,"0"0"-14,0 0 1,-5 6 0,-3 1 0,1 0 345,0 0 0,-5 5-131,1-1 1,2 3 124,-1 2 0,-3-7-60,-8-3 1,1-5 6,-6-1 1,-1-1-158,-5-5 0,7-3 0,2-7-68,0 0 1,5 0-1,-3-2 1,3-1 13,2-3 1,0-1 0,0 4 0,0-3-241,0 3 1,2 1-1,3 2 1,4 0-22,0 0 1,5 2-1,-3 1 1,3 4-751,2 2 0,0 2 0,0 5 0,0 0-265,0 0 1,0 0 1134,0 0 0,0 0 0,0 0 0</inkml:trace>
  <inkml:trace contextRef="#ctx0" brushRef="#br0" timeOffset="3738">3302 113 7813,'-16'7'267,"0"-4"1,0 8 198,0 2 0,2-5 1,1 3-205,2 2 1,8 1-1,-3 2-192,5 0 0,1-5 1,1-1-19,5 3 1,-3-6-1,8 0-50,2 0 0,1-5 0,2 3 1,0-1-60,0 1 0,-5-3 0,-1 3 0,3-1 40,1 1 1,0-1 0,-1 5 0,-4 0-9,-2 0 0,3 1 113,-4 6 1,-1 0 227,-5 0 0,-7-1 0,-4-5-154,-3-4 1,-2 1 0,0-2 0,0-1-232,0-3 1,0-1 0,0 0-484,0 0 1,0 0 0,0 0-183,0 0 0,5 0-1569,0 0 2303,8 0 0,-4-7 0,7-2 0</inkml:trace>
  <inkml:trace contextRef="#ctx0" brushRef="#br0" timeOffset="4143">3494 369 7813,'16'0'108,"0"0"1,0 0-24,0 0 0,1-1 0,-1-3 0,0-1-37,0 1 1,0-3-1,0 0-10,0-2 0,0 0 1,-2-3-1,-2 3 26,-1 1 0,-7-4 0,3 3 0,-2-2-101,1 1 1,-1-1 0,-7-5 62,-3 0 0,1 2 0,-5 1 0,0 4 99,0 2 0,4 0 0,-6 3-35,-1-1 0,-2 2 0,-2 6 0,0 4 21,0 2 0,1 2 1,3 5-1,1 2 59,-1 3 1,-1-3 0,1 5 0,1-2-42,-1 1 1,4 5-1,3-4 1,3 0-28,2 0 0,0-2 1,0-5-1,2-1-59,3-5 0,4 3 0,7-8 0,0-1-165,1-2 1,-1-2 0,0 0 0,0 0-265,0 0 0,5 0 0,0-2 0,-1-2-249,-2-1 0,-2-6 1,0 4 634,0-2 0,7-2 0,2-5 0</inkml:trace>
  <inkml:trace contextRef="#ctx0" brushRef="#br0" timeOffset="4553">3975 33 8363,'9'-8'793,"-2"7"1,-5-5 0,2 12 0,1 4-642,-1 5 1,-3 1 0,1-2 0,2-2 22,1-1 0,6 0 0,-4 5 0,0 0-96,0 0 0,-1 0 0,-5 0-45,5 0 1,-5 0 0,5 0-1,-4 0 1,-2 0 75,0 0 1,0 0-1,0 0 1,0 0 0,0 0 0,0-5 1,0 0 32,0 1 0,0-3-60,0 2 8,0-1 0,1 1-175,5 0 1,3-8 0,7 3-155,0-5 1,-6-1-1,1 0 1,2 0-569,1 0 1,2 0-513,0 0 1,0-1 454,0-5 0,-7 3 862,-4-8 0,-17 0 0,-6-5 0</inkml:trace>
  <inkml:trace contextRef="#ctx0" brushRef="#br0" timeOffset="4729">3911 273 7813,'-9'0'1041,"2"-7"0,14 0 0,4-4 0,3 6-867,2 3 0,6 2 1,1 0-1,0 0-468,0 0 1,6 0-1,-3 0 1,3 0-282,-2 0 1,3 0-1,-3 0 1,1 0 574,-1 0 0,3 0 0,-5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7:27.1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129 199 8422,'10'0'328,"1"0"0,1 0 0,3 0-200,1 0 1,0 0 0,0 1-1,0 3-50,0 1 1,0 8 0,0-2 0,-2 5-91,-3 5 0,1-3 1,-6 5-1,-3-2 78,-1 1 1,-2-1-1,0-3 1,0 2-264,0 1 1,-7-5 0,-4-5 0,-5 1 21,-5 2 1,3-3 0,-5-2-1,1-2 61,1-3 1,-6-3 0,6-1-1,1 0 24,3 0 0,-5 0 1,1-1 54,1-5 1,4-3 0,5-7 0,4 0 48,0 0 1,5-5-1,-3-2 1,3-2 74,2-4 0,6 6 1,1 0 74,2 0 1,1 5-1,6-2 1,0 8-103,1 7 0,-1 3 0,0 2 0,1 0 173,5 0 0,-3 5 0,6 4 0,0 4-77,0 4 0,-3 3 0,3-4 0,-2 2-333,-4 3 1,-1-3 0,-2 3-1,-2-1-233,-3 1 1,3-5 0,-5 2 0,2-5-258,0-1 1,-6-3-1,6 0 665,1-2 0,-5-2 0,8-5 0,-7 0 0</inkml:trace>
  <inkml:trace contextRef="#ctx0" brushRef="#br0" timeOffset="196">626 102 8132,'1'-8'1980,"3"4"-1739,1 8 1,6 10 0,-4 7 0,0 1-207,0 1 0,4 2 0,-4 5 0,0-1-340,1-3 0,2-4 1,-3 3-1,0-1-472,1 1 1,-3-5 0,-5 1-534,0-3 1310,7-2 0,-5 0 0,5 0 0</inkml:trace>
  <inkml:trace contextRef="#ctx0" brushRef="#br0" timeOffset="418">914 22 7926,'0'-10'625,"0"-1"1,0 15-1,0 1 1,0 9-371,0 7 0,0 3 0,0 4 0,0-1-261,0 1 1,6 3-1,-1 1 1,-1 0-129,-3 0 1,-1 5 0,0 1-1,0-4-504,0-6 1,-1 1 0,-3-6-1,-3 0-343,-2 0 0,4-2 981,-6-5 0,0 1 0,-5-1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7:23.6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449 89 7933,'0'-16'557,"0"0"1,0 0-146,0 0 243,0 0-489,0 7 1,5 9 0,1 13 0,-1 6-130,2 8 1,-5 1-1,5 1 1,-2-2-117,1 1 0,4 2 1,-4 3-1,-1-1-31,2 0 0,-3-6 0,5-1 0,-2-1-18,-4-5 0,5 4 1,-1-1 60,2-3 1,-6-6 275,3-3-146,-5-6 0,-2 3 0,-3-9 0,-3-1-68,-2-3 0,-2-6 1,-5 3-1,2-2-73,3 1 1,-8-1 0,3-5 0,-2 0 28,0 0 1,-3 2-1,-3 1 1,1 4-58,0 2 0,-5-4 0,3 6 0,-2 1 132,0 3 0,1 1 0,-7 1 0,3 5 83,3 5 0,2-3 1,6 3-1,-3 2-9,3 1 1,6 4-1,5 1 1,0 3 1,5-3 1,1 4 0,2-1 0,2-1-183,3 2 0,4-5 0,9 4 0,1-6-64,3-6 0,6 3 0,-1-8 1,3-1 20,2-3 0,1-1 0,-1 0 1,0 0-33,0 0 0,0 0 1,-2 0-1,-3-1-64,-6-5 1,2 3-1,-1-6 1,-3 0-123,-1 0 1,-2 0 0,-2-3 0,-1 3 340,-2 2 0,-2-6 0,3 4-131,-1 0 0,-6-3 1,4 5 130,-2-2 0,4-2 0,-4-3 131,2 3 1,-4-1 0,6 5 82,1-2 1,3 0 0,1-4 0,0 4-44,0 2 1,0-5-1,0 3-63,0 0 1,0 0 0,0 5 0,0-3-26,0-2 1,-2 4-1,-1-4 1,-4 0 9,-2 0 0,0 4 0,-4-6 33,3-1 0,-3 3-83,-8-2 0,-4 6 0,-7-4 0,0 2 15,0 3 0,0 3 0,0 1 0,0 1 90,0 5 0,0-3 1,0 6-1,1 0 0,5 0 1,-3 2 0,8 5 0,1 0-83,3 0 1,1 2 0,0 1-1,0 3-89,0-3 1,7 1 0,3-1 0,5 3-141,1-3 1,5-3 0,2-3 0,0-2-135,1 1 0,-1-5 1,-4-2-1,3-3-150,-3-2 1,-1 0 0,-2 0 0,0 0 102,0 0 1,0-2 0,-1-3 343,-5-6 0,4-3 0,-5-2 0</inkml:trace>
  <inkml:trace contextRef="#ctx0" brushRef="#br0" timeOffset="334">1155 153 7932,'0'-16'913,"0"0"0,1 7-807,5 4 1,-3 10-1,6 6 1,-2 3-151,-3 2 0,3 6 1,-2 1-1,1 0 137,1 0 1,-5 6 0,3-3 0,-3 3-115,-2-2 0,0 1 1,0-5-1,0 1 100,0-1 0,0-2 1,0-3 9,0 3 1,0-3-1,0 3 1,2-5 61,3-5 0,-2 2-60,8-8 0,-6 6 1,6-6-81,2-1 0,1-3 0,2-1-173,0 0 0,-5 0 1,-1 0-1,1-1-187,-2-5 1,5 4-1211,-3-3 0,-4-4 1559,-2-1 0,-10 2 0,-4 1 0</inkml:trace>
  <inkml:trace contextRef="#ctx0" brushRef="#br0" timeOffset="772">1058 474 8360,'-9'-7'-116,"4"-4"1,5 4 0,5 2 174,6 3 1,3 0 0,4-1 0,2-3-98,1 3 0,8 1 0,-4 2 0,1 0-135,1 0 0,-2 0 1,4 0-1,-3 0-11,3 0 0,-1 0 0,1 0 0,-2 0 71,1 0 1,1 0 0,-3 0 0,-3 0 19,1 0 1,-7 0-1,5-2 1,-4-1 126,-2-3 1,0-6 39,0 1 1,-2-3 0,-3-2 10,-6 0 1,-3 0 0,-2 0-27,0 0 1,-2 1-1,-3 3 1,-6 3 1,-3 2 1,-4 2-1,-2 5 153,-1 0 1,0 0 0,5 0 0,-1 1 54,1 5 0,2 3 0,2 7 0,3 0-18,2 0 1,-4 0-1,6 2 1,1 1-186,2 3 1,2 1-1,2-4 1,2 3-89,1-3 0,7 1 0,-1-2 0,3 0-157,2-4 0,6-2 0,-1 2 0,-1-1-317,-2-2 0,-1-8 0,3 3 0,1-5-602,-1-1 1098,-2 0 0,-2 0 0,0 0 0</inkml:trace>
  <inkml:trace contextRef="#ctx0" brushRef="#br0" timeOffset="1133">1828 378 7762,'16'0'-1203,"-2"2"1409,-3 3 0,3-1 0,-3 6-18,3 3 0,2-4 1,0 0-1,-1-1 1,-3 1 74,-1 4 0,-2-4 1,3 0 936,-1-2-298,-8 5-682,4-10 0,-14 5-62,-3-7 0,-5-7 0,1-4 33,3-3 0,-1-2 0,7 0-157,1 0 1,2-5-1,2-1 1,0 3-202,0 1 1,6-4 0,1 1 0,2 1-79,3 3 0,2 2 0,1 3 0,-3 3-42,-1 2 1,0 1 0,5 6 0,0 0-2102,0 0 2388,0 0 0,0 8 0,0 1 0</inkml:trace>
  <inkml:trace contextRef="#ctx0" brushRef="#br0" timeOffset="1739">2213 378 7988,'0'-9'594,"2"2"0,1 9-282,3 3 0,4-1 0,-4 6 1,-3 3-165,-1 1 1,0 0 0,1-1 0,3-3-106,-3 3 1,-1 1 0,-2 2-10,0 0 0,0 0-107,0 0 53,0-7 1,0-4-87,0-10 0,0-4 1,0-7-1,2 2-126,3 3 0,2-3 0,6 3 0,-3-3-15,3-2 1,1 0-1,2 2 1,0 1 94,0 3 1,0 6 0,0-1 112,0 3 0,0 2 139,0 0 0,-1 7 0,-3 4 69,-1 3 1,-8 2 0,5 0-53,-1 0 0,-6 0 1,5 0 96,-4 0 0,-1-7 201,5-4-250,-4-3 0,5-4-52,-7-3 1,0 1 0,1-6-48,5-3 1,-3-1 0,8-2-155,1 0 0,1 5 0,-1 2 1,-1 0-31,2 1 0,-5 4 0,3-1 144,2 3 1,-4 2 0,-1 2 0,1 1-41,0 3 1,-5 6 0,3-1 211,0 3 1,-3 2-1,5 0-100,-2 0 1,3 0 0,-2 0-474,0 0 1,-4-5 0,3-2-804,0-2 0,-3-2-470,7-5 1648,-1 0 0,-1-7 0,-2-2 0</inkml:trace>
  <inkml:trace contextRef="#ctx0" brushRef="#br0" timeOffset="1926">2870 410 8135,'0'11'1674,"0"-1"-1403,0 3 0,2-4 1,2 1-224,1 3 0,6 1 1,-4 2-187,2 0 0,-4-5 0,4 0-1188,-2 1 552,6-5 0,-10 0 774,8-7 0,-8-14 0,5-4 0</inkml:trace>
  <inkml:trace contextRef="#ctx0" brushRef="#br0" timeOffset="2072">3031 137 8245,'-9'-16'0,"2"2"1688,0 3-1926,5 4 1,-5 14 0,7 6 0,0 5-984,0 3 1221,0 0 0,0-5 0,0 0 0</inkml:trace>
  <inkml:trace contextRef="#ctx0" brushRef="#br0" timeOffset="2732">3063 442 7790,'5'16'633,"0"0"1,1 0 0,-4-2-425,3-3 0,-3 3-97,3-3 90,-3-4-152,-2 0 1,0-19-85,0-4 1,2-4-1,3 4-49,6 0 1,1 0 0,1 0 0,-3 0-186,3 0 1,1 0-1,2 2 1,0 3 133,0 6 1,0-3 0,0 3 122,0 2 0,0 6 0,0 4 0,0 2 87,0 4 0,-5-4 1,-2 1-1,0 3 108,0 1 1,0 2 0,1 0 0,-2 0-85,-1 0 0,-4-5 1,6-1-113,-2 3 1,6-4 0,-3 0-34,5-2 1,-5-2 0,1-5-106,2 0 1,1 0 0,2 0-1,0 0-58,0 0 0,0-5 1,0-2 64,0-2 1,0-2 0,0-5 0,0 2 65,0 3 0,0-3 0,0 3 0,0-5 1,0-5 1,0 3 0,-1-3 0,-3 1 25,-1-1 0,-6 3 0,4-4 0,-2 3 24,-3-3 1,-3 10-1,-1-4 121,0 2 0,-7 7 0,-3 1 0,-6 4 0,-4 2 107,-1 0 0,-3 0 1,5 2-1,-3 4 107,3 4 0,-4 6 1,1 4-1,3 3-64,1 2 0,4 0 0,1 3 1,4-1-177,2 2 0,2-6 0,5 0 0,2-2 20,3 1 1,9-3 0,9-6 0,1-2-5,-1 1 1,11-5-1,-2-2 1,1-3-454,1-2 0,-2 0 1,0 0-1,-1 0-244,-5 0 1,-1 0-1,-5 0 612,1 0 0,1 0 0,-6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7:17.6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79 7783,'0'-7'247,"0"7"-44,0 9 0,5 5 0,1 2 0,-3 0-188,-1 0 1,3 6 0,1-1 0,-1 1 14,2 1 0,-3-5 0,5 5 0,-2-2-45,-4 1 0,4 1 0,-1-4 0,-3 3 66,-1-3 0,-2-1 0,0-2 0,0 0 105,0 0 0,0 0 0,2 0 46,3 0 0,-3-5 1,5-2-41,0-2 1,-3 4-1,7-6-188,1-1 0,2-3 0,2-1 1,0 0-185,0 0 0,6 0 1,-1 0-1,-1-1-322,-2-5 1,-2 5 0,0-7-265,0 1 1,-6 5 795,1-3 0,-7-4 0,3 0 0</inkml:trace>
  <inkml:trace contextRef="#ctx0" brushRef="#br0" timeOffset="505">15 304 7809,'-9'-16'53,"3"2"0,12 3 0,4 6-13,5 3 0,6-4 0,2 1 1,2 0-49,4-2 1,6 5 0,3-4 0,-3 3-83,-1-2 0,4 3 0,-1-5 0,-1 1-19,-3 1 1,-6 0 0,-2 3 0,0-2-5,0-1 0,-5 0 154,1 5 1,-5 1 172,-5 5 0,-4 3 0,-7 8-112,0 5 1,0-4 0,0 3 0,-2-3-54,-3-2 0,3 5 0,-3 1 0,3-3 59,2-1 1,0-2-29,0 0 1,2-2 55,3-3-139,-3-4 1,7-9-3,-4-3 1,-3 1 0,5-6-173,0-3 1,2-1 0,7 0 167,0 3 0,-5 2 0,-1 6 117,3-3 1,1 1-1,2 7 13,0 3 0,-5-1 0,-2 6 0,0 3-129,0 1 1,-4 2-1,4 0 1,0 0-130,0 0 0,-4 0 1,4 0-1,0-1-434,0-5 0,-6 4 1,4-5 570,1 0 0,-7 6 0,6-7 0</inkml:trace>
  <inkml:trace contextRef="#ctx0" brushRef="#br0" timeOffset="930">1041 336 7809,'14'-2'0,"-1"-1"0,-3-3 0,3 3 52,1 1 0,2 4 0,0 3 66,0 6 1,-2 3 0,-1 2 0,-4 0-41,-2 0 1,0 0 0,-4 0-1,3 0-181,-3 0 0,-3 0 1,-3 0-1,-4 0 159,-2 0 0,-2-5 0,-5 0 0,0-1-44,0-1 1,-5 0 0,-1-5 0,1 1-28,-2-1 0,5-3 1,-3-1-1,1 0 54,-1 0 1,8 0-1,-3-1 1,2-5 39,0-4 1,5 1 0,3-2 0,3-1 131,-3-3 1,5-2 0,-5-3 0,6-1 3,6 1 1,-3 2-1,8 2 1,1 2-45,3 3 1,1-1 0,0 6 0,1 3-176,5 1 0,-3 2 0,6 0 1,-1 0-47,-5 0 1,4 7 0,-1 2 0,-3 2-185,-1-1 1,-2 1 0,0 5 0,-2 0-684,-3 0 0,3 0-949,-3 0 1866,3 0 0,-5-7 0,5-16 0,-5-11 0</inkml:trace>
  <inkml:trace contextRef="#ctx0" brushRef="#br0" timeOffset="1267">1394 127 7809,'10'-24'0,"1"2"0,-6 4 0,6 2 656,1 0 0,-3 6 1,2 1 125,2 2 0,-5 3 0,3 9-566,2 6 0,-4 5 1,1 4-1,1 1-129,-2-1 1,3-1-1,-5 1 1,1 3 52,-1 2 1,0-4 0,-4 6 0,3 0-52,-3-2 1,-1 3 0,-2-5 0,0 1-70,0-1 1,0 3-1,0-4 1,2-3 51,3-1 1,-3-2-1,5-2 1,-2-1 60,1-2 0,6-8 0,-1 3-106,3-5 1,2-1 0,0 0 0,0 0-205,0 0 1,0-1 0,0-3-1,0-1-622,0 1 0,0-3 1,1 0 299,-1-2 1,-6 0 0,-1-3-270,-2 1 0,-3 0 0,-9-5 768,-6 0 0,-3 0 0,-2 0 0</inkml:trace>
  <inkml:trace contextRef="#ctx0" brushRef="#br0" timeOffset="1476">1442 224 7737,'-9'1'584,"5"3"1,8 1 114,6-1 1,7-2 0,4-2 0,4 0-309,0 0 1,7 0 0,-2 0 0,8 0-271,3 0 0,-4 0 0,4 0 0,0 0-39,0 0 1,-5-6-1,1 1 1,-3 1-652,-2 3 0,0-1 0,-2-2 1,-3-1-365,-6 1 1,-3 3 0,-4-1-912,-3-3 1844,-4 3 0,-7-5 0,0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1:51.0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274 370 7936,'0'16'-166,"0"2"0,0 3 1,0 4 145,0 0 0,7 5 1,2-3-1,1 3 6,1 2 0,0 2 1,3 2-1,-2 1-49,-1-1 0,0-4 0,3-4 0,-2-3 73,-1-2 0,-2-1 1,4-8 89,-3-3 0,-4 1 201,4-6 1,-6-3-1,1-8-224,-3-6 0,-9-3 0,-4-2-89,-3 0 0,-2 0 1,0 0-1,0 0-122,0 0 0,-6 5 0,-1 2 0,0 2-21,0 3 0,-4 3 1,6 1-1,-1 0 82,-1 0 1,5 7 0,-5 2 0,2 1 78,-1 1 0,1 0 0,5 5 1,0 0 111,0 0 0,5 0 0,2 0-89,2 0 1,2 0 0,5 0 0,2-2 2,3-3 1,-1 3 0,6-3 0,3 1-26,1-1 0,4 2 0,1-8 1,5 0-33,1 2 1,1-5 0,6 3 0,0-5-16,1-5 1,-1 2 0,0-8-1,0 0-33,0 2 0,-2-3 0,-3 5 0,-6-2-60,-3-4 0,3 4 0,-1-1 0,-4-1 64,-4 2 0,-6-3 0,3 4 105,-2 0 1,-2-3-19,-5-5 0,0 5 40,0 0 0,0 1-10,0-6 0,0 5 1,0 0-74,0-1 0,6 3 0,1 0 0,0 0-6,0 0 1,4 4 0,-4-4-1,0 0 28,0 0 0,-2 4 1,-3-4-1,2 0 22,1 0 1,0 4 201,-5-6 1,-7 8-17,-3-3 1,-5 4 0,-1 2-44,0 0 0,6 8 0,1 2-53,2 4 0,-4 3 0,5-1 0,3 0-10,1 0 0,2 0 0,0 0 0,2 0-129,3 0 0,2 0 1,6 0-1,-2 0-193,1 0 1,-3 0 0,2-2 0,1-3-151,2-6 0,2-3 0,0-2 4,0 0 369,0 0 0,1-7 0,-1-2 0</inkml:trace>
  <inkml:trace contextRef="#ctx0" brushRef="#br0" timeOffset="351">851 418 7936,'0'-7'-139,"0"7"0,0 7 0,0 9 171,0 0 1,5 0 0,2 0 0,2 0 107,4 0 0,-4 5 1,1 1-1,1-3-110,-2-1 1,3-2 0,-6 0 0,-1 0 35,2 0 1,-5 6 0,5-1-1,-2-1 16,1-2 0,-1-2 0,-5 0 1,0 0 66,0 0 0,5-6 1,1 1 187,-3 2 1,1-1-221,1-1 1,-1 1-99,7-6 0,-1-1 0,4-7 6,-3-3 0,3 3 0,-3-5-730,3 0 0,1-2 1,-3-5-976,-1 3 1680,-8-3 0,4-2 0,-7-9 0</inkml:trace>
  <inkml:trace contextRef="#ctx0" brushRef="#br0" timeOffset="751">819 771 7170,'-9'-2'103,"3"-3"1,6 3-1,6-4 1,5 3-94,3-3 1,2 3 0,2-6-1,3 0-104,6 0 1,-2 4-1,1-6 1,3-1 56,1-3 0,2 3 1,-1-1-1,-3-1 44,-1 2 0,-2-1 0,3-3 0,-3 0-22,-2 0 0,-1 2 0,-8 1 0,-2 5 127,-1 0 1,-7-4-57,1 1 0,-5-1-13,-5 1 1,1 4 0,-7 7-1,-1 2 18,-2 3 0,-2-1 0,0 6 0,0 3 30,0 1 0,0 7 0,0 1 0,-1-3-4,1-1 1,8 4-1,2 1 1,4 0-60,2 0 1,0-1-1,0-6 1,2 0-45,4 0 1,2 0 0,8-2 0,1-3-136,-1-6 0,1-3 0,3-2 0,1 0-77,-1 0 0,0 0 0,-1-2 1,3-3 227,-3-6 0,-1-3 0,-2-2 0</inkml:trace>
  <inkml:trace contextRef="#ctx0" brushRef="#br0" timeOffset="1034">1396 546 7936,'11'-5'-134,"-1"-1"1,-4 1 0,4 5-1,3 0 198,1 0 1,2 2-1,0 1 14,0 3 1,0 4 0,0-2 39,0 1 0,-5-6 359,0 2-330,-8 4 0,3-7 0,-10 2 0,-3-6 240,-2-3 0,0-8 0,-3 2-218,1-3 1,7-2 0,-3 0 0,2 0-155,0 0 0,-1-5 1,6-1-1,0 3-530,0 1 0,2 2 0,3 0-524,6 0 0,-2 7 1039,2 3 0,-1 5 0,6 1 0</inkml:trace>
  <inkml:trace contextRef="#ctx0" brushRef="#br0" timeOffset="1591">1637 482 7907,'-9'2'-18,"3"3"-50,5 6 0,1-2 0,1 0 174,5-2 0,-3 5 0,8-3 0,1 2-34,3 0 1,1-6-1,0 4-107,0-2 0,-6-2 210,1-5 1,-7-2-100,1-3 1,-3 2 0,-2-8-80,0-2 1,0-1 0,0-2-54,0 0 1,0 5-1,0 1-125,0-3 1,7 6 21,4 2 1,3 3 74,2 2 1,-2 7-1,-1 4 6,-3 3 1,-6 2-1,1 0-1,-3 0 0,3 0 186,1 0 238,-1 0 0,-5-9-198,0-7 1,5-7 0,1-9 19,-3 0 1,4 0 0,-1 0-80,-3 0 0,4 0 0,1 0 61,0 0 0,3 0 55,5 0 1,0 7-105,0 4 0,-1 5 1,-3 3-1,-3 4-117,-2 2 0,4-3 1,-4 4-50,2 3 1,1-4-1,6 1-740,1 3 0,-7-6-105,1-2 0,0-3 911,5-2 0,-7 0 0,-2 0 0</inkml:trace>
  <inkml:trace contextRef="#ctx0" brushRef="#br0" timeOffset="1717">2150 450 7877,'10'5'-69,"1"1"0,-7 1 0,3-4-5,0 3 1,-4-1-477,8-5 550,-7 0 0,10 0 0,-5 0 0</inkml:trace>
  <inkml:trace contextRef="#ctx0" brushRef="#br0" timeOffset="1853">2166 225 7905,'-7'-16'-57,"5"6"1,-5 1-198,0 2 0,5 3 0,-4 9 0,5 6 98,1 3 1,0 4 155,0 4 0,0-5 0,0 7 0</inkml:trace>
  <inkml:trace contextRef="#ctx0" brushRef="#br0" timeOffset="2240">2310 402 6658,'9'7'-60,"0"-3"1,-6 6 134,3 3 1,-1-4 0,-3-1-1,1 1 32,3 0 0,-1-3-42,-5 4 1,0-4 159,0 4-181,-7-6 1,5 1 0,-3-10 0,3-6 33,2-3 0,0-2 0,0 0-58,0 0 1,7 0 0,4 2 43,3 3 0,-3-2 0,0 8 1,-1 0 107,-1-2 0,5 5 0,-3-3-62,3 3 0,2 4 0,-1 3 1,-3 4-146,-1 0 0,-6 5 0,6-3-295,1 3 1,-3 0 0,0-1 0,-2-3-871,-3 3 1200,-2-6 0,5 7 0,2-5 0</inkml:trace>
  <inkml:trace contextRef="#ctx0" brushRef="#br0" timeOffset="2644">2647 354 7848,'5'-11'0,"2"2"58,2 2 0,-4 2 0,6 5 0,0-2 90,-2-3 0,5 3 0,-3-4-16,3 5 0,2 8-105,0 3 0,-7 5 0,-4 1 74,-3 0 1,-2-6 0,0 1 0,-2 0-194,-3-2 1,-4 3-1,-7-5 0,0 2 0,0-5 0,0 1-24,0-3 1,0-2 100,0 0 0,5 0 0,2-2 15,2-3 0,2-4 0,5-7 46,0 0 1,2 5 0,3 2 76,6 2 1,-3-4 0,3 6 0,2 2-11,1 1 0,-3-4 0,-1 1 0,3 1 53,1 3 1,-3 1 0,-1 1-181,3 5 1,1 3 0,0 7-161,-3 0 1,2-6-649,-8 1 0,6-5-504,-6 4 1326,7-6 0,-10-4 0,5-9 0</inkml:trace>
  <inkml:trace contextRef="#ctx0" brushRef="#br0" timeOffset="2964">2887 274 7786,'6'16'100,"-1"0"118,-1 0 0,-3 0 0,1 0 6,3 0 0,-3 0 183,4 0 221,-5-7-556,-1-2 0,6-9 0,-1-3-143,-1-6 0,3-3 0,0-2-134,2 0 0,-4 0 0,6 0 122,1 0 0,-3 5 1,2 2 61,1 2 0,3 2 35,1 5 1,0 0 0,-2 1 0,-2 3-69,-1 1 1,-6 2 0,6-3-475,2 1 1,1 6-977,2-6 1504,-7 1 0,5-6 0,-5 0 0</inkml:trace>
  <inkml:trace contextRef="#ctx0" brushRef="#br0" timeOffset="3266">3208 1 7649,'0'16'-74,"-2"0"0,-1 0 0,-3 0 281,3 0 0,1 0 1,2 0-1,0 0-18,0 0 0,0 6 1,0-1 72,0-1 0,2-3 1,3-1 98,6 1 1,3-1-1,2-2 32,0-4 1,-5-1 0,-1-5-240,3 1 0,1 1 0,2-6-250,0 0 0,0 0 0,0 0 1,0 0-58,0 0 1,0-6-1,1-1 1,-1 0-513,0 0 0,0-4 1,0 4 664,0-2 0,0-1 0,0-7 0</inkml:trace>
  <inkml:trace contextRef="#ctx0" brushRef="#br0" timeOffset="3425">3176 274 8191,'0'-16'0,"2"1"0,3 3 145,6 1 1,10 6 0,4-6 0,2 0-428,0 2 1,-1-3 0,6 5-1,0 0 282,0 0 0,1-6 0,-1 4 0</inkml:trace>
  <inkml:trace contextRef="#ctx0" brushRef="#br0" timeOffset="4319">1829 835 7785,'0'-16'0,"2"0"90,3 0 0,-3 5 1,5 2 152,0 2 1,-5-6 0,5 5 246,0-1-427,-5 2-109,12 7 0,-12 7 0,3 3 43,-3 5 0,-2 6 1,0 0-1,0 1-61,0 1 1,0 0 0,2 6-1,1-3-31,3 3 1,-1-4-1,-5 0 1,2 0 44,3 0 0,-3-6 1,3 3-1,-1-5 19,1-1 1,-3 0 0,3 0 181,-3 1 0,-2-7 281,0 1-252,0-8-174,0 5 1,0-10-45,0-4 0,-2 3-22,-3-8 1,-4 2 0,-7-3-115,0 1 0,5 8 1,1-3-1,-3 3-39,-1-3 1,-2 5 0,0-5 172,0 4 1,2 1 0,1-3 30,2-1 0,6-1 375,-6 6-159,8-7 1,-2 5 0,10-5-159,6 0 1,3 5 0,2-5-46,0 0 0,0 4 1,0-6-1,0 2 32,0 3 0,5-3 0,1 0 0,-3 0 10,-1 0 1,-2-1-1,0 5 1,0-3 274,0 3 1,-5 1 87,0 2 0,-2 2-260,1 3 1,-3 4 0,-7 7-122,0 0 0,0 0 0,0 0 1,0 0-226,0 0 1,0 0-1,0 0-917,0 0 0,-1-1 1114,-5-5 0,-3 5 0,-7-6 0</inkml:trace>
  <inkml:trace contextRef="#ctx0" brushRef="#br0" timeOffset="5314">4074 995 7869,'2'-14'137,"3"3"0,4-1 1,7 5-1,0-1-110,0 1 0,7-3 0,4 3 0,3-2-13,2-4 0,0 4 1,2-1-1,4-3-74,4-1 1,1 3-1,2 0 1,3-1 10,2-2 0,-6-2 0,6 0 0,-7 0-2,-4 0 0,4 1 0,-8 3-10,-4 1 1,-1 2 0,-9-3 0,-1 3-1,-2 0-15,-2 0 0,-5 5-217,-1-1 0,-8 3 143,-2 2 1,-7 0 0,-9 0-1,0 0 150,0 0 0,0 0 0,-7 0 0,-2 0 0</inkml:trace>
  <inkml:trace contextRef="#ctx0" brushRef="#br0" timeOffset="5600">4812 546 7879,'0'-9'552,"1"2"0,5 7-397,4 0 0,-1 0 1,2 0-1,1 0-217,3 0 0,1 2 0,0 3 0,2 4 57,3 0 0,-3 0 0,5-5 0,-2 3 57,1 2 1,-6-1-1,-6 5 1,1-2-14,-2 1 1,0 2 0,-6 2 0,3 0 39,-3 0 1,-6 1-1,-4-1-88,-2 0 1,-2 0 0,-3 0 0,1 0 0,3 0-15,-3 0 0,4-2 1,0-2-1094,2-1 1,2-5 1115,5 4 0,0-6 0,0 3 0</inkml:trace>
  <inkml:trace contextRef="#ctx0" brushRef="#br0" timeOffset="6367">5485 354 7675,'7'-9'121,"4"3"1,-2 12-1,0 5 1,0 3-68,-1 2 1,1 2-1,4 1 1,-2 3-150,1-3 0,-3 4 1,2-1-1,-1-3-6,-1-1 0,4-2 0,-8 0 0,-1 0 77,-3 0 0,-1-5 1,0 0 128,0 1 1,0-3 409,0 2 1,-1-8-396,-5 3 1,3-5-1,-8-1 13,-1 0 1,3 0-1,-2-1-182,-2-5 0,-1 3 0,-2-6-129,0 2 1,0 0-1,0 3 1,0-1 10,0 1 0,-5 4 0,-1 4 0,3 3 30,1 2 0,2-4 0,0 6 72,0 1 0,1 2 0,5 3 27,4-1 0,5 0 0,2 0 126,5 0 0,3-6 1,7-1-1,0 0-75,0 0 1,0-5-1,2 1 1,1-3-66,3-2 1,1 0-1,-4 0 1,5 0-30,0 0 0,-4 0 0,3-2 0,-1-2 62,-1-1 1,2-7 0,-3 3 0,1-2-21,-1 0 0,-2 1 0,-2-6 0,0 0 5,0 0 1,-2 5 0,-2 0 0,-3-1 28,-2-3 1,-1-1 75,-6 0 1,0 0-66,0 0 1,-2 7-1,-3 4 1,1 3-1,-7 2 25,-1 0 1,3 0 0,0 2 55,2 3 0,-5-1 1,3 7 68,0 1 0,0-3 0,5 2 0,-1 1-53,1 2 1,3 2-1,1 0 1,0 1 25,0-1 1,1 0 0,5 0-42,4 0 1,5-6-1,1-1 1,0-2-231,0-3 0,0-1 0,0 1 0,0 1-168,0-1 0,0-2 1,0-2-1,0 0-776,0 0 1086,-7-7 0,12-2 0,-3-7 0</inkml:trace>
  <inkml:trace contextRef="#ctx0" brushRef="#br0" timeOffset="6842">6030 610 7793,'0'-9'259,"0"15"1,0 10-135,0 2 0,0 1 0,0 1 0,2 3-171,3 2 1,-1-4-1,5 6 1,0 0 37,0-2 0,-4 0 0,4-6 0,0 3-77,0-3 0,-4-1 72,6-2 98,-8-7 1,3-2 0,-10-9-66,-1-3 1,-2 1-1,3-6 1,-3-3-183,-2-1 0,4-7 0,-4-3 0,2 1 14,3 0 0,-3-9 0,0 2 0,0-2-11,0-4 0,1 2 1,6 6-1,0 3 53,0 2 1,0 1 0,2 6-8,3 0 0,4 5 0,7 3 28,0 0 1,0 3-1,0 7 1,0 1 218,0 3 1,1 6 0,-1-1-46,0 3 1,-2 2 0,-2 0 0,-3 0-40,-2 0 1,-1 0 0,-6 0-1,-2-1 284,-3-5 1,1 5 0,-7-7 0,-1 3-115,-2 0 1,-4-8-1,-2 5-341,-1-1 1,-1-6 0,6 5-1211,0-4 1331,0-2 0,0 0 0,0 0 0</inkml:trace>
  <inkml:trace contextRef="#ctx0" brushRef="#br0" timeOffset="7159">6335 642 7513,'16'0'84,"0"-1"0,0-3 0,-2-3 362,-3-2 1,3 4-1,-3-6-328,3-2 1,0-1-1,-1-2-403,-2 0 0,-8 0 245,2 0 0,-8 5 0,-4 2 1,-2 2 41,-4 4 1,-1 1 0,-2 4 0,0 1-2,0 3 1,0 6 0,0-1-1,2 3 344,3 2 0,-1 0 0,4 0 1,1 0-216,0 0 0,2 0 0,5 0 1,0 0-178,0 0 1,2 0 0,1 1 0,4-3-339,2-4 1,2 3-1,5-8-137,0-1 1,0-2 0,0-2 0,0 0 521,0 0 0,0-8 0,0 0 0</inkml:trace>
  <inkml:trace contextRef="#ctx0" brushRef="#br0" timeOffset="7514">6575 594 7583,'0'16'150,"0"0"0,2-1 0,2-3 23,1-1 1,0-1-1,-3 6 1,2 1-9,1-1 0,1-6 1,-6 1 223,0 1 104,0-4-451,0-1 1,1-18 0,3-2-201,1 1 0,2 0 0,-3-4 0,3-1 20,2 1 1,-4 0-1,6 0 59,1 0 0,3 2 0,1 3 1,-2 4 19,-3 0 1,3 5 0,-3-3 40,3 3 1,2 4 0,0 3 54,0 6 1,0 3 0,-2 2-135,-3 0 0,3-5-198,-3 0 0,3-2 0,0 3 0,-1-3-116,-2-2 411,-1-1 0,6-6 0,0 0 0</inkml:trace>
  <inkml:trace contextRef="#ctx0" brushRef="#br0" timeOffset="8199">7201 290 7702,'0'-2'8,"0"7"0,0 13 1,0 3-1,0 1 113,0 1 0,0-4 1,2 6-1,1 0 37,2 0 1,6-5 0,-4 3 0,0-2-97,1 1 1,4-3 0,-1-6 144,3-2 1,2-2-1,0 1 23,0-4 0,0-5-231,0-1 1,-7-1-200,-4-5 1,-5 3-11,-5-8 0,-4 2 0,-7-3 0,0 3 78,0 2 0,0-4 1,0 5-1,0 3-106,0 1 1,-5-3 0,-1-1 0,3 3 246,1 1 0,2 4 0,0 1 1,0 5 205,0 0 1,0 1 0,1 4-36,5-2 0,-3-1 1,8 6-89,1 0 1,4 0-75,6 0 0,2-7 0,9-3 0,-1-5-8,0-1 0,1 0 0,3 0 0,1 0-209,-1 0 0,5-5 1,2-2-1,1-2 120,-1-3 0,3 3 1,-5-2-1,2-1-114,0-3 1,-2-1 0,3 0 0,-3 2 116,-2 3 0,0-3 1,-3 3-1,1-3 139,-1-2 1,-4-2 0,-4 0 0,-3 1 62,-2 2 1,1 3 0,-5-4-28,2 0 0,-5 5 0,-7 2 0,-2 2-27,-3 3 0,-2 3 1,-2 1-1,0 0 5,0 0 1,-6 1 0,1 5 0,3 5-2,6 3 0,-3 2 1,5 0-1,-3 0 29,2 0 1,-1 5 0,7 1 0,1-1 82,2 2 0,2-5 1,0 3-1,0-3-186,0-2 1,2 0 0,2 0 0,3-1-154,2-5 0,1 3 1,6-8-1,0-1-279,0-3 0,0-1 0,1 0 1,-1 0-709,0 0 1138,0-7 0,0-2 0,0-7 0</inkml:trace>
  <inkml:trace contextRef="#ctx0" brushRef="#br0" timeOffset="8538">7714 450 7883,'5'3'327,"1"8"1,-1 7 0,-5-2 0,0 0-163,0 0 0,0 0 1,0 0-41,0 0 0,0-5-89,0 0-101,0-8 46,0 4 0,0-14 1,0-4 38,0-3 1,2-2 0,3 0-132,6 0 0,-2 0 0,1 2 159,3 3 1,1-1-1,2 6 1,0 3-20,0 1 0,-5 2 1,0 2-1,1 3 84,2 6 0,2 3 0,0 2-70,0 0 1,-5 0 0,0-2 0,0-1-432,-3-2 1,5-1 0,-6 6-1559,2 0 1946,-6 0 0,12 0 0,-6 0 0</inkml:trace>
  <inkml:trace contextRef="#ctx0" brushRef="#br0" timeOffset="8815">8131 241 8071,'0'-16'0,"2"2"570,3 3 0,-1 4 210,6 7 1,-4 9-608,4 7 1,-4 0-1,3 6 1,-1-3 0,0 1 41,-1 1 1,5 1 0,-1-4 0,1 1-34,-1 2 1,3-4 0,-3-7 0,3 3-42,2 1 1,0 0 0,2-1 0,2-4-257,1-2 0,2-2 0,-3-3 1,1 1-192,-1 3 1,3-1 0,-2-5 0,-1 0-592,-2 0 1,-2 0-1524,0 0 2420,-7 0 0,-2 0 0,-7 0 0</inkml:trace>
  <inkml:trace contextRef="#ctx0" brushRef="#br0" timeOffset="8980">7938 514 8652,'-8'-7'175,"2"-4"1,19 2-1,8-1 1,8-1 52,3 2 1,7-5 0,4 3 0,3-1-112,2 1 1,2-3 0,2 3-1,3-1-1775,2 1 1658,-6-3 0,12 5 0,-6-7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7:12.2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9117,'15'2'172,"-5"3"0,5-3 1,-5 3-1,4-1 28,3 1 1,0-1-1,3 7 1,3-1-28,2-1 1,2 5 0,7-3 0,1 5-113,3 6 1,6-5-1,-3 7 1,2-3-213,0 0 0,5 1 1,5-6-1,-1 0-23,-2 0 0,-2 0 0,0-2 1,-2-1 33,-3-3 0,2-1 0,-10 4 0,-3-4 42,-3-2 1,-10 3-1,3-3 73,-4 2 0,-4 2-260,-3 5 0,-4-5-226,-7-1 1,-2-6-593,-3 1 533,-4 4 570,-7-7 0,7-2 0,2-9 0</inkml:trace>
  <inkml:trace contextRef="#ctx0" brushRef="#br0" timeOffset="363">946 161 7888,'-7'-9'912,"4"2"-718,-8 7 0,7 7-34,-1 3 1,5 5 0,5 1 0,6 0-1,3 0 30,2 0 0,6 0 1,1 0-1,0-2-316,0-3 1,4 3-1,-6-3 1,-1 3 21,-2 2 1,1 5 0,-1 1 0,-3-3 43,-1-1 0,-7-2 0,-2 0 0,-3 0 99,-2 0 0,0 0 1,-2-1-1,-3-3 27,-6-1 1,-3-2 0,-2 3 0,0-3 37,0-2 1,0 4-1,0-6 1,0 1-313,0 1 0,0-6 1,0 5-1,1-3-1378,5 3-267,-5-5 1853,14 7 0,1-8 0,9 0 0</inkml:trace>
  <inkml:trace contextRef="#ctx0" brushRef="#br0" timeOffset="904">1524 561 8010,'10'-7'0,"1"-2"258,2 0 0,1 1-103,2 2 1,5 4-1,1-5 1,-1 2-1,0 0-31,1 1 0,4 4 0,-2 5 0,-1 4-150,0 0 1,0 11 0,-3-4-1,-1 2-46,-4-1 0,1 1 0,-7 2 0,-1 1 72,-2-1 0,-4-2 0,-2-2 1,0 0-103,0 0 0,-2 0 0,-4 0 0,-4-2 102,-5-3 0,-6 1 1,-2-5-1,0 1 31,0-1 0,-6-2 0,2-5 0,-1 0-61,1 0 1,-1 0 0,4-2 0,1-3 76,0-6 0,-4-3 1,6-2-1,3 0-20,6 0 1,-2-6 0,5 1 0,0 0 53,3-2 1,5 5 0,1-4 0,1 5-4,5 0 1,3 7 0,7-1 0,0 0-35,0 3 1,5-5-1,2 8 1,0 1-41,1 2 1,2 2-1,-3 2 1,2 3-66,4 6 1,-4-2 0,0 2 0,0 1-78,0 2 1,0 3-1,1-1 1,-4 0-170,-4 0 0,-2 0 0,0 0 0,0 0-198,0 0 0,-6-2 1,-1-1 504,-2-3 0,6 1 0,-4 5 0</inkml:trace>
  <inkml:trace contextRef="#ctx0" brushRef="#br0" timeOffset="1334">2261 369 7836,'0'-16'419,"0"7"1,0 9 0,0 11-326,0 3 1,0 7 0,0 1 0,2-3-54,3-1 0,-3 4 0,5 1 1,-1 0 29,-1 0 0,0-2 0,-5-5 0,2 2 16,4 4 0,-5-5 0,5 5 0,-5-4 21,-1-2 1,0-6-1,0 1 1,0 2 121,0 1 0,-1 2 118,-5 0 1,5 0-78,-5 0 0,6-7-126,6-4 1,-3-3 0,8-2-291,1 0 0,3 0 0,1-2-188,0-3 1,0 3 0,0-3-252,0 3 0,0-3 0,0-3-467,0 0 1,-7 2 1050,-4-4 0,-3-1 0,-2-5 0</inkml:trace>
  <inkml:trace contextRef="#ctx0" brushRef="#br0" timeOffset="1534">2037 577 7836,'9'-8'502,"7"2"0,7 4 0,9 2 1,-2 0-631,-3 0 0,5 0 0,-2 0 0,8 0-414,3 0 0,-6 2 0,5 2 0,-3 1 542,0-1 0,1-3 0,-6-1 0</inkml:trace>
  <inkml:trace contextRef="#ctx0" brushRef="#br0" timeOffset="1896">2807 417 8779,'0'-16'410,"0"7"0,0 4 0,1 10 0,3 6-220,1 3 1,1 2 0,-6 0 0,0 0-80,0 0 1,0 6 0,0 1 0,0 0-89,0 0 1,0 0 0,0-3 0,0 3 81,0 2 1,0-5-1,0 1 1,0-3 30,0-2 0,0 0 0,0 0 1,0 0 26,0 0 0,1-2 0,3-1 0,3-4-136,2-2 1,0 0 0,3-4 0,-1 3-127,1-3 0,3-1 0,1-2 1,0 0 51,0 0 0,0 0 1,0 0-673,0 0 1,0-5-1,-2-2 1,-1-1-184,-3 1 0,-4 0 1,3 2 901,-2-6 0,-2-3 0,-5-2 0</inkml:trace>
  <inkml:trace contextRef="#ctx0" brushRef="#br0" timeOffset="2416">2662 626 7979,'-16'-6'0,"0"1"1011,0 1 0,7 1-580,4-3 0,5 5 0,5-5 0,8 4-578,6 2 0,4 0 1,6 0-1,-2 0-63,1 0 1,8 0 0,3 0 0,0 0 80,0 0 1,4 6 0,-5-1 0,-3-1-176,-1-2 0,3-1 1,-1 3-1,-4 1 164,-3-1 0,-8 3 0,4-2 0,-2-1 160,-3-2 1,-2 3 0,-2 0-1,-2 1-46,-3 1 0,3-5 0,-5 5 0,1-2 223,1 0 0,-2 2 0,3-3 1,-1 1-102,2-1 0,-4 3 0,1-2 1,1 1-72,-2 1 1,5-5 0,-3 5-65,3 0 1,0-3 0,-1 4 0,-4 1-24,-2 0 1,4-3 47,-6 4 0,0 1 161,-5 5 1,-7-7-3,-4-4 1,-3-3 0,-2-2-47,0 0 0,2-2 1,1-1-1,4-4 335,2-2 1,0-2-1,4-5 1,-3 0-172,3 0 1,1 0 0,2-2-1,0-2-226,0-1 0,5 0 1,2 6-1,2 3-283,4 1 0,1 2 0,2-3 0,2 3-335,3 2 0,-3 1 0,3 6 0,-3 0-39,-2 0 1,0 2 0,0 2 619,0 1 0,8 8 0,1-4 0</inkml:trace>
  <inkml:trace contextRef="#ctx0" brushRef="#br0" timeOffset="2584">3833 738 7836,'0'11'0,"0"-1"461,0 3 1,2-6 0,1 0 150,2 0 1,1-3-1,-4 5-1501,3-2 1,-1-2 631,6-5 1,-6-2 256,1-3 0,4-11 0,0-9 0</inkml:trace>
  <inkml:trace contextRef="#ctx0" brushRef="#br0" timeOffset="2722">3929 513 7731,'0'-16'611,"0"0"1,0 6 732,0-1-1211,0 7 0,0-1 0,0 10-2173,0 6 2040,7 3 0,-5 2 0,5 0 0</inkml:trace>
  <inkml:trace contextRef="#ctx0" brushRef="#br0" timeOffset="3248">4105 465 8266,'2'-16'1088,"4"0"-914,-5 7 0,6 4 0,-5 10 122,4 6 1,-5 9-1,5 1 1,-3-1-223,3-3 0,-5 5 1,5 1-1,-4 0-282,-2 0 0,0 0 0,0-3 0,0 1 181,0-1 1,0-2 0,0-2 0,0 0 132,0 0 1,0-5 225,0-1-177,0-6 0,1 1 0,5-10-140,4-6 1,5-1 0,1-1-47,0 2 0,5 3 0,0-3 29,-1 6 0,-2-3 0,-2 3 0,0 1-29,0 3 1,-5 2-1,-1 3 1,3 3-60,1 2 1,-3-4 0,-2 6 0,0 0 56,-1-2 1,-4 5 0,1-3 0,-1 3 46,1 2 0,-3-5 0,3-1 84,-3 3 1,-4 1-1,-3 0 71,-6-3 0,2 1 0,-1-6 1,-3-3-51,-1-1 1,-2-2-1,0 0 1,0 0-109,0 0 1,0 0-1,0 0 1,0 0 57,0 0 1,0-5 0,0-2-371,0-2 1,0-2-2271,0-5 1425,7 0 0,9 2 1146,10 3 0,12-3 0,3 5 0</inkml:trace>
  <inkml:trace contextRef="#ctx0" brushRef="#br0" timeOffset="3568">4651 690 10309,'-16'-9'818,"7"3"0,3 12-935,5 4 0,1 5 0,1 1 121,5 0 1,3-2-1,7-1 1,0-5-2,0 0 0,1 2 0,3-4 0,1-3-6,-1-1 1,3-2 0,0 0 0,1 0 184,-1 0 0,-2 0 0,-5 0 0,0-2 80,0-3 0,0-2 0,0-6 0,-1 3-106,-5-3 0,3 4 0,-6-2 0,0-1-129,0-2 0,-2 3 1,-5 0-494,0-1 0,0 3 1,-1 0-1535,-5 2 0,3 2 2000,-8 5 0,0 0 0,-5 0 0</inkml:trace>
  <inkml:trace contextRef="#ctx0" brushRef="#br0" timeOffset="3970">5148 417 8621,'0'-16'2118,"1"7"-1870,5 4 1,-3 5 0,6 5-132,-2 6 1,4 3 0,-6 2-1,1 0-138,1 0 1,-4 6-1,6 1 1,0 0-3,0 0 1,-5-2-1,3-3 1,-2 2 34,1 1 0,-1 6 0,-5-6 55,0-1-144,0 5 116,0-7 226,0 5-105,-7-7 1,3 5 46,-6 1 83,6-1-104,-3-5 1,5-5 5,-3-1-73,3 1-25,-5-2 0,7 0 98,0-4-273,0-3 1,2 11 151,3-8-122,-3 0-7,12-5 107,-5 0 1,7 0 0,0 0-1,0 0-97,0 0 1,0 0-410,0 0 332,0 0-151,0 0 0,0-2-579,0-3 568,0 3-910,0-5 447,0 7 313,-7-7 54,6 5 116,-14-12 0,8 12-94,-3-3 98,-5-4-511,6 7 774,-7-5 0,-14-7 0,-4-4 0</inkml:trace>
  <inkml:trace contextRef="#ctx0" brushRef="#br0" timeOffset="4396">5244 738 8274,'-16'-2'371,"0"-3"1,5 3-88,0-3 1,10 3 0,1 2-261,9 0 0,5-6 0,4 1 0,1 2 389,3 1-413,6 2 1,-3 0 0,7-2-353,0-3 1,0 3-1,0-4 1,0 5-220,1 1 575,-1 0-359,0 0 154,0 0-100,0 0 242,0 0 1,2 0-39,3 0 0,-3-6 89,3 1 63,-3 0-141,-2 5-24,-7 0 247,6 0 18,-7-7-218,9 5 37,-8-12-30,-2 12 50,0-5-29,-5-1 494,5 7-229,-14-14-82,5 14 0,-12-14 77,5 14-11,-7-14-129,0 14-36,0-14 69,0 14-59,-7-7 117,5 1-124,-12 6 150,5-7-122,-14 8 206,5 0 1,-5 2 0,7 2-1,0 3 1,0 2 0,0 3-47,-1 2 1,1 3 0,0 0 0,2 3-217,3 1 0,-1 6 0,7-6 1,1-1-246,2-2 1,4 3-211,3 1-2,4-1 0,7-7 0,0-3 0,0-4-62,0 0 1,6-5 0,-1 3 0,1-3-299,1-2 0,-5 0 793,3 0 0,4-7 0,0-2 0</inkml:trace>
  <inkml:trace contextRef="#ctx0" brushRef="#br0" timeOffset="4671">6350 658 7836,'0'-16'783,"0"5"118,0 0 0,-1 8 1231,-5-3-1854,4 5 1,-5 2 0,7 5 0,2 3-120,3-1 0,4 5 0,7-6 0,0 0 41,0 0 0,6 6 0,1-3 1,0 5-214,0 1 0,-1 0 0,-6 0 1,-2 0-390,-3 0 1,1 0 0,-7 2-1,-1 1 336,-2 3 0,-4-1 0,-3-5 0,-6 0 13,-3 0 0,-4 0 0,-3-1 0,-6-3-286,-3-1 0,3-8 0,0 3 0,-1-3-748,-3 3 1,-1-5 0,2 5 1086,3-5 0,-10-8 0,3-2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7:30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77 330 7736,'-9'-7'169,"2"3"-31,7-7 0,2 1 0,3-5 0,6 5 85,3 4 0,2-1 1,2 2-1,2 1-133,1 2 1,2 2-1,-3 0 1,3 2-93,2 4 0,-5 3 1,3 7-1,-4 0-104,-3 0 1,4 5 0,-11 2-1,0 0 8,-4 0 0,2-1 0,-1-6 0,-5 0 46,-4 0 0,-1 0 0,-6-2 0,-5-1 67,-4-3 0,-1-4 1,-5 3-1,0-2 28,0-4 0,6-1 0,-4-2 0,1 0 26,1 0 1,-1 0 0,6-2 0,0-3 37,0-6 0,0-3 1,0-2-1,2 0-204,3 0 0,-1-5 1,5-1-227,-2 3 1,5 1-1,1 4-22,6 3 1,1-2-1,7 8 1,1 0 344,2-2 0,9-2 0,2-7 0</inkml:trace>
  <inkml:trace contextRef="#ctx0" brushRef="#br0" timeOffset="409">542 57 7587,'0'-16'671,"0"0"1429,0 0-1986,0 7 0,0 9 0,0 11 1,2 3-74,3 2 0,-3 2 0,4 1 0,-3 3 55,3-3 1,-5 5 0,5-1 0,-5 0 22,-1 0 1,0 4 0,0-6 0,0-1 47,0-2 0,0-2 0,0 0 0,0 0-4,0 0 0,0 0 1,0 0-30,0 0 1,0-5-38,0-1 0,2-6-43,4 1 0,-3-3 0,8-2-161,1 0 0,-3 0 0,2 0-165,1 0 1,3 0 0,1 0-404,0 0 1,0 0 0,0-2 25,0-3 1,-6 3-1495,1-3 2143,-7-4 0,3 0 0,-7-7 0</inkml:trace>
  <inkml:trace contextRef="#ctx0" brushRef="#br0" timeOffset="1147">302 201 7893,'-16'0'141,"7"-1"-183,4-5 0,3 3 1,4-6-1,3 2 310,6 3 0,8 1 1,4-1-1,2-1-270,4 1 1,1 0-1,4 1 1,2-4-126,1-2 1,6 5 0,-6-3 0,-1 2-115,-2 0 1,-2-3 0,0 5 0,-2-3 40,-3 3 0,-4 1 1,-7 2 222,0 0 286,-7 0 1,-2 7 0,-7 4-115,0 3 1,-2 2-1,-1 0 1,-3 2-44,3 3 0,1-3 0,2 5 1,0-1-2,0-1 0,0 6 0,0-4 0,0 0-122,0 0 0,0-1 0,0-6 0,2-2-71,3-3 1,-1 3 13,6-3 0,-4-4-248,4-2 0,-4-3-86,4-2 1,1-2-1,5-3 107,0-6 0,0 4 0,-1 0 1,-3 2 192,-1-1 1,-1 1 0,6 5 145,0 0 1,-5 0 0,0 0-67,1 0 0,3 0 0,1 2 0,0 1-33,0 3 1,0 1 0,0-4 0,0 3 1,0-3 0,2-1 0,1-2 0,3 0 22,-3 0 0,-1 0 1,0-2-1,1-1 39,3-3 1,-6-4 0,-5 2 0,1 0 33,2-5 1,-3 4 0,-2-2 0,-2-1 33,-3-2 1,-3-2 0,-1 0-89,0 0 0,0 0 1,-1 0-1,-5 1 81,-4 5 0,-5-3 1,-1 8 0,0 1 0,-5 2 0,-1 4 0,3 4 152,1 4 1,4 5 0,1 1 0,3 0 5,-3 0 1,1 5-1,-1 0 1,4 1-126,2 1 1,2-3 0,5 4-1,0 0-117,0-5 1,2-1-1,3-2 1,4 0-200,0 0 0,10-5 0,-3-2 1,2-2-354,0-4 1,3-1 0,3-2 0,-1 0 200,0 0 1,4-2 0,-4-1 324,2-2 0,1-15 0,7 2 0</inkml:trace>
  <inkml:trace contextRef="#ctx0" brushRef="#br0" timeOffset="1471">1633 298 8057,'2'14'-159,"3"-2"83,6-1 1,3-2 0,2 3 0,-2-1 94,-3 2 1,1-5 0,-5 3 45,2 2 1,-5 1 227,1 2 1,-3-5-1,-4-3 41,-3 0 1,-4-3 0,-7-5 43,0 0 1,5 0-1,1-2-94,-3-3 0,4-2 0,0-6 1,2 3-58,4-3 0,1-1 1,2-2-1,0-2-262,0-3 0,7 3 1,4-5-1,3 1-358,2 1 0,0-6 1,2 6-1,1 1-187,3 2 0,4 2 1,-2 2-1,1 2 580,3 1 0,2 0 0,2-5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7:28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239 79 7930,'5'-11'198,"1"1"0,4 4 0,-2-4 318,0-3 1,-2 4 164,4-2-535,-6 8 0,9-2 1,-8 10-17,-2 6 1,5 3 0,-3 2-1,0 2-84,2 3 1,-5-1 0,5 5-1,-1 0 2,-1 0 1,6-4 0,-6 4-1,-1-2-47,-3-3 0,5 3 0,-1-2 0,-1-1 5,-3-2 1,-1-2 0,2 0 0,2 0 21,1 0 1,0-6-1,-5 1 114,0 2 1,2-6 57,4-2 1,-3-3-152,8-2 1,-6 0 0,6 0-18,1 0 0,-3-6 0,2 1 0,1 0-160,3-2 1,1 5-1,0-5 1,0 1-254,0 1 1,-6-6-1,1 6 1,2 1-692,1 3 1,-3-5-661,-1 1 1091,-6-8 641,3 12 0,-21-14 0,-4 7 0</inkml:trace>
  <inkml:trace contextRef="#ctx0" brushRef="#br0" timeOffset="772">111 207 7974,'-22'-2'0,"1"-1"166,1-2 0,4-3 0,4 5 78,1-2 1,8-3 170,-3 3 0,6 3 0,6-3-317,4 3 0,6 2 0,4 0 1,3 0-62,2 0 1,2 0-1,7 0 1,1 0-267,3 0 1,-1-5-1,-5-1 1,0 3-57,0 1 1,0 2-1,0 0 1,-1 0 84,-5 0 0,3-5 0,-8-1 0,-1 1 77,-2-2 1,-2 5 0,-2-5 0,-1 2 270,-3-1 0,-6-1 594,1 2-483,4 3 1,-7-3 0,3 10-128,-3 6 0,-2 3 0,0 2 1,0 0-77,0 0 1,0 2-1,0 2 1,0 1-91,0-1 0,2-1 1,1 1-1,4 1-127,2-1 0,-3-2 1,4-2 76,3 0 1,-6-6-1,0-1-147,0-2 0,2-1 48,7-6 1,-5 0-127,0 0 1,-1-2 103,6-3 1,0 3 0,0-4 39,0 5 1,-5 1 0,0 0 53,1 0 1,-3 0 0,2 0 0,1 0 0,3 0 101,1 0 0,-6 0 1,1 0-1,1 0 221,3 0 1,1 0 0,0-2-86,0-4 1,0 5-1,0-6-40,0-1 0,-5 5 0,-1-6 0,1 0-50,-2 0 1,0 4-1,-6-6 1,3-1 41,-3-3 0,4 5 1,-1-1-1,-3-1 55,-1-3 0,-2 5 0,-2-1-24,-3-2 1,-4 5-1,-7-1 41,0 2 0,0 1 1,0 6-1,2 2 161,3 3 1,-2 4-1,6 7-151,-2 0 1,6 6-1,-2-1 1,3-1-91,2-3 1,2 5-1,1-1 1,4 1-20,2 1 0,2-5 0,5 1 0,0-5-181,0-3 0,0-7 1,2 1-1,1-3-91,3-2 1,-1 0 0,-3 0 0,2 0-224,1 0 1,0-7 0,-5-4 15,0-3 0,-5 3 1,-2 0 426,-2-1 0,-2-2 0,-5-2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7:32.5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241 377 6513,'18'0'0,"2"0"0,1 0 0,-1 0-22,-3 0 1,-1 5 0,1 2 0,-3 2 374,-4 4 0,3 1 0,-8 2 0,-1 0-318,-2 0 1,-2 0 0,0 0 0,0 0-91,0 0 1,-7 0 0,-4-2-1,-3-1 90,-2-2 0,-2-6 0,-2 6 1,-3-1-75,-2-1 1,-2 4 0,-3-8 0,1 0 87,3 2 1,1-5 0,-2 4 0,6-5 330,3-1 0,-3-1-317,-1-5 0,3-3 0,8-7 0,5 0-80,5 0 0,1-2 0,0-1 0,1-3 43,5 3 0,3-4 0,7 1 0,0 3-87,0 1 0,5 4 0,1 1 0,-1 4 119,2 2 1,-5 2 0,3 5 0,-3 0 4,-2 0 1,6 2 0,-1 3 0,-1 6-60,-3 3 1,-2 7 0,-3 1 0,-1-1-262,1 2 0,3-5 0,1 3 0,0-3-177,0-2 1,-2 0 0,-2 0 0,-1-1 433,2-5 0,1-3 0,2 0 0,0 2 0</inkml:trace>
  <inkml:trace contextRef="#ctx0" brushRef="#br0" timeOffset="366">658 232 7879,'0'-16'101,"0"0"0,0 6 1,2-1 122,3-1 0,-1-1 0,5 1 10,-2 1 0,0 7 0,-2-1-136,6 3 0,-4 9 0,0 4 1,-1 3-40,-1 2 0,2 0 1,-3 0-1,1 2-54,-1 4 0,-1-3 0,1 6 0,1-2-17,-1-3 0,3 3 1,-2-2-1,0-1 43,3-2 1,-7-2 0,5 0-1,-5 0 69,-1 0 0,6-5 1,-1-1 135,-1 3 1,-2-4 0,-1 0 43,5-2-139,-5-2 0,14 0-468,-5 1 1,5-1-612,1-5 1,0-2-1700,0-3 2637,0 3 0,0-12 0,0 5 0</inkml:trace>
  <inkml:trace contextRef="#ctx0" brushRef="#br0" timeOffset="574">514 441 7656,'-22'0'0,"1"0"965,1 0-452,3 0 0,10 0 0,7 0 0,8 0-629,7 0 0,8 0 0,5 0 0,6 0-133,4 0 0,6-2 0,-1-1 0,3-5 183,2 0 1,0 2-1,2-3 1,0 2-1843,-2 4 1908,4-6 0,-11 0 0,7-7 0</inkml:trace>
  <inkml:trace contextRef="#ctx0" brushRef="#br0" timeOffset="920">1412 216 6965,'0'-16'-135,"0"0"1,0 0 1110,0 0 0,0 6-407,0-1 0,0 9-466,0 2 1,0 7 0,0 9 0,-2 0-7,-3 0 1,3 6-1,-3-1 1,1 0 5,-1 3 0,3-1 0,-3 5 0,3-3-76,2-2 1,0 1 0,0-5 0,0 3 10,0-3 1,0-1-1,0-2 33,0 0 1,2-2 0,3-1-28,6-3 1,-3-6 0,3 1-345,2-3 1,1-2 0,2 0-377,0 0 0,0 0-401,0 0 1,-2-7 1076,-3-4 0,-4-3 0,-7-2 0</inkml:trace>
  <inkml:trace contextRef="#ctx0" brushRef="#br0" timeOffset="1383">1155 345 7814,'-16'0'417,"7"0"1,4 0-1,10 0 1,6 0-318,3 0 1,9 0-1,2 0 1,2 0-184,0 0 1,0-6 0,5 1 0,0 1-100,0 3 0,0 1 1,0 0-1,0 0-1,0 0 1,0 0 0,0 0 0,-2 0 10,-3 0 1,2 5 0,-8 0 0,0 1 140,3 1 0,-7-4 1,5 6-1,-4-2 63,-2-3 1,-6 3 0,1-2-1,2 1-19,1 1 1,-4-5 0,1 5 7,2 0 0,-1-3 1,1 4-1,-5 1 153,0 0 0,-3-3 416,-5 4-214,0-6 0,-2 3-216,-3-7 0,3-7 1,-5-2-1,2-2 26,-1 1 1,-4 4 0,2-4 0,1-3-12,0-1 0,-4-2 0,4 0 1,0 0-152,0 0 0,2-2-143,5-4 0,0 5 1,2-5-472,3 4 0,4 8 1,7 1-1,0 2 126,0 3 0,0 2 1,0 2 463,0 0 0,7 7 0,2 2 0</inkml:trace>
  <inkml:trace contextRef="#ctx0" brushRef="#br0" timeOffset="1574">2262 313 8232,'-2'14'2278,"-2"-2"-1792,-1-1 1,0-6-387,5 6 0,0-6-641,0 6 1,1-7-2091,5 1 1121,-4-3 1510,5-2 0,-14 0 0,-2 0 0</inkml:trace>
  <inkml:trace contextRef="#ctx0" brushRef="#br0" timeOffset="1724">2294 24 8798,'0'-16'702,"0"9"-1229,0 7 1,0 7 0,0 9-119,0 0 645,0-7 0,7 12 0,2-3 0</inkml:trace>
  <inkml:trace contextRef="#ctx0" brushRef="#br0" timeOffset="2254">2454 88 7814,'2'-9'525,"3"4"0,-1 3 0,5 4-296,-2 3 1,5 4 0,-3 7-1,2 2-220,0 3 0,-6-3 1,4 5-1,-2-1-176,-3-1 0,-1 6 1,1-6-1,1-1-36,-1-2 1,-3-2 231,-1 0 390,0 0-171,0-7 1,0-4-52,0-10 0,2-4-462,3-7 1,4 0 0,7 1 172,0 5 1,1-3-1,-1 8 1,0 0-73,0-3 1,-6 7 0,1-5-1,1 5 137,3 1 1,-5 1 0,-1 5-1,0 3 159,0-1 1,-5 7 0,3-6 0,-2 1-96,1 1 1,-1 0 0,-5 5 162,0 0 0,0 0 0,-2-2-8,-3-3 1,1-2-1,-7-6 22,-1 3 1,3-1 0,-2-5 0,-1 0-48,-2 0 1,-2 0 0,0 0 0,0 0-175,0 0 1,5-2 0,0-1 31,-1-3 1,-1-6-914,3 1 1,2-3 394,8-2 1,2 2-1,2 1 1,3 4 492,2 2 0,9-5 0,7 3 0</inkml:trace>
  <inkml:trace contextRef="#ctx0" brushRef="#br0" timeOffset="2545">2951 248 7859,'0'17'59,"0"-1"0,0-6 1,0 1 28,0 1 1,0 3 0,0 1 107,0 0 0,7-6 0,4-1 0,3 0-158,2 0 0,0-5 0,2 1 0,2-3-14,1-2 1,2 0 0,-3 0 0,1 0 21,-1 0 0,3 0 0,-2 0 0,-1-2 268,-2-3 0,-2 1 0,0-7 0,0-1-61,0-2 0,-5-1 1,-2 3-1,-2 1-141,-4-1 0,-1-2 0,-2-2 1,0 0-935,0-1 1,0 7-1,-2-1-188,-3-1 0,-2 3 1010,-4-2 0,-3 7 0,5-3 0</inkml:trace>
  <inkml:trace contextRef="#ctx0" brushRef="#br0" timeOffset="2895">3480 56 7892,'9'2'417,"-3"3"1,-5 4 0,-1 7 0,0 2-356,0 3 1,0-3 0,0 4 0,0-5 53,0-1 1,0 0 0,0 0 0,0 0-165,0 1 0,0-1 1,0 0 195,0 0 0,6 0 0,-1 0-25,-1 0 1,-1-6 0,1 1-107,1 2 1,8-5-32,-3 3 1,5-2-1,1 2 1,0-6-344,0-3 0,0 3 1,0 1-100,0-3 1,0-1 0,0-2-784,0 0 348,-7 0 891,-2 0 0,-14-7 0,-2-2 0</inkml:trace>
  <inkml:trace contextRef="#ctx0" brushRef="#br0" timeOffset="3325">3352 329 7792,'-16'0'0,"0"0"0,0 0 1647,0 0-1457,0 0 1,9-2 0,7-2 0,9-1-299,5 1 0,9 3 1,2-1-1,2-2-182,0-1 0,5 0 0,5 5 0,-1-2-12,-3-4 0,0 5 1,0-6-1,1 1 23,-2 1 0,8 0 0,-12 3 0,-1-2 245,-2-1 1,3-1 0,-3 5 0,2-3 19,0-1 1,-8-1 0,3 6 0,-5-1-56,-1-5 0,0 5 0,1-7 0,-1 3 153,0 0 1,0-2 0,0 3 380,0-1 1,-6-8 113,1 3 1,-7-5-386,1-1 1,-10 2-1,-6 3-104,-3 6 1,-2 3 0,0 2-1,0 0 51,0 0 1,0 0-1,-1 2 1,1 3 70,0 6 0,6 1 1,-1 3-1,0-1-108,2 4 0,2 1 0,7-3 0,0 0-257,0 0 0,0 1 1,0-1-1,2 0-134,3 0 0,4-2 0,7-2 0,0-3-56,0-2 0,6 4 0,-1-6 0,1-1 343,1-2 0,2 5 0,7 2 0</inkml:trace>
  <inkml:trace contextRef="#ctx0" brushRef="#br0" timeOffset="3701">4523 72 8277,'-16'-2'0,"0"-1"335,0-3 1,0 1 0,0 5 0,-1 0-67,1 0 0,0 7 1,0 2-1,0 2-46,0-1 0,2 1 0,3 5 0,6 0-26,3 0 0,2 0 0,0 0 0,0 0-270,0 0 1,2 0 0,3 0 0,4 1-75,0-1 1,5-6 0,-3 1 0,3 1-60,2 3 1,2-5-1,2-1 1,1 0 156,-1 0 1,3-4-1,0 4 1,0 0 33,0 0 0,-1-4 1,-6 6-1,0 0 73,0-2 0,-7 5 0,-4-3 48,-3 3 1,-2 2 0,-2-2 0,-3-1-42,-6-3 0,-5-1 1,-3 4-1,-5-4-197,-1-2 0,4 5 0,-6-3 0,1 2-238,1 0 0,-6-6 0,6 6 370,0 1 0,-12 2 0,3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8:41.1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257 257 8026,'-9'-7'546,"2"3"1,8-5-649,5 2 1,3 0-1,7 3 172,0-1 1,-6 0-1,1 5 18,2 0 1,1 1-1,2 3 248,0 1 1,0 2 0,0-3-58,0 1 0,0 1 0,0-5 0,2 3-94,3 1 0,-3 1 0,5-6 0,-1 0-137,-1 0 1,6 0-1,-4 0 1,0 0 26,0 0 0,4 0 1,-4 0-1,0 0 5,0 0 1,4 0 0,-4 0-1,2 1-45,4 5 1,-4-4 0,1 3 0,3-3 15,1-2 0,2-2 1,0-2-1,0-1 16,0 1 0,1-3 1,-1 0-1,0 0-7,0 0 0,5-4 0,1 6 0,-3 1 15,-1 3 0,-4 1 1,-1 0-1,-2 0-4,1 0 1,2 0-1,1 0 1,-3 0-73,-1 0 0,0 0 0,5 0 0,0 0 35,0 0 0,0 0 0,0 0 0,2 0-31,3 0 1,-3-2-1,4-2 1,-5-1 16,-1 1 1,6 3 0,-1-1 0,-1-2 8,-2-1 0,-2-1 0,0 6 0,-2 0-22,-3 0 0,3 6 0,-3-1 1,3 1 18,2 1 1,-5-6 0,0 5 0,1-4 3,3-2 1,1 0-1,0 0 1,0 0-8,0 0 1,0 0 0,0 0 0,0 0 18,0 0 0,0 0 1,0 0-1,0 0 21,0 0 0,6 0 0,-1 0 0,-1 0-26,-2 0 0,0-6 1,1 1-1,3 1-31,-3 3 0,1-1 1,0-2-1,1-1-10,-1 1 0,3 2 0,-2 2 1,1 0-2,1 0 0,0 0 0,6 0 1,-3 0 32,3 0 0,-4 6 0,2-1 0,1-1-3,2-2 1,3-2 0,-1 0 0,0 0-3,0 0 1,0 0-1,0 0 1,0 0-34,0 0 0,0 0 0,2-2 0,0-2 16,-2-1 0,6-1 1,-8 6-1,4 0-13,-4 0 1,6 0 0,-8 0 0,1 0-5,1 0 1,1 0-1,1 0 1,-2 0 7,-3 0 1,3 0 0,-3 0 0,3 0-2,2 0 1,-1 0-1,-3 0 1,-3 0 2,-2 0 0,10 0 0,-5 0 0,-1 0 8,-2 0 0,3 0 1,-1-1-1,3-3-7,3-1 1,-3-1-1,-2 6 1,-1 0 38,2 0 1,1-5 0,2 0 0,-2 1-21,-3 2 0,2-3 0,-6 0 0,0 1 28,0 2 0,4 2 0,-4 0 0,1 0-40,-1 0 1,3 0 0,-2 0 0,-1 0-25,0 0 1,6 0 0,-3 0 0,3 0 34,-2 0 1,3-1 0,-5-3-1,2-1 6,0 1 0,-3 2 0,5 1 0,-4-3-5,-2-1 1,6-1-1,-2 6 1,1-1-12,-1-5 0,3 4 1,-3-3-1,1 3-12,-1 2 0,2 0 0,-6 0 0,0 0-5,0 0 0,4 0 0,-4 0 1,0 0 7,1 0 0,2 0 1,-2 0-1,-1 0 21,0 0 1,4 0-1,-4 0 1,0 0 15,0 0 0,4 0 0,-4-2 1,1-1-12,-1-2 1,5-1-1,-3 4 1,0-1-1,-3-2 0,3-1 0,0 4 0,0-1-14,-4-2 1,2-1 0,0 6 0,1 0-28,-1 0 0,0 0 0,-3 0 0,1 0 24,-1 0 1,3 0 0,-2 0 0,-1 0 15,-2 0 0,3 0 0,2 0 0,1 0-21,-1 0 1,4 0 0,-4 0-1,0 0-4,0 0 0,4 0 0,-4 0 0,0 0 4,1 0 1,2 0 0,-3 0-1,1 0 42,-1 0 0,0 0 0,-3 0 0,1 0-2,-1 0 1,3 0 0,0 0-1,0 0-11,1 0 1,-1 0 0,-4 0 0,3 0-12,-3 0 1,5 0 0,-1 0 0,0 0-28,0 0 0,4 0 0,-4 0 0,2 0-10,4 0 0,-4 0 0,1 0 0,1 0 17,-2 0 0,4 0 0,-6 0 0,2 0 4,3 0 1,3 0-1,-1 0 1,-1 0 7,-3 0 0,-1 0 0,6 0 0,-3 0-11,1 0 1,5 0 0,-8 0-1,3 0-4,-2 0 0,7 0 0,-6 0 1,1 0 1,1 0 0,-1 0 0,-1 0 0,-1 0-44,1 0 1,1 0 0,-1 0 0,-1 0 21,2 0 1,-1 0-1,1 0 1,-2 0 14,1 0 0,-3 0 1,2 0-1,0 0-7,-2 0 0,5 2 0,-5 2 1,2 1 8,-1-2 0,-1-1 0,4-2 0,-4 2-11,-2 3 1,4-3 0,-4 3 0,0-3 3,1-2 1,2 0 0,-2 0 0,-1 0 14,0 0 0,5 0 0,-3 0 0,2 0 25,0 0 0,-2 0 0,3 0 0,-1 0 0,2 0 1,1 0 0,2 0 0,-1 0-18,-5 0 0,10 0 0,-4 0 0,2 0-17,0 0 1,0 0 0,1 0 0,3 0 8,-2 0 0,-1 0 1,1 0-1,3 0-24,2 0 1,-3 0 0,4 0 0,3 0 15,1 0 0,-3 0 0,0-2 0,0-1 3,-2-2 1,10-1 0,-4 6 0,-1 0 31,-1 0 0,1 0 0,6 0 1,-2 0-18,1 0 1,1 0 0,-4 0 0,0 0 51,1 0 1,-1 2-1,0 2 1,0 1 10,0-2 1,6-1-1,-1-2 1,-1 0-13,-2 0 0,-8 0 1,1 0-1,2 0 1,1 0 0,-3 0 1,-2 0-1,-2 0 126,-3 0 1,-2 0-1,-2 0 1,-2 0-52,-3 0 1,-4 0 0,-7 0 0,0 0-154,0 0 1,-5 0-1,-2 0 1,-2 0-496,-3 0 1,-2 0-1030,-2 0 0,-2-2-300,-3-3 0,-11 2 0,-15-6 1837,-10 2 0,-8-6 0,-16 4 0</inkml:trace>
  <inkml:trace contextRef="#ctx0" brushRef="#br0" timeOffset="2216">0 305 7745,'16'-16'0,"0"5"0,0 2 0,0 0 0,0 0-77,0-3 1,-5 3-1,0 0-212,1 2 1,2 0-1,2 1 1,0-2 215,0-1 1,-5-4 0,0 6 0,1 0 55,3 0 0,-5-4 1,1 4 116,1-2 0,-3 5 971,2-1-491,-7 3 0,3 4-70,-7 3 1,7 4-332,4 7 0,1 0 0,0-1 1,-1-3 9,2-1 0,1-2 0,2 3 0,0-3-15,0-2 0,5 4 0,3-6 0,-1 1 144,0 1 1,5-5 0,-1 3-1,3-3-91,2-2 1,6 5-1,1 0 1,2-1-58,4-2 1,1-2-1,2 0 1,-2 0-153,-3 0 0,9 0 0,-6 0 0,0 0 33,-1 0 1,-1 0-1,8 0 1,2 0-48,-3 0 1,5 0 0,-1 0 0,0 0 59,0 0 0,6-2 0,-4-2 0,2-1 17,-1 1 1,-4 3-1,3 1 1,-2 0 3,-3 0 1,3 0-1,0 0 1,0 0-45,1 0 1,3 0-1,-4 0 1,0 0-23,0 0 1,4 0 0,-4 0 0,0 0 15,1 0 1,2 0 0,-2 0 0,-1 0 17,0 0 1,4 0 0,-6 0-1,1 0 3,1 0 1,-5 0 0,3 0 0,-3 0-33,-2 0 0,6 0 0,-1 0 0,-1 0-1,-2 0 0,3 0 0,1 0 0,-3 0 18,-1 0 0,4 0 0,-1 0 0,-1 0-5,-2 0 1,3 0 0,1 0-1,-3 0-23,-1 0 0,4 0 0,-1 0 0,1 0 5,1 0 1,-3 0 0,5 0 0,0-2 11,0-3 1,-4 3-1,4-4 1,-2 3-14,-3-2 0,3 3 1,0-4-1,1 5-3,-1 1 0,0 0 0,-3 0 0,1 0 0,-1 0 0,3 0 0,0 0 1,1 0 17,-1 0 0,0 0 0,-3 0 1,1 0 6,-1 0 1,5 0 0,0 0-1,0 0-20,-4 0 0,3 0 0,-1 0 0,0 0-7,0 0 1,-1 0-1,-4 0 1,1 0 9,3 0 0,-1-6 0,-3 1 0,0 1-10,-2 3 1,9 1 0,-9 0 0,0-2-15,-3-4 1,5 5 0,-6-5-1,1 5 6,1 1 1,0 0 0,3 0 0,-1 0-14,0 0 0,-2-6 0,-1 1 0,-3 1 56,3 3 0,0 1 0,-1 0 0,-3 0-14,-2 0 1,4 0-1,-4 0 1,0 0 108,1 0 1,2 0 0,-2 0 0,-1 0-69,0 0 0,4 0 0,-4 0 0,2-2-23,3-4 1,-3 5-1,2-5 1,0 4-64,-2 2 1,3 0-1,-3 0 1,2-1-27,2-5 1,5 5 0,-8-5 0,5 4 23,1 2 1,-2-5-1,0 0 1,-1 1 7,0 2 0,4 1 0,-6-3 0,4-1 0,1 1 0,0-3 1,0 2-1,0 1 21,0 2 0,0-3 0,0 0 0,-1 1 19,-5 2 0,8 1 0,-3-3 0,-1-1-24,0 1 0,4 2 0,-9 2 0,2 0-32,0 0 1,-2 0-1,3 0 1,-3 0-8,-2 0 1,4 0 0,-4 0 0,0 0 26,1 0 1,-1 6 0,-4-1 0,3-1 14,-2-3 0,3-1 0,-2 0 1,-1 0 0,-2 0 1,3 0 0,0 0 0,-1 0 33,-2 0 0,0 0 0,1 0 0,3 0-29,-3 0 1,-1 0 0,-2 0 0,0 0 5,1 0 1,-1 0 0,0 0 0,0 0-22,0 0 1,0 0-1,0 0 1,0 0 10,0 0 1,6 0 0,-1 0 0,-1 0 6,-3 0 1,1 0 0,2 0-1,1 0 28,-1 0 0,3 0 0,0 0 0,1 0 23,-1 0 0,0 0 0,-3 0 1,3 0-11,2 0 1,-4 0-1,4 0 1,0 0-54,0 0 0,0 0 0,4 0 0,-4 0-20,-2 0 0,5 0 0,-1 0 1,2 2 13,-3 3 1,5-3 0,-4 4-1,1-5-40,-1-1 0,3 0 0,-5 0 0,2 0 32,0 0 1,-2 0 0,3 0 0,-1 0 1,1 0 0,1 0 1,0 0-1,-3 0 4,3 0 0,-1 2 1,1 2-1,-2 1-31,1-1 0,-3-3 1,2-1-1,2 0-22,1 0 0,2 0 0,0 0 0,-2 0 26,-3 0 0,7 0 0,-5 0 1,-1 0 13,2 0 1,1 0-1,1 0 1,-2 0 16,-3 0 0,3 0 0,-3 0 0,2 0 0,-3 0 0,5-1 0,-5-3 0,5-1-45,1 1 0,-4 2 0,3 2 0,1-1 13,-4-5 1,6 4-1,-3-3 1,2 3 21,-2 2 1,6-5-1,-5 0 1,2 1 40,0 2 1,4 2-1,1 0 1,0 0 59,0 0 0,6 0 0,-2 0 0,1 0-24,-1 0 1,7 0 0,-5 0-1,1-2 11,6-3 0,-4 3 0,7-3 1,-2 3 50,1 2 1,-1 0 0,-3 0 0,0 0-56,-2 0 0,8 0 0,-12 0 0,1 0 2,1 0 0,-7 0 1,-1 0-1,-4 0-19,-2 0 1,-2 0-1,-1 0 1,-4 0-103,-2 0 0,-2 0 0,-5 0 0,1 0-269,-1 0 1,-7 0 0,-2 0 0,-2 0-818,0 0 0,1 0 0,-6 0 0,-2-2-1023,-3-3 1,3 2 2147,-3-8 0,3-7 0,2-7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8:54.4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8012,'0'-9'1320,"0"4"-1303,0 10 0,5-1 0,1 6 0,-3 5 0,1 2-31,1 5 1,-3-1-1,3-5 1,-3 2 49,-2 3 0,5-3 1,1 4-1,-3-5-263,-1-1 1,0-1-1,1-3-1369,3-1 565,-1-1 1031,-5-1 0,0-1 0,0-8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8:59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32 129 7711,'9'-9'626,"-2"4"-546,-7 10 0,-2-3 0,-1 5 117,-3 0 0,1-3-96,5 6 0,-5-4-51,-1 4 1,-4 1 0,4 5 15,3 0 0,1-5 0,2 0 0,0 1-9,0 2 0,0 2 0,0 0 1,0 0 1,5-5-1,3-2 1,0 0 3,5 0 0,-1-4 1,3 4-1,-3 0 4,1 0 1,10-6 0,-7 5 0,2-3-23,-1 0 0,5 2 0,-1-3 0,-1 3 15,-2 2 0,3-5 0,0 3 0,-1-2-32,-2 0 0,3 2 1,1-3-1,-3 1 20,-1-1 1,3 0 0,2-1 0,1 2-11,-1-1 1,0 0 0,-3-1 0,1 2-17,-1-1 0,3-2 1,0-2-1,0 0 17,0 0 0,4 0 0,-4 0 1,0 0-43,0 0 1,4 0 0,-4 0 0,0 0-17,1 0 1,2 0-1,-2 0 1,-1 0-3,0 0 1,4 0 0,-6 0 0,0 0 4,2 0 1,-3 5 0,5 1 0,0-3 5,0-1 1,-4-2 0,4 2 0,-2 1 19,-3 3 1,3-1 0,0-5 0,0 0 40,1 0 1,2 0 0,-4 0 0,-1 0-44,2 0 1,-5 0 0,3 0 0,-3 0-2,-2 0 1,0 0 0,0 0 0,0 0 30,0 0 1,1 2 0,-1 1-1,0 3 5,0-3 0,0-1 0,0 0 0,0 1-25,0 3 0,0-1 0,0-5 0,0 0-6,0 0 1,0 0 0,0 0 0,0 0 2,0 0 0,7 0 0,4 0 1,-4 0 0,-2 0-8,-3 0 0,-2 0 0,-1 2 11,-5 3 0,-1-3 1,-5 5-10,1 0 0,2 2 0,-3 7-25,1 0 0,2 0 0,-3 0 0,1 0 1,-1 0 1,3 0 0,-2 0 0,1 0-18,1 0 1,-6 0 0,7 0 19,-1 0 1,-6 1 0,5-1 11,-4 0 0,3 0 0,0 0 1,1-2-15,1-3 1,-5 3-1,5-5 18,0 0 1,-5 5 0,5-5-4,0 0 1,-5 0-19,3-4 148,4-3 74,-7 5-89,12-7 1,-12-2-186,3-3 0,-3 1-40,-2-6 1,0-1 82,0-5 1,0 5-1,-2 2 46,-3 2 0,3-5 125,-3 1 0,3-3-24,2-2 0,0 5 1,0 0-15,0-1-93,0 5 1,0-2-71,0 3 1,2 5-27,3-5 93,-3 4 1,7 2-1,-6-1 120,3-5-124,-1 5-14,-5-7 0,0 7 15,0-5-100,0 5 103,0-14 0,0 6 66,0-7 0,0 6-19,0-1 1,0 0 2,0-5 1,0 0 8,0 0 1,0 5-10,0 1-33,0-1 0,0 0 21,0 1 0,0 4 16,0-4 0,2 6-3,3-1 1,4 3-12,7 2 1,0 0-9,0 0 1,0 0 0,0 0-63,0 0 0,0 0 1,0 0 8,0 0 0,0 0 0,0 0 25,0 0 0,0 2 1,0 1-1,0 3-6,0-3 1,1-1 0,-1-2-1,0 0-2,0 0 1,0 0-1,0 0 1,0 0-20,0 0 0,0 0 0,0 0 0,0 0 34,0 0 1,0 0 0,0 0 0,0 0 5,0 0 1,0 0 0,0-2 0,0-1 34,0-3 0,0 1 0,2 5 0,2 0-21,1 0 0,0 0 1,-3 0-1,2-2-47,1-3 1,6 3 0,-6-3 0,1 1-10,1-1 1,-4 3-1,6-3 30,-1 3 0,2-3 1,-4-1-1,-1 3 0,0-1 28,1-1 0,-1 3 0,-5-3 1,0 3 6,0 2 0,6 0 1,-1 0-1,-1 0 2,-3 0 0,5 0 0,-1 0 1,-1 0-62,-2 0 0,3-5 0,0-1 0,-1 3 18,-2 1 0,3 2 0,1 0 0,-1 0 3,2 0 1,-5-6 0,3 1 0,-3 2 70,-2 1 1,2 0 0,2-2 0,1-1-67,-1 2 0,-3 1 0,1 2 1,2 0-2,1 0 0,1-2 1,-6-2-1,0-1 9,0 1 0,5 3 0,0 1 0,-1 0-119,-2 0 1,3 0-1,1-2 1,-3-2 55,-1-1 0,-2 0 0,2 5 1,1 0 33,3 0 0,-1-6 0,-5 1 1,0 1 2,0 3 0,6-5 0,-1 1 0,0 1-6,3 3 0,-5-5 0,6 1 1,0 0-44,0-3 0,-4 7 0,4-5 1,0 3 25,0-3 1,-3 5-1,3-5 1,0 4-93,-1 2 1,-4 0-1,3 0 1,-1-1 92,-1-5 0,0 5 0,-5-5 0,0 4 49,0 2 0,1 0 0,0 0 0,3 0 11,1 0 1,1-5 0,-6 0 0,0 1-65,0 2 1,2 2 0,1 0-1,3 0-34,-3 0 0,-1 0 0,-2 0 0,0 0 6,0 0 0,2 0 1,2 0-1,1 0 35,-1 0 1,-3 0 0,-1 0 0,0 0 42,0 0 1,0-1-1,1-3 1,-1-1 132,0 1 0,1 2-119,5 2 0,-4-5 0,3 0 0,-3 1 16,-2 2 1,0 2-1,0 0 1,0 0-68,0 0 1,0 0 0,0-1 0,0-3-17,0-1 0,0-1 0,0 6 24,0 0 0,-5-5 1,0 0-1,-1-1 68,-1-1 0,5-2 0,-5-7 24,0 0 0,6 5 0,-7 1 0,1-3 42,-3-1 1,1-2 0,-2 0 0,-1 0-43,-2 0 1,3 0 0,0 0-154,-1 0 1,-2 5-1,-2 0-1351,0-1 0,-8 5 0,-4 2-789,-8 3 2206,3 2 0,-14 7 0,6 2 0</inkml:trace>
  <inkml:trace contextRef="#ctx0" brushRef="#br0" timeOffset="808">625 963 7757,'-7'-16'387,"4"7"1,-8 4-141,-1 3 1,-3 9 0,-1 4-1,0 3-132,0 2 1,0 2 0,0 1 0,0 3-23,0-3 0,7 4 0,2-3 0,2-4-10,-1-3 1,1-3 0,7 4 0,3-1 22,6-2 0,3-8 0,4 4 0,2-1-34,1-1 1,7 2 0,-1-3 0,2 3-124,-3 2 0,5 0 1,-5 3-1,3-1 53,-2 1 0,-4 3 0,-7 1 0,0 0 53,0 0 0,-5-2 0,-3-2 1,0-1 3,-5 2 1,-1 1 0,-4 0 185,-3-3 0,-4-4 0,-7-5 0,0 1-14,0 3 0,-7-1 1,-2-5-1,-2 0-67,0 0 0,1 0 1,-7 0-1,3 0-9,3 0 1,-3 0-1,3-2 1,-1-1-24,1-3 1,-1-4 0,5 2 0,-1 1-210,1 0 1,7 0-1,5 3-529,-1-1 1,5-2 67,2 2 1,5 3-1,5-3-127,6 3 1,5 2 0,3 0 0,3 0-285,-3 0 0,6 0 0,0 0 949,0 0 0,5 0 0,-5 0 0</inkml:trace>
  <inkml:trace contextRef="#ctx0" brushRef="#br0" timeOffset="1161">914 1284 7585,'-2'-9'303,"-3"3"0,1 5 0,-5 2-150,2 5 1,2-3 0,5 8 0,0 1 0,0 3-6,0 1 0,2 0 0,1 0 0,4 0-162,2 0 1,2 0-1,5-2 1,0-1 70,0-3 0,0-4 0,2 2 0,2 0-2,1-5 1,2 4 0,-3-1 0,1-3 9,-1-1 0,-2-2 0,-2-2 1,0-1 164,0-3 1,-6-4 0,1 2 0,0 0 8,-2-5 1,0-1 0,-6-2 0,2 0-71,-1 0 0,-2 0 0,-2 0 0,0 0-88,0 0 1,-6 0 0,1 0-1,0 1-560,-2 5 0,5 1 0,-5 5-96,0-1 1,5 1-825,-4 10 1,5 2-1,1 9 1399,0-1 0,0 0 0,0 0 0</inkml:trace>
  <inkml:trace contextRef="#ctx0" brushRef="#br0" timeOffset="1657">1315 1380 8294,'9'-7'1033,"0"5"-924,-4-3 0,-3 10 1,5 6-1,-2 3 16,1 2 1,-1 2-1,-3 1 1,1 3-99,3-3 0,-1 4 0,-5-1 0,2-3 75,3-1 1,-3-2 0,5 0 0,-2 0-233,1 0 1,-1-5 294,-5 0-141,0-8 1,0 3-1,0-12 2,0-4 1,0-5 0,0-1-1,0-2-39,0-3 1,-2 1-1,-1-4 1,-3-1-29,3 0 1,1-2-1,2-3 1,2 1 64,3 2 0,-3 8 0,5-3 0,0 5 2,4 1 0,-2 1 0,0 3 0,0 3-42,0 2 0,1 1 1,6 6-1,0 0-150,0 0 1,0 0 0,0 2 0,1 4 34,-1 4 0,0-1 1,0 4-1,-2 3-6,-3 3 0,1 3 0,-7-6 0,-1 0 124,-2 0 1,-2 0-1,0 0 1,-2-2 150,-3-3 0,-4 3 0,-7-5 0,0 2 102,0-1 1,0-6-1,-2 3 1,-2-2-90,-1 1 1,-1 1 0,6-4 0,0 3-153,0-3 1,0-1-1,0-2-35,0 0 1,5 0-718,1 0 1,8 0 0,2 0 0,9-2 216,5-3 1,2 3 535,0-3 0,7-4 0,2 0 0</inkml:trace>
  <inkml:trace contextRef="#ctx0" brushRef="#br0" timeOffset="2003">1732 1476 7774,'16'0'56,"0"0"0,-5 0 0,-1 0 75,3 0 0,1 0 0,2 0 0,0 0 282,0 0 0,0 0 1,0 0-326,0 0 0,-5 0 0,-2-2 0,0-1-27,0-3 0,-6-1 1,3 2-2,-5-6 1,-1 2-1,0-1 1,-1-1 6,-5 2 0,-3-5 0,-7 5 203,0 0 1,0 2 0,0 7 0,0 0 77,0 0 1,0 0 0,2 2 0,1 3-127,3 6 1,1 3 0,-2 2 0,6 0-75,3 0 0,2 0 0,0 2 1,0 1-551,0 3 0,5-1 0,2-5 1,2 0 55,4 0 0,1 0 0,2 0 0,0-1-245,0-5 0,0 3 0,0-8-341,0-1 0,0-3 0,0-1 932,0 0 0,0-7 0,0-2 0</inkml:trace>
  <inkml:trace contextRef="#ctx0" brushRef="#br0" timeOffset="2383">2101 1444 8203,'10'5'110,"1"1"0,-6 6 0,4-1 95,-2 3 1,1-3 0,-5-1 867,2 3-537,1 1 1,-8 0-82,-3-3 1,1-6-151,-7-10 1,8-4-1,-4-7-14,0 0 0,5 0 0,-3 0 0,3 0-134,2 0 0,2 0 0,3 0 1,4 0-87,0 0 1,10 0 0,-3 0 0,4 0-95,3 0 1,-3 0 0,6 1 0,3 3-228,1 1 1,-3 2 0,0-1-1,-1 2 21,-1 1 0,4 6 1,-8-7-1,-1 3-106,-2 0 1,-2-1-1455,0 6 980,0 0 1,-7 8-1412,-4 2 2220,-10 4 0,-4 3 0,-7-1 0</inkml:trace>
  <inkml:trace contextRef="#ctx0" brushRef="#br0" timeOffset="3133">3159 1203 8310,'0'-16'738,"0"0"-591,0 7 0,5 6 0,1 12 41,-3 7 0,4 9 0,1-2 0,-1 2-249,0 3 1,3 8 0,-4 3-1,-1 0-111,2 1 0,-5-3 0,3-3 0,-3 0 117,-2-2 0,0 2 0,0-11 67,0 2 0,0-6 617,0 3-279,0-12 1,2-10-1,2-10 1,1-6-71,-2-6 1,5 3 0,-1-8 0,2 0-119,3 2 0,1-5 1,-1 3-1,-1-3-125,1-2 1,2 2 0,2 1 0,1 4-439,-1 2 0,0 3 1,0 8-587,0 1 1,0 8 553,0-3 1,-7 12 0,-4 4 0,-3 5-1679,-2 1 2111,0 0 0,-7 7 0,-2 2 0</inkml:trace>
  <inkml:trace contextRef="#ctx0" brushRef="#br0" timeOffset="3349">3319 1492 7541,'-16'0'1224,"7"2"-548,4 3 1,5-1-293,5 6 1,3-4 0,4 3 0,-1 0-202,1-1 1,4 3 0,4 5 0,1 0-331,-1 0 1,3-1 0,-2-3 0,-1-1-84,-2 1 1,3-3 0,1 0 0,-3-2-216,-1-3 1,-4-1-1,-1 1 1,-3 1-306,3-1 0,-4-3 0,0-2 750,-2-5 0,5 5 0,-3-14 0,7 6 0</inkml:trace>
  <inkml:trace contextRef="#ctx0" brushRef="#br0" timeOffset="4154">3704 1572 7764,'16'0'501,"0"0"-297,0 0 0,-5-2 0,0-1 0,1-3-31,2 3 1,4-1 0,2 1-1,1-3-59,-1 3 0,-2-4 1,-2 1-1,-2 1-45,-3-2 0,1 3 0,-5-5 0,0 1 44,0-1 1,4 3 0,-5-4 31,-3-3 1,-1 4 0,-4 0-70,-3 2 1,1-3-1,-7 4 1,-1 1 2,-2-2 1,-2 5 0,-2-3 0,-2 3-40,-1 2 1,0 2 0,5 3 0,-1 4 199,1 0 1,0 5-1,2-3-93,3 3 1,-1 2 0,7 0 0,1 0 4,2 0 1,2 0 0,2 2-1,2 2-190,1 1 0,7 0 0,-1-5 0,3-1-243,2-5 1,0 5 0,1-7 0,-1 1-207,0-3 0,0 1 1,0-2-1,0-1 38,0-2 0,5-2 0,0-2 0,-1-4 174,-2-4 0,-2-3 0,0-1 0,0 0-23,0-4 0,4-2 1,-3 2-1,-2-1 230,-1-3 0,-5-1 0,0 4 0,0-3 68,0 3 0,-6 1 0,4 4 1138,0 3-530,-5-3 1,5 14 0,-7 0 0,0 9-264,0 5 1,0 4 0,0 1-1,0 3-201,0-3 1,6 4 0,1-1-42,2-3 0,-4-1 0,4-2 0,0 0 0,0-1 250,3-5 1,3 5-95,1-5 1,0-3-110,0-1 0,-6-5 0,-1-2 1,0-5 6,0-4 0,-5-5 0,1-1 1,-2 0 7,3 0 0,-4 0 0,3-2 0,-3-1 43,-2-3 0,0 1 0,0 5 146,0 0 1,-2 7 0,-3 4-345,-6 3 1,-2 9 0,-1 6-1,0 6 0,-4 8 0,-3 5 0,1 5 0,-3 6 56,-2 3 0,-2 10 0,-5 4 0,-2 6-206,-3 4 1,-2 10-1,-6-4 1,4-1-47,2-2 1,3-3 0,8-8 0,3-3 161,2-6 1,3-10 0,8-5 0,3-6-52,2-6 1,0-2-1,3-8-592,-1 0-495,-1-7 1,6-4 642,0-10 0,0-4 0,0-7 0,2 0-1586,3 0 1,-3 0 2104,4-1 0,-5-13 0,-1-4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09:41.259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1664 2236 8145,'16'9'-17,"0"-3"1,1-6 0,-1-6 0,1-4-1,5-5 1,4-3 0,5-3 0,3-7 199,3-8 0,-3-5 0,5-11 1,-1-3-1,1-7 0,0-4 1,2-5-1,-2-1 0,2-1 0,-2-2 1,2-8-1,-20 37 0,-1-1 1,2-4-1,-1-1-163,-1-2 1,1-1-1,3-3 1,0 0-1,-1-1 1,0 1-120,3-1 0,0 0 0,2-8 0,-1-1 0,-2 5 0,0 1 1,0-2-1,0 1-33,-2 4 0,0 1 1,-1 5-1,1 4 1,25-29-1,-2 19-77,-3 16 0,-4 24 1,-8 13-1,-5 19 230,-4 19 0,-12 27 0,-2 17 1,-3 17-18,-2-42 0,-1 3 0,1 9 0,-2 2 0,-3 3 0,-2 0 0,0 2 0,-2 0 98,-1 4 0,-1 0 0,4-2 0,0-1 1,0-1-1,2-1 0,1-8 0,0-3-26,1 40 1,13-16-1,5-12 1,3-12 87,2-6 1,-1-13 0,-6-7 0,-2-8 418,-3-7-501,3-8 1,-21-11 0,-4-14-1,-12-7-480,-7-2 1,-17-10 0,-8 1 0,-13-5 84,-12-6 0,-9 1 1,37 20-1,-1 1 0,-3 1 1,-2 0 148,-2-1 1,-1 1 0,-10 0 0,-3 1 0,4 5 0,-2 2 0,-3 1-1,-1 1 48,-2 3 0,0 2 1,1 2-1,-1 1 1,-2 4-1,-2 2 0,0 0 1,-1 1 139,-3 2 1,1 1 0,3 1-1,1 2 1,2 1 0,0 1-1,3 2 1,2 1 104,5 1 0,1 0 0,1 1 0,2 1 0,9-2 0,2 2 0,4-2 0,2 2 141,-36 15 1,20 5 0,18 1 0,13-3-199,16-1 1,11 2 0,19-2 0,15-6-22,17-3 0,26-11 1,20-8-1,-40-6 1,1 0-40,3-2 1,1-2 0,9-2 0,2-4-1,2-2 1,2-2 0,4-2 0,0-1-23,3-1 0,1-1 0,-3-1 0,-1-1 1,1-2-1,0-2 0,-1 0 0,1 0-135,1-1 0,1-1 0,1-1 0,1-1 1,2-4-1,0 0 0,0-2 0,0 0 114,-2-1 0,0-3 1,8-4-1,-1-3 0,-11 1 1,-1-2-1,-1 0 0,0-1-145,0-1 0,-2-2 0,-4 1 0,-2-3 0,-1-3 0,-2-2 0,-5 1 1,-2 0 139,-6 1 0,-2 0 0,-2 2 0,-1 3 1,-11 8-1,-1 2 0,30-27 629,-8 17 1,-19 13 0,-10 17-1,-8 12-197,-7 11 0,-13 23 1,-16 21-1,-12 20-304,-11 18 0,13-27 0,-3 5 1,-3 6-1,-1 3 0,-5 7 0,0 2-127,10-21 1,-1 0 0,-1 2 0,-4 7 0,-1 2-1,-1 0 1,1 3 0,-1 0 0,-1 0 0,0 2 0,-1 0-1,0 2-399,-1 3 0,-1 1 1,0 0-1,0-2 1,0 0-1,0 2 1,-1 4-1,0 2 1,1 1 433,-1 1 0,1 0 0,-2 0 0,0 0 0,-2-1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10:31.76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65 65 7825,'0'-11'-219,"2"2"1,1 0 0,5 2 60,0 0 0,-4 0 227,1 1 0,-1 5 292,1-5-217,4 4 1,2 2 87,0 0 0,-6 0-169,6 0 1,-3 2 62,3 4 0,-2-5-950,-4 5 697,-3-5 107,5 7 1,-12-5 600,0 8-568,-8-8 1,6 6 0,-5-5-82,1 1 1,6 2 0,-6-3 83,-2 1 1,4 1 0,-1-5 122,-3 5 0,-1-5 0,-2 5 1,5-4 0,2-1 188,2 5 1,0-4-183,2 3 0,3-2 129,-3 3-113,3-4 0,2 6 16,0-2 0,2-4-71,3 3 1,-1 2 0,6-2 8,3-1 0,-4-2 1,1-2-6,3 0 1,1 0-1,2 0 10,0 0 0,0 5 0,0 0-59,0-1 1,0-2 0,0-2-1,0 0-9,0 0 0,0 0 0,0 0 0,1 0-47,-1 0 0,5 0 0,0 0 0,1 0 24,1 0 0,-5 0 1,5 0-1,-2 0-71,1 0 1,-1 0-1,-5 0 1,0 0 49,0 0 0,0 0 0,0 0 0,2 0 50,3 0 1,-3-6-1,4 1 1,-5 2 32,-1 1 1,2 0-1,2-2 1,1-1-36,-1 1 0,-2 3 0,-1-1 0,3-2-4,1-1 1,1 0 0,-6 5-1,0 0-50,0 0 1,5 0 0,1 0-1,-3 0 37,-1 0 1,-2-2 0,2-2-1,2-1-4,1 1 1,0 3 0,-3 1-1,2-2 64,1-3 1,2 3-1,-3-4 347,1 5-380,8 1 0,-10 0 1,6 0-1,0 0-16,0 0 0,2 0 0,5 0 0,0 0-63,0 0 0,0 0 1,0 0-1,0 0-23,0 0 1,0 0 0,1 0 0,-1 0-10,0 0 1,5 0-1,0 0 1,-1 0 25,-2 0 0,-2 0 1,2 0-1,2 0 15,1 0 0,0 0 1,-5 0-1,0 0 0,1 0 1,4 0 0,0 0 0,-1 0 10,-2 0 0,-2 0 0,0 0 0,2 0-7,3 0 0,-3 0 0,4 0 0,-5 0-1,-1 0 0,1 0 0,-1 0 0,0 0-19,0 0 1,0 0 0,-2 0 0,-1 0 0,-3 0 0,1 1 1,5 3-1,-2 1 5,-3-1 1,3-2-1,-5-2 1,2 0-3,0 0 0,-2 0 0,3 0 0,-1 0 15,2 0 1,-6 0 0,0 0 0,-2 1-5,1 5 0,4-4 0,-4 3 0,-1-3 15,2-2 1,-5 0-1,5 0 1,-1 1-8,-1 5 0,2-4 0,-3 3 1,1-3-9,-1-2 1,-1 0 0,1 0 0,1 0-17,-1 0 1,3 0 0,-2 0 0,1 0 7,1 0 1,-5 5 0,5 0-1,-2-1 7,1-2 1,-1-2 0,-3 0 0,2 0-7,1 0 0,0 0 0,-3 0 1,2 0 2,1 0 1,2 0 0,-3 0 0,1 0 3,-1 0 0,3 0 0,-2 0 0,1 0 4,1 0 1,-5 0-1,5 0 1,-2 0-3,1 0 1,4 0 0,-2 0-1,-1 0 6,0 0 1,4 0 0,-6 0 0,0 0 14,3 0 0,-5 0 0,6 0 0,0 0-7,0 0 1,-5 0 0,3 0-1,-2 0-9,0 0 1,6 0-1,-4 0 1,1 0-5,-1 0 0,3 0 0,-2 0 1,1 0 2,3 0 0,-3 0 0,0 0 1,-2 0-14,-3 0 1,3 0-1,-2 0 1,1 0 8,1 0 1,-5 0-1,5 0 1,-2 0 9,1 0 0,1 0 1,-4 0-1,4 0-6,2 0 0,-3 0 1,3 0-1,0 0-1,0 0 0,-4 0 0,4 0 1,0 0-1,0 0 0,-6 0 1,5 0-1,-3 0 25,0 0 1,2 2 0,-3 1 0,1 2-22,-1-1 1,3-2 0,-1-2 14,-3 0 49,6 0 1,-7 2-1,5 1 1,-1 2-29,-1-1 0,6-2 1,-4-2-34,2 0 0,-4 0 0,4 0 1,-2 0-1,-1 0 16,1 0 0,-5 0 1,5 0-1,-2 0 5,0 0 1,1 0-1,-6 0-91,0 0 1,0 0 0,0 0-544,0 0 0,-5 0-3196,-1 0 3801,-6 0 0,-4 0 0,-9 0 0</inkml:trace>
  <inkml:trace contextRef="#ctx0" brushRef="#br0" timeOffset="1800">9831 257 7050,'-8'0'-63,"8"0"245,9 0 0,0-5-71,2-1 1,0 1-1,5 5-115,0 0 1,0 0-1,0 0 1,0 2 14,0 3 1,0-3 0,0 3-1,0-1 77,0 1-92,0-3 0,0 10 1,0-6-17,0-3 0,6 4 1,1-1-1,0-3 33,0-1 0,6 3 0,-5 1 0,3-3 29,0-1 1,0-2 0,5 0 0,-2 0-16,-3 0 1,3 0 0,-3 0 0,3 0-26,2 0 1,-2 0 0,-1 0 0,-2 0-18,1 0 1,8 0 0,1 0 0,-1 0 3,-2 0 0,0 0 0,1 0 0,3 0 11,-3 0 1,4 0 0,1 0 0,-1 0 18,0 0 1,4 0 0,-4 0 0,0 0-6,0 0 0,6 0 0,-4 0 1,2 0-16,-1 0 0,-1 0 0,4 0 0,-2 0 29,1 0 0,1 0 1,1 0-1,-1 0-5,-1 0 0,6 0 0,-9 0 0,2 2-5,0 3 1,-2-3 0,3 5 0,-3-2-4,-2 1 1,4 1-1,-4-3 1,2 1 9,4-2 0,-1 5 1,1-3-1,-2 0 11,1 2 0,2-5 1,3 3-1,-1-1-6,0 1 1,0-3 0,0 4 0,0-5 3,0-1 1,0 0 0,0 0 0,1 0-40,-1 0 0,0 0 1,0 0-1,-2 0-26,-3 0 1,3 0 0,-5 0 0,0 0-59,-3 0 0,-5 0 0,-2 0 1,-5 0-158,-4 0 0,1 0 1,-2 0-723,-1 0 295,-9 0 673,-4 0 0,-21 0 0,-4 0 0</inkml:trace>
  <inkml:trace contextRef="#ctx0" brushRef="#br0" timeOffset="2712">9927 241 8206,'-14'-2'-130,"1"-1"-1322,2-3 1239,8-6 479,-4 10 1,7-7 195,0 4-284,0 3 1,7-11-102,3 8 0,5 0 0,1 5 1,0 0 10,0 0 0,2 0 0,3 0 0,6 0-3,3 0 1,4 2 0,3 1 0,6 2 7,3-1 0,8-2 1,1-2-1,2 0-6,4 0 0,1 0 0,4 0 0,0 0-41,-2 0 0,9 0 0,-7 0 1,4 0-209,1 0 0,5 5 1,-3 0-1,2-1 31,0-2 0,3 3 0,4 1 0,-3-3 54,-1-1 0,4 0 0,0 1 1,-3 3 46,-1-3 0,0 4 0,1-1 0,-3-1 34,-1 2 0,-5-3 0,3 5 1,-2-2 64,-3-4 1,-2 1 0,-2-1-1,0 3 21,0-3 1,0-1 0,0-2 0,0 0-38,1 0 1,-3 0-1,-1 0 1,-3 0 20,3 0 0,-1 0 0,-1 0 0,-5-2 54,-4-3 0,-2 3 1,0-3-1,-2 1-39,-3-1 0,1 3 1,-6-5-1,-2 2-25,-3-1 0,-1 1 0,-1 3 1,-3-1-14,-1-3 1,-7 1 0,1 5 0,-3 0-120,-2 0 0,0 0-899,0 0 591,-7 0 1,-4 0 0,-8 2 0,-5 1 375,0 3 0,-10 6 0,-7-3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10:38.844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1362 1696 8131,'16'0'3,"-6"0"1,1 0 0,0-1 0,-1-5-1,-1-5 283,-1-3-105,4-2 0,-3 0 0,7-2 35,0-3 1,-5-4-1,1-7 1,4-2 0,4-3 32,-1-6 0,5-9 0,-1-1 0,0-1-78,0-1 1,4-2-1,-4-9 1,0-2-334,0-1 0,4-8 0,-6-1 0,-1-6-14,-2-1 1,3-8 0,0 20 0,-1 5 88,-2 6 1,-2 17 0,0 3 27,0 6 1,0 13 8,0 7 0,-2 16 0,-1 16 1,-2 11 33,1 8 1,2 3 0,4 10-1,3 5-12,6 2 1,9 13-1,3-4 1,0 2-36,0 0 0,11-4 0,-2-3 0,2-5-2,0-4 0,-2-8 0,0-1 0,-1-1-47,-5-5 1,3-3 0,-6-5 0,0-7 82,1-8 1,-8 0 0,-7-6 0,-2-3 102,-4-1 0,-8-4 0,-6-3-81,-3-6 0,-5-3 0,-8-2 0,-12 0-123,-11 0 1,-14-4-1,-13 3 1,-8 2-10,-11 1 1,-15 7 0,42 4 0,-1 1 0,-1 0-1,0 2 112,-1 0 0,0 0 1,-7 0-1,-1 0 1,-2 0-1,-2 2 1,-1 0-1,-1 1-50,1 2 0,-1 1 0,-3 0 1,-1 2-1,1 0 0,1 0 1,-1 0-1,0 0 95,0 0 1,0 0 0,4 0 0,1 0-1,1 0 1,0 0 0,3 0 0,0 0 231,2 0 0,1 0 1,5 0-1,2 0 0,-43 8 1,14 0-57,11 0 0,12 0 1,17-1-1,7-3-348,8-1 0,12-1 62,10 6 1,19-7-1,12-3 1,12-4 20,11-2 0,24-4 0,4-5 0,12-11 37,-40 7 0,2-2 0,1 1 0,1-1 0,4-4 0,0-1 0,0 1 1,0-1 28,0-1 0,1-1 1,2-1-1,1 0 0,2-1 1,1 0-1,0 0 1,0 0-68,-2 0 0,1 0 0,6-3 0,0-2 0,-7 1 1,-1-1-1,2-1 0,0 0 58,1-2 1,-1 0-1,-1 2 1,-1-1-1,3-4 1,-1-1-1,-2 2 1,-1 0-16,-1 2 1,-2 0 0,2-1 0,-2 0 0,-5 5 0,-2 1 0,-2 0 0,-1 0 155,36-23 1,-6-5 0,-11 12 0,-8 4-63,-6 4 1,-11 11-1,-8 8 1,-9 11 33,-5 9 0,-10 15 1,-4 19-1,-9 13-56,-11 10 1,-9 12-1,-13 9 1,17-35-1,0 2-1,-2 6 0,-1 1 0,-3 4 1,-1 3-1,-1 4 0,-1 1 1,0 1-1,0-1-102,0-3 1,1 0-1,1 0 1,2-2-1,4-4 1,2-2-1,1-3 1,2-1-220,-12 40 1,13-8-1,11-17 1,3-6-32,2-6 310,7-14 0,-1 1 0,10 0 0,3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2:38.8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95 7494,'0'-9'2262,"2"2"-2075,3 7 1,4 7-1,7 2 1,0 2 55,0-1 1,0 1-1,2 7 1,1 1-1,3 3-138,-3-3 1,5 4 0,-1 1 0,0-1-194,0 0 0,4 4 1,-6-6-1,1-1-114,1-3 1,-5 0 0,3-1 0,-3 0-61,-2 0 0,0-2 0,0-2 0,0-3-561,0-2 1,-5 4-206,-1-6 0,-6-1 1028,1-9 0,-10-4 0,-4-7 0</inkml:trace>
  <inkml:trace contextRef="#ctx0" brushRef="#br0" timeOffset="305">482 111 7823,'-14'2'477,"3"3"0,-3-1-254,3 6 1,2 1 0,-2 7 0,-1 1-78,-2 3 0,-2 4 0,0-4 0,0-1 41,0 2 1,0-3 0,-1 5 0,1-2-375,0-3 0,0-1 0,0 1 0,0 1-181,0-1 0,0-4 1,2-4-1,1-3-497,3-2 0,4-1-283,-4-6 1148,6 0 0,-3-7 0,7-2 0</inkml:trace>
  <inkml:trace contextRef="#ctx0" brushRef="#br0" timeOffset="1142">819 367 7752,'10'0'-726,"1"0"908,1 0 1,3 0-1,1 0 1,0 0-44,0 0 1,5 0 0,2 0-1,1 0-95,-1 0 0,5 0 0,-3 0 1,2 0-70,0 0 0,-1 0 0,6 0 0,-1 0-78,-5 0 1,5 0-1,-6 0 1,0 0-99,-4 0 1,2 0-1,-1 0 80,-3 0 0,-1-5 46,-2 0 24,0-1 5,-7 6-230,-2 0 1,-21-14 0,-4-4 0</inkml:trace>
  <inkml:trace contextRef="#ctx0" brushRef="#br0" timeOffset="1472">1380 207 8259,'-11'-5'279,"0"-1"0,8-1 153,-2 2-342,3 3 1,4-5 0,3 7 0,4 2-79,0 3 1,5-1-1,-3 5 1,3 0-45,2-1 0,5 1 0,1 4 0,-3-2-82,-1 1 1,-2 0-1,0 1 1,0-2 44,0 1 0,-5 2 1,-2 2 59,-2 0 0,4 0 0,-6 0 0,-1 1 106,-3-1 1,-6-6 0,-2 1 0,-2 1-105,-3 3 1,3-1-1,-2-2 1,-2-1 15,-1 2 0,0-5 0,1 3 1,3 0-479,-3-2 1,4 3 0,1-5 0,-1 0-718,0 1 1186,5-3 0,-3-5 0,7 0 0</inkml:trace>
  <inkml:trace contextRef="#ctx0" brushRef="#br0" timeOffset="2176">2166 624 7622,'0'-16'64,"0"0"0,1 0 28,5 0 1,-3 0-1,6 0 1,0 0-7,0 0 0,-4-6 0,4-1 1,0 0 14,0 0 1,-4-6-1,6 3 1,0-5-12,-2-1 0,0 0 0,-6 0 0,4 0-75,2 0 0,-3 0 1,2 2-1,1 3-9,0 6 0,-5 3 0,3 3 116,0 5 1,-3 4-77,6 12 1,-6 4 0,1 10 0,-3 3-39,-2 2 0,0 7 0,2 6 0,1-3 28,3-1 1,1-2 0,-4 0 0,3 0-180,-3 0 1,4-1 0,1-3 0,-1-3-18,0-2 1,0 4-1,-3-6 1,1-1-145,-2-2 0,-1-2 0,0-2-191,3-3 1,-3-2 151,3-4 1,-5-3 342,-5 3 0,-4-3 0,-7-2 0</inkml:trace>
  <inkml:trace contextRef="#ctx0" brushRef="#br0" timeOffset="2422">2214 464 7869,'-9'0'1320,"3"0"-1052,12 0 1,10 0 0,9 0-249,0 0 1,-2 0 0,-5 0-1,1 0-157,3 0 1,-1 0-1,-5 0 1,0 1-170,0 5 1,0-4 0,-2 5 0,-1-2 20,-2 0 0,-6 6 0,4-4-1104,-2 2 1389,-2-5 0,2 10 0,2-5 0</inkml:trace>
  <inkml:trace contextRef="#ctx0" brushRef="#br0" timeOffset="2755">2711 640 8183,'0'16'904,"0"0"-722,0 0 1,0-5 0,0 0 0,0 1-104,0 2 0,2 1 1,1-3-1,2-1-40,-1 1 0,-2 2 0,0 1-3,3-5 1,-3 5-173,3-5 1,-3-1-229,-2 2 1,2-8-1467,3 3 740,-3-4 1090,5-2 0,-7-8 0,0 0 0</inkml:trace>
  <inkml:trace contextRef="#ctx0" brushRef="#br0" timeOffset="3243">2967 672 7691,'9'-16'0,"-3"0"-89,-5 0 198,7 7 1,-7-5 0,6 3 0,-1-3 25,-1-2 0,6-5 0,-4-1 0,0 1-52,0-2 1,4 3 0,-6-7 0,1 1-119,1 1 0,-4-6 0,6 5 0,-2-3 80,-3 2 1,3-1-1,0 6 1,0 3 51,0 1 0,4 2 0,-4 2-142,2 3 0,-4-1 82,6 6 1,-7 8 0,1 9 0,-1 3-11,1 2 0,-3 5 0,3 3 1,-3 0-60,-2 5 0,2 1 1,1 2-1,3-1-23,-3-5 1,-1 5-1,-2-5 1,0 3-101,0-2 1,5 1 0,1-5-49,-3 2 0,1-5 0,-1 1-661,3-3-162,-1-9 1026,-5-2 0,0-7 0,0 0 0</inkml:trace>
  <inkml:trace contextRef="#ctx0" brushRef="#br0" timeOffset="3472">2999 496 10003,'18'-9'77,"4"3"1,-5 5 0,5 1 0,-3 0-208,3 0 0,1 0 0,4 0 0,-4 0-30,0 0 0,-5 0 1,3 0-1,-3 0-328,-2 0 1,0 0 0,-2 1-1,-1 3-839,-2 1 1327,-8 1 0,11 1 0,-5 2 0</inkml:trace>
  <inkml:trace contextRef="#ctx0" brushRef="#br0" timeOffset="4003">3464 640 7880,'8'-11'27,"2"1"0,-1 6 295,2-1 0,-6 3-112,6 2 0,-6 2 0,4 3-311,-2 6 1,-1-2-1,-6 1 35,0 3 0,0 1 0,0 2-167,0 0 1,-7 0 283,-4 0 0,-3-5 223,-2 0 1,5-8 92,0 3 0,6-5 155,-6-1-455,8 0 1,-3 0 0,10-1 0,3-3-146,2-1 0,2-1 0,5 6-298,0 0 1,0 0 0,0 0-67,0 0 0,0 6 0,0-1 0,0-1 33,0-3 1,-5-1 0,-1 2 408,3 3 0,1-3 0,2 5 0</inkml:trace>
  <inkml:trace contextRef="#ctx0" brushRef="#br0" timeOffset="4283">3913 656 8035,'16'0'-331,"1"0"1,-1 0-281,0 0 0,0 0 611,0 0 0,0 0 0,0 0 0</inkml:trace>
  <inkml:trace contextRef="#ctx0" brushRef="#br0" timeOffset="4463">4202 640 10295,'16'0'-1176,"0"0"1176,0 0 0,0 0 0,0 0 0</inkml:trace>
  <inkml:trace contextRef="#ctx0" brushRef="#br0" timeOffset="4661">4491 640 6702,'10'0'1361,"1"0"1,0 0-1693,5 0 1,-5-5-1,-1-1-118,3 3 0,-4 1 0,1 2 72,3 0 1,-4 0-1,1 0 377,3 0 0,1 0 0,2-7 0,0-2 0</inkml:trace>
  <inkml:trace contextRef="#ctx0" brushRef="#br0" timeOffset="4788">4747 640 7800,'11'0'-185,"0"0"0,-6 0 718,6 0 0,-6 0-1210,6 0 0,-1 0 485,6 0 1,1 0-584,-1 0 775,0 0 0,0-7 0,0-2 0</inkml:trace>
  <inkml:trace contextRef="#ctx0" brushRef="#br0" timeOffset="5314">5148 624 6939,'11'0'278,"0"0"1,-6 0 0,4-2-112,-2-3 0,4 1 1,-4-6-121,2-3 1,-4 4 0,6-1 16,1-3 1,-3-1-1,0-2 1,0 0-19,0 0 1,-4-2 0,4-2-1,0-3 29,0-2 0,0 4 0,3-6 0,-3-1-180,-2-3 1,4-6-1,-4-1 1,0 3 129,0 1 0,4 7 0,-4 2 1,0 2 177,0 4 0,1 6-55,-3 2 1,-2 8 0,6-1-65,-1 8 0,-3 5 1,-5 7-1,0 2-78,0 3 0,0 4 0,2 7 0,1 0-75,3 0 1,-1 0-1,-5 2 1,2 0-12,3-2 1,-3 7 0,3-10-1,-1-1 49,1 2 0,-3-1 0,5 0 0,-2-5-114,1 0 0,1 2 0,-4-4-273,3-3 0,-1-1-795,-5-2 1213,0-7 0,0-9 0,0-11 0,0-3 0,-7-2 0,-2 0 0</inkml:trace>
  <inkml:trace contextRef="#ctx0" brushRef="#br0" timeOffset="5522">5292 512 9490,'11'0'10,"0"0"1,1 0-39,3 0 0,2 0 0,3 0 1,1 0-221,-1 0 0,3 0 0,-1 0 0,-1 0-177,2 0 1,-5 0 0,3 0 0,-3 2 424,-2 3 0,0-3 0,0 5 0,0-7 0</inkml:trace>
  <inkml:trace contextRef="#ctx0" brushRef="#br0" timeOffset="5967">5774 544 8157,'0'16'392,"0"0"1,0 0-428,0 0 0,1-5 0,3-1 0,1 3 138,-1 1 1,-1 2-1,1 0 1,1 0-83,-1 0 0,-1-5 0,1 0 0,1 1 248,-1 2 1,-2-3 621,-2 0-348,0-8-475,-7 4 1,5-14 0,-4-3-1,5-5-123,1-1 1,0 0 0,0 0 80,0 0 1,1 2 0,3 1 0,3 5-69,2 0 0,-4-2 0,6 4 84,2 3 1,-5 1 0,3 2 58,2 0 0,1 2 1,2 1-67,0 3 0,-5 6 0,-2-1 0,-1 3-69,1 2 1,0 0 0,4 0 0,-3-1-85,3-5 0,-4 4 0,0-3 0,0 2-249,0-3 1,1 3 0,4-6-619,-3 2 0,-2-6 16,-4 3 0,-3-6 969,4-6 0,-5-3 0,-1-7 0</inkml:trace>
  <inkml:trace contextRef="#ctx0" brushRef="#br0" timeOffset="6789">145 961 8084,'-7'0'398,"7"0"0,7 5 0,9 2 0,0 2-271,0 4 1,6 6-1,1 3 1,2-3-125,3-1 0,-3 3 0,2 3 0,0-1-201,-2 0 0,3-2 0,-7-5 0,1 2-141,1 3 1,-5-8-1,1 3 1,-4-4-295,-5-3 0,1 4 633,5-8 0,-7 1 0,-2-6 0,-7 0 0</inkml:trace>
  <inkml:trace contextRef="#ctx0" brushRef="#br0" timeOffset="7072">578 1009 7905,'-11'-9'571,"1"4"0,-1 3 1,-3 4-437,3 3 1,2-1 0,6 6 0,-5 1-16,0-2 1,4 5 0,-3-1 0,0 4-121,-4 5 0,2 1 0,0-3 1,0 3 61,0 2 1,1-4 0,-5 4 0,4-2-331,2-3 0,-4-2 0,4-2 0,0 0-598,0 0 1,2-6-784,5 1 1649,0-7 0,0-4 0,7-9 0,2-7 0</inkml:trace>
  <inkml:trace contextRef="#ctx0" brushRef="#br0" timeOffset="7559">883 1233 7736,'-16'0'433,"7"0"0,3 0-350,12 0 1,3 0-1,7 0 1,0 0-43,0 0 1,0 0 0,2 0-1,1 0-30,3 0 0,4 0 0,-2 0 0,-1 0 17,0 0 1,5 0-1,-1 0 1,2 2-196,-3 3 0,5-3 0,-6 4 1,0-5-71,-4-1 0,2 0 1,-2 0-1,-1 0-59,-2 0 0,-2 0-360,0 0 138,-7 0 518,-2 0 0,-7-7 0,0-2 0</inkml:trace>
  <inkml:trace contextRef="#ctx0" brushRef="#br0" timeOffset="7872">1268 977 7853,'-9'0'755,"2"0"1,19 2-735,4 3 0,5 4 0,-1 5 0,1-1-48,-1-3 1,-2 1 0,-2 5 0,0 0-1,0 0 1,0 0-1,-2 0 1,-1 0 70,-3 0 1,-6 0-1,1 0 1,-1-1 40,1-5 0,-3 4 0,3-3 0,-3 3-28,-2 2 1,-7 0-1,-2 1-253,0-1 1,2-6-1,5-1 1,-1 0-346,-3 0 1,-1-5-1,4 3-467,-3 0 1008,1-5 0,5 12 0,0-5 0</inkml:trace>
  <inkml:trace contextRef="#ctx0" brushRef="#br0" timeOffset="8367">1909 1602 7344,'5'-16'-207,"1"0"1,1-2-1,-4-1 1,3-3 298,-3 3 1,4-4-1,1-1 1,-1-1 6,0-3 1,4-2 0,-6-1 0,0 3-13,2 1 0,-3 2 0,5-3 0,0 3 14,0 2 0,-4 1 0,4 6 0,0 0-15,0 0 0,0 5 0,3 2 0,-3 1 80,-2-1 0,6 5-2,-3-1 0,-1 3-115,2 2 0,-2 7 0,1 6 1,-2 4-18,-1 5 1,-5 5-1,5-4 1,-2 2-67,0 3 1,1 8-1,-6 1 1,1-1-67,5-2 0,-4-2 1,3 0-1,-2-2-135,3-3 0,-4 1 0,5-6-26,0-3 0,-5-1-828,3-2 1089,-3-7 0,-2 5 0,0-5 0</inkml:trace>
  <inkml:trace contextRef="#ctx0" brushRef="#br0" timeOffset="8601">1973 1442 8894,'-7'0'907,"5"-2"-815,6-3 1,8 3 0,1-3 0,5 3-28,3 2 1,2-6 0,-1 1 0,2 2-337,1 1 0,4-4 1,-6 1-1,0 2-53,0 1 1,4 2 0,-5 2 0,-3 3-27,-1 6 1,-4-3 0,-1 3 0,-4 2 349,-2 1 0,5 9 0,-3 2 0</inkml:trace>
  <inkml:trace contextRef="#ctx0" brushRef="#br0" timeOffset="8997">2486 1602 7790,'2'-9'281,"3"4"-108,4 3 0,2 4 81,0 3 0,-8 4-232,3 7 1,-5 0-1,-1 0 22,0 0 0,0-5-35,0 0 1,-7-2 0,-3 1 25,-5-4 0,5 1 0,-1-2 201,-2-1 0,-1-3 186,-2-1 1,6 0 456,-1 0-816,7 0 1,4 0 0,11 0-140,3 0 0,-3 0 1,0 0-1,1 0-158,2 0 1,2 2-1,0 2 1,0 1-197,0-1 0,0-2 0,1-2-59,-1 0 0,0 0 1,0 0-112,0 0 1,-6 0 599,1 0 0,0 0 0,5 0 0</inkml:trace>
  <inkml:trace contextRef="#ctx0" brushRef="#br0" timeOffset="10364">3015 1730 7093,'0'17'-359,"0"-1"362,-7-8 1,4 7-84,-8-5 0,2 5-475,-2 1 555,-3-7 0,5-2 0,-7-7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13:28.835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2170 1955 7654,'-1'9'27,"-3"-2"1,-3 1 328,-2 2 372,5-3 0,-3-1 0,7-12-166,0-4 1,0-13 0,2-8 0,3-8-1,4-5 292,0-6 1,5-9-687,-3 0 0,2-10 0,-1-6 0,-3-5-55,-2-6 0,-2-5 1,-3 41-1,-2-1 1,2-3-1,0 1-191,0-2 0,1-1 1,0-5-1,0-1 1,-3 0-1,0 0 0,0 1 1,1 0-133,1 3 0,2 1 0,-1 3 1,3 2-1,10-33 0,0 14 19,0 14 0,0 10 1,-2 17-1,-2 5-23,-1 9 0,-6 7 1,6 13-1,2 5-1,1 7 0,9 19 0,6 8 0,6 12 130,8 8 1,-2 8 0,3 4 0,5 1-49,2-1 0,8 0 1,-6-9-1,-3-5 76,-5-4 0,-1 1 0,-8-4 0,-4-4 80,-3-6 0,-15 1 0,0-6 0,-5 0-76,-5 0 1,-17-1 0,-10-6 0,-11 0-91,-9 0 1,-17 0-1,-11 0 1,-13-2-3,-12-3 1,44-14-1,-2-1 1,-5-2 0,-3 0-1,-3 0 1,-2 1 83,-3-1 0,-2 0 0,-8-1 0,0 1 0,-2 1 1,0 0-1,-3 1 0,0 1-96,-1-2 1,0 3 0,-5 3-1,0 1 1,5-2 0,1 0-1,1 1 1,0 0 258,2 0 0,0 0 1,9-1-1,0 0 0,4-1 1,1 0-1,6 0 1,1-1 184,7 0 0,1-1 1,-39 4-1,22 1 1,13-7 48,11-4 1,14-2-331,10-5 0,15-1 1,11-5-1,14-6 80,10-8 0,10 1 0,17-10 0,7-3-50,6-4 0,-24 12 0,1-2 0,1 2 0,1-1 0,3-3 0,1 0-28,3-2 0,1 0 0,1 0 1,2 1-1,2-3 0,1 0 0,3-3 1,0 0-108,1 0 0,0-1 0,5-5 1,1-2-1,0 2 0,1 0 0,-1-1 1,0-1 97,0-1 0,1 1 0,1-3 0,0 1 0,-4 1 0,1 0 0,1 0 0,0-1-60,2-1 0,-1 0 1,-7 0-1,0 1 0,-3 1 1,-1 0-1,-5 5 1,0 0 35,-5 2 1,-1 1 0,-2 2 0,-1 0-1,31-23 1,-5 11 246,-9 12 1,-14 9 0,-12 11 0,-6 3-259,-5 6 0,-6 10 0,-10 8 0,-6 8 43,-3 11 1,-4 9 0,-3 13 0,-6 4 72,-3 5 0,-8 8 0,-1 4 0,0 1 98,0-1 0,-4-2 1,4-3-1,0 1-102,0-3 1,1-1 0,6-11 0,0-3-84,0-3 0,0 0 0,0-11 0,2-1-365,3-5 1,-3 1 0,5-11 0,-2 1 371,1-1 0,-1-2 0,-5-5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14:07.71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1217 2561 7707,'9'0'859,"-2"-7"0,-7-4 0,2-3 0,2-6 0,3-6-359,2-12-658,2-6 1,1-6-347,4-4 0,-4-8 586,10-7 1,-4-8 0,-2 2 27,0-3 0,-6-17 0,-4 46 0,-1-1 1,1-3-1,-1 0 0,-1 0 0,1 0 1,2-3-1,0-1 0,-2-2 1,-1-1-1,1-1 0,1 1-178,-1-2 0,0-1 0,1-1 0,1 0 1,2-3-1,1 0 0,2 0 0,0 0-109,0 4 1,0 0 0,2 3 0,1 2 0,21-34 0,1 8-20,-1 15 1,1 11-1,-3 18 1,-4 7 220,0 10 0,-5 13 1,0 8-1,0 13-302,0 15 1,-3 21-1,3 15 1,-2 7 172,-4 4 0,-1 22 0,-10-42 0,0 1 0,0 2 0,0 2-14,0 1 1,0 1 0,0-2-1,-1 0 1,-1 3 0,0-1-1,-1-1 1,1-2-3,0-4 1,0-1 0,1 0 0,0-1 0,9 37 0,0-6 77,1-13 1,-1-3-1,0-11 1,-2-1 86,-3-6 1,1-11-1,-7-1 1,-1-8 5,-2-6 0,-4-4 0,-5-4 0,-7-2 98,-6-1 1,-10-7-1,-2-1 1,-9-6-259,-6-8 1,-10-3-1,-7-4 1,-9-2-12,-5-1 0,-10-8 0,-2 3 0,-5-3 68,-1 2 0,45 15 1,0 1-1,1 3 0,-1 2 1,0 0-1,0 1 74,0 2 1,-1 1-1,0 1 1,-1 2-1,-3 1 1,1 1-1,2 2 1,1 1 27,-44 8 0,0 9 0,7 4 0,3 3 38,11 3 1,6-3-1,17-2 1,8-3-90,10-2 0,9-1 1,11-6-1,3 0-1,6 0 0,17-5 1,9-3-1,8 0 120,3-5 1,9-3 0,7-5 0,9-6 33,5-3 1,10-7-1,4-4 1,8-4-83,7-5 0,-41 11 0,1-2 0,3 0 0,1 0 0,1-1 0,0-1-27,0 0 1,1-1 0,6-5 0,2 0 0,-4 0-1,1 0 1,3-3 0,0-1-168,3-4 0,-1 0 0,-1 0 1,-2 0-1,3-4 0,0-1 0,-2 0 1,-2-1 80,-1 0 1,-1 0 0,2-3-1,-1-2 1,-3 1 0,-2-1 0,-2 0-1,-2 1 22,-3-1 1,-2 0 0,0-1 0,-1 1-1,-5 4 1,0 2 0,-3 2 0,0 2 6,-3 1 1,-1 4-1,28-15 1,-10 9-1,-10 17 0,-16 26 0,-15 19 1,-17 26 8,-20 21 1,6-19-1,-1 4 1,-7 5-1,-2 2 1,-2 6 0,-2 2 2,-3 5 0,-1 2 0,-2 7 0,0 2 1,-2 7-1,2 2 0,12-28 0,0 1 0,0 0-207,1 0 0,-1 1 0,0 0 0,1 1 1,0 1-1,0 0 0,0-2 0,1-1 1,1 1-1,-10 27 0,0-1 46,4-6 0,0-2 1,0-6-1,1-3 163,5-6 0,0-2 0,-4-2 0,1-2 0,5-10 0,1-2 0,-1-5 0,1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16:53.298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1363 2067 7644,'0'11'0,"0"-1"0,2 3 0,2 1 39,1 2 1,6 0 0,-4-2 0,2-1 0,1-2 0,1-1 0,0-1 483,1-4 0,2 3 1,3-3-246,-1-2 0,-2-3 0,-2-5 0,-1-6 1,0-3-23,-2-2 0,5-2 1,-5-3-1,1-6 16,1-3 0,-6-9 0,4-4 1,0-5-74,0-6 1,-5 3 0,1-10 0,-3-5-61,-2-7 0,5-14 0,1-8 0,-4 45 0,-1-1-59,0-1 1,0-1 0,-1-1-1,0-1 1,0-3 0,0-1 0,0-3-1,0 1-128,0-3 1,0 1-1,0 3 1,2 1 0,0 2-1,1 1 1,2 5-1,1 1-132,8-43 1,4 10-1,1 13 1,3 11 114,-3 8 1,5 11 0,-3 10-1,-1 12-43,-3 11 1,-1 7 0,2 7 0,2 9-55,1 9 1,8 22-1,-3 10 1,5 9 84,1 1 1,7 12-1,4 1 1,3 2 33,2 0 0,6-9 1,1-4-1,0-6 32,0-10 1,4-1 0,-5-15 0,-1-3 48,2-6 0,-7-4 0,2-8 0,-7 0 36,-4 0 1,-1-6 0,-6-1 0,-2-2-30,-3-3 0,-4-2-85,-7-2 1,-4 0 0,-6 0-29,-12 0 1,-13 0 0,-10 0 0,-6 0-137,-8 0 0,-23 0 0,-11 2 0,-10 1 45,-11 3 0,47-1 1,-1 2-1,-5-1 0,0 0 1,-3 3-1,0 0 100,-4 2 0,0 0 0,-1 0 0,0 1 0,-4-2 0,-1 1 0,1 2 0,1 1-47,2 1 1,0 0-1,-5-1 1,-1-1-1,5 0 1,-1 1 0,-2 0-1,1 0 68,3 1 1,0 0 0,2-2 0,0-1 0,5-1 0,2 0 0,1-2 0,0 0 154,1-1 0,1 0 0,-37 6 0,6-2 0,13-3 72,12-2 0,5-1 0,8-6 0,6 0-67,9 0 0,7 0 0,11-2-33,3-3 0,4 1 1,9-7-97,3-1 0,11-2 0,13-2 0,7-2 36,6-4 1,12-3 0,5-8 0,6-3 6,10-1 1,-3-8-1,13 2 1,-40 20 0,-1-2-27,2-2 0,1 1 0,3 0 0,1 0 1,1-2-1,0-1 0,0 0 0,1 1 12,1-1 1,1 1 0,1 0 0,2-1 0,-1 0 0,0-1 0,-2 2 0,0 1-21,1-1 0,-1 1 0,-4 2 0,1 0 0,0-2 0,-1 0 0,-1 2 0,0 0-7,-2 1 1,0 0 0,2 1 0,-2 0 0,38-21 0,-3 1-21,-1-2 1,-5 6-1,-6 2 1,-8 5 33,-6 5 1,-6-2-1,-8 8 1,-7 3-9,-8 6 1,1 5 0,-8 7 16,-1 0 0,-10 1 0,-4 5 1,-4 4 135,-2 5 1,-2 10 0,-4 7-1,-4 10-34,-5 10 0,-8 12 1,-3 15-1,-5 8-88,15-40 0,0 2 0,0 8 0,0 2 0,-1-1 0,0 0 0,0 0 0,-1 1-67,-1 3 0,0-1 1,0-2-1,1 0 0,2-2 1,0 0-1,1-5 0,-1-3-101,-10 37 1,1-11 0,5-15 0,1-6 47,4-11 1,-1-8-1,7-5 1,-1-3-973,-1-5 1,6-5 0,-4-1 1059,2 0 0,-13-7 0,2-2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19:32.69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1588 2760 7961,'11'-25'297,"0"-7"1,1-1 0,3 2 0,1 12-109,0 6 1,-4-1-373,4 3 1,-2-5 0,15-5 0,3-6 0,5-7 0,4-9 0,2-12 0,0-9 0,0-11 28,1-8 1,-5 2-1,-19 32 1,-2-1 0,-1-2-1,0 0 106,-1-2 1,0-2 0,0-12-1,0-1 1,0-2 0,0-1-66,0-2 0,0-2 0,0-3 1,0 0-1,0 1 0,0 1 0,0-1 1,0 1 184,0 2 0,0 0 1,-2 4-1,-1 1 0,-1 9 1,1 1-1,-1 4 0,-1 2 105,9-44 1,-4 18-1,-4 17 1,-3 15 48,-2 14 1,-1 13 0,-8 16-124,-4 10 0,3 27 0,-6 14 0,0 15-272,0 15 1,6 5 0,-3 11 0,4 6 75,2-46 1,0 1 0,0 5-1,0 0 1,1 1 0,0 0-1,1-1 1,2 0 0,0-1 0,2 0 1,4-2-1,2 0 1,0-1-1,2-1 1,1-2-1,1 0 46,-1-2 0,2 0 0,17 38 1,3-9-1,4-12 38,0-11 0,4-6 0,-8-7 0,-1-6 54,-3-8 0,-2 1 0,-5-8 128,-4-1 0,-11-8 0,-10-3 1,-11-2-316,-17-3 0,-12-2 0,-18-2 0,-11-2 88,-10-3 1,27 1 0,-2-1 0,-1-3 0,0 0 0,-5 0-1,0 0 53,-3 0 0,-1 0 0,3 0 0,-1 1 0,-1 1 0,-1 2 0,0 0 0,0 2-64,0 1 1,-1 1 0,-8 0-1,-2 1 1,3 1 0,0 2-1,-3 0 1,0 2 65,2 1 0,0 1 0,-5-1 0,0 2 0,5-1 0,0 1 0,1 2 0,1 0 17,0 2 1,1 1-1,8-3 1,1 1 0,1-2-1,2-1 1,-41 6 108,16-5 0,13-6 0,15 1 0,15-5 256,14-5 0,11-4 0,16-7 0,7-2-257,12-3 1,13 1-1,21-7 1,9-1-136,9-2 0,13-4 1,7-2-1,-44 17 1,1 1 41,3 0 0,1 0 0,4-2 1,0-1-1,2 0 0,1-1 1,2-1-1,1-2-151,3-1 1,1-1-1,2 1 1,1 0 0,2-3-1,0-1 1,1 0-1,0 0 82,0-1 1,1-1 0,5-2 0,1-1 0,-1-1 0,0-1 0,0 0 0,1-1-7,-2 0 1,0-1 0,8-6 0,-1-2-1,-9 3 1,-1 0 0,0-1 0,0 0 8,0-3 0,-1 1 0,-6 5 0,-1 0 0,-5 3 0,-1 2 0,-6 5 0,-2 1 23,-3 5 0,-2 1 0,37-14 0,-20 15 1,-11 7 19,-12 8 0,-17 7 0,-10 9 0,-10 11 28,-10 12 0,-15 16 1,-19 17-1,-15 10 23,20-31 1,0 1 0,-5 10 0,-1 1 0,-5 5 0,-1 2 0,-3 2 0,0 2-66,-1 1 0,0 2 0,-3 4 0,1 0 0,0-2 1,2-1-1,1-1 0,1 1-8,3 0 0,1-1 0,3-3 1,2 0-1,1 1 0,2 0 0,4-4 1,2-1-226,2-4 1,2-2-1,2-2 1,3-1-1,-5 43 1,9-6 235,9-9 0,5-7 0,6-9 0,7 0 0,7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20:28.173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2051 2420 7559,'0'9'-222,"2"3"0,3-6 321,6-3 1,3-1-1,2-6 1,0-4 86,0-9 1,8-9 0,2-3 0,5-6-6,1-8 0,-4-5 0,3-7 0,1-8-66,-4-5 1,4-14-1,-5 1 1,3-9-88,-14 42 1,0-2 0,0-1 0,0-1 0,1-5-1,-2-2 1,2 0 0,-2-1-110,1-1 1,1-1 0,2-5 0,3 0 0,1 3 0,2 0 0,2 0 0,1 0 24,0 1 0,1-1 0,1-4 0,0 1 1,-2 11-1,0 1 0,-1 3 0,1 1 2,-1 2 1,1 2 0,29-28 0,-9 7-1,-7 17 7,-5 11 0,-9 16 1,-2 7-65,-2 10 0,-4 22 0,-8 11 0,-6 15-8,-3 11 1,-2 7-1,0 14 1,-2 11 114,-3 10 1,4-38 0,0 2 0,-1 0 0,-1 0 0,2 1 0,0 1-30,1-1 0,0 0 1,0 1-1,0-1 0,0-1 1,0 0-1,1-3 0,2-1-15,7 44 1,5-11-1,15-16 1,6-10-32,3-11 0,4-13 0,5-1 0,-2-8 188,-3-6 0,-4-12 1,-7-4-1,-2-5-45,-3-1 1,1-1 0,-8-5 0,-6-4-90,-7-5 1,-7-1 0,-8-1 0,-14-5-104,-13-5 1,-24-3-1,-13-2 1,-13-2 47,35 16 1,-2-1 0,0-1-1,-1-1 1,-7-3 0,-3 0-1,1 0 1,-2 1 79,-2 2 0,-2 0 0,-7-2 0,-1 1 0,1 3 0,0 1 0,-3 0 0,-1 2-133,0 1 0,-2 1 0,-9 2 0,-2 3 0,0 2 0,-1 1 0,0 2 1,-1 0 147,-3 0 1,0 0 0,4 1 0,0 1 0,-2 2-1,0 0 1,2 1 0,2 0 68,3 1 0,2 1 0,7-1 0,3 0 0,6 3 0,2 0 0,6 1 0,1-1 130,7-1 1,2 1 0,-41 9-1,23-3 1,13 3-27,11 2 1,14 0 0,12 0 0,8 0-168,7 0 0,6-1 0,12-3 1,14-3-95,12-2 1,16-1 0,11-6-1,14-2 64,15-4 0,-41 3 0,2-2 1,6-4-1,1-2 0,2 0 0,2-1-4,2-1 0,1-1 0,4-5 1,1-1-1,3 3 0,1 2 1,2-3-1,0 0-102,1-1 1,2-1 0,6 1-1,2-1 1,-2-2 0,-1-1 0,1 2-1,0-1 85,1 1 1,0-2 0,-25 6-1,0-1 1,0-1 0,0 0 0,0 0-1,0-1 1,-1-1 0,0 0 0,-1 0-2,29-10 0,-1-2 0,-28 9 0,1-1 0,-1-1 0,28-13 1,-1 0-1,0 0 0,-2 1-22,-4 2 0,-1-1 0,-1 1 0,-2 3 0,-13 7 1,-2 2-1,-4 1 0,-1 1 89,-4 1 1,-2 1-1,38-10 1,-18 10 0,-17 8 269,-11 7 0,-17 5 1,-14 7-1,-11 11-283,-8 12 1,-27 18-1,-20 18 1,18-27-1,-2 2-18,-5 5 1,-2 3 0,-6 4 0,-1 2 0,-6 6 0,-2 1 0,-2 1 0,0 1-12,-1-1 1,0 4-1,15-15 1,0 3 0,0 0-1,4-2 1,0 1 0,1 1-1,-2 3 1,1 1 0,0 0-126,-1 2 0,1 0 0,0 1 0,0 2 0,2 1 0,0 0 0,1-1 0,2 0 0,0 0 0,1 1 0,1 1 0,0-1 24,2 2 1,0-1-1,1 1 1,0-1 0,2 1-1,0 0 107,2 0 0,2 1 0,-1 0 0,0-2 0,-1 1 0,1-1 0,2-1 0,1-1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20:58.46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1412 150 7479,'-6'18'0,"-1"1"0,-4 4 0,-5 2 0,-3 4 0,-8 10 0,4 9 0,-2 9-330,-4 5 1,-6 8-1,-3 1 1,3 1 140,1-1 1,-3-4 188,-1-8 0,1-3 0,5-8 0</inkml:trace>
  <inkml:trace contextRef="#ctx0" brushRef="#br0" timeOffset="464">914 150 8311,'17'-22'-10,"-1"-1"1,0 0-1,-2 0 1,-2 3 88,-1 3 1,-7 6-59,1 0 0,-3 22 0,-4 5 0,-3 12-178,-6 10 1,-5 3-1,-4 7 1,-1 0-60,1 0 1,-3 7 0,0 6-1,0 5-31,0 3 0,1 4 1,6-7 246,0-3 0,0-3 0,0 4 0</inkml:trace>
  <inkml:trace contextRef="#ctx0" brushRef="#br0" timeOffset="881">401 134 8317,'-9'-23'-176,"1"5"1,4-4 0,-1 5-257,1 1 495,-5 7 1,0 3 0,-5 12 0,2 6 0,1 8-209,-2 6 0,-1 12 1,0 6-1,1 6 159,3 4 1,-1 13-1,-5 6 1,0 13 22,0 10 0,6-43 1,-1 1-1,-1-1 1,0-1-1,1 2 1,-1-1-13,1 1 1,-1-1 0,-1-4 0,-1 0 0,3 0 0,1 0 0,-10 38 28,3-10 0,8-4 0,3-21 1,4-6 90,2-7 0,15-14 0,8-9 0,11-10 262,9-10 1,17-7 0,11-12 0,11-9-248,9-9 0,-41 17 0,2 0 0,2-2 1,0-2-1,3-1 0,0 0-171,2-2 0,0-1 0,9-1 0,1 0 1,0-1-1,1-1 0,4-2 0,0-1-109,4-1 1,1 0 0,-1-3 0,1 0 0,6-3 0,2-1 119,-27 13 0,-1-1 0,1 0 0,-1-3 0,0 0 0,1 0 0,2-2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49:27.611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1345 2196 7682,'-10'-18'132,"1"-1"1,0-5-1,2-1 1,-1-5-1,5-5 1,-1-8-1,1-5 1,-3-6-1,3-5 1,1-3 0,0-6-1,-1-5 59,-3-7 0,1-18 0,5 48 0,0-1 1,0-4-1,0-1 0,0-1 0,0-2 1,0 0-1,0-1 0,0-1 0,0-1 0,1-1 1,0 0-1,1-1 0,1 1 0,2 4 1,1 0-214,1 6 1,0 1-1,9-46 1,0 18 0,2 9-29,3 8 0,-5 17 0,2 16 1,-5 12-80,-1 11 0,2 21 0,3 16 0,-1 20 51,0 18 1,0 23-1,-8-39 1,1 1-1,1 4 1,0 2 20,1 2 1,-1 1-1,1 7 1,0 1-1,-2-4 1,0 0 0,1-1-1,1 0-82,2-1 1,1 0 0,0-3-1,2-1 1,0-6 0,0-3-1,16 44 43,0-13 1,0-9 0,0-11 0,0-5 194,0-9 0,-7-7 0,-3-11 0,-4-3 37,-2-5 1,-2-5-58,-3-1 1,-6-7-1,-12-3-171,-9-5 1,-9-8 0,-11-3 0,-3-5-229,-2-1 1,-14-5 0,-9 0 0,-4-1 51,-3-1 1,-2 3 0,-11-5 0,-3 2 191,-4 4 0,37 10 0,-1 2 0,4 0 0,0 1 0,0 1 0,-1 1 49,0 1 1,-1-1-1,1-1 1,1-1-1,-4 3 1,1 1 0,2 0-1,1-1 292,-47-4 0,7 5 0,16-3 0,7 3 224,8 2 1,8 0 0,13 0-284,7 0 0,21 5-235,11 0 1,16 1 0,23-6 0,8-2 9,4-3 1,22-10-1,4-8 1,10-3-44,-38 9 1,0 0-1,4-2 1,1-2 0,4-3-1,0-1 1,-2-1 0,0 0 50,-1 0 1,1-2 0,5-2 0,1-2-1,-3 0 1,1 0 0,2-3 0,1-1-19,-2 0 1,-1-1 0,0-2 0,-1 1 0,-2 3 0,-2 1-1,-1-1 1,-2 0 48,-2-1 0,-1 1 1,-1 1-1,-1 0 1,-2-2-1,-1-1 1,-4 2-1,-2-1 248,28-32 1,-3 9 0,-12 8 0,-6 8 285,-11 11 1,-4 9-435,-9 12 0,-8 27 1,-15 21-1,-12 20-126,-11 16 1,-7 11 0,14-34 0,-2 2 0,-1 0 0,-2 1 19,-3-1 0,0 1 0,-1 6 0,-1 1 0,-2-2 1,-1 0-1,2 0 0,1 0-214,1 1 0,-1 0 0,-1-4 0,-1-2 1,3-2-1,1-2 0,0-1 0,0-2 200,1 0 0,0-1 0,-21 41 0,24-41 0,1 1 0,-18 45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49:46.683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601 1499 8375,'0'16'0,"1"-1"-48,5-5 0,-3-3 0,8-7 0,0-1 0,-1-3 124,1-1 1,-6-8 0,4 2-1,0-5 15,0-5 0,-5 1 0,1-4-44,-3 0 1,0-4-1,1 1 1,2-3-19,-1-2 0,-2-7 0,-2-4 1,0-4-82,0-1 1,-2-10-1,-2-8 1,-3-9 17,-2-2 0,-1 1 0,-6-3 0,0 3 26,0 1 0,5 2 1,2 0-1,2 9 58,3 8 0,3 14 0,1 6 268,0 7-330,0 6 1,1 16 0,3 7-1,3 9-6,2 5 1,2 4 0,6 2 0,3 3 7,1 2 0,8 0 1,-2 3-1,3-1-5,2 1 1,0 3 0,0-1 0,0-1 14,0-3 0,6-6 0,-1 1 0,-1-3-1,-2-2 0,-2-2 1,-2-1-1,-2-4-6,-1-2 1,-7-2 0,1-5 0,-3 0-72,-2 0 0,-5 0-43,-1 0 1,-6-7 32,1-4 1,-3-3 0,-4 0 23,-3 3 1,1 4 0,-6 7 0,-3 0 10,-1 0 0,-2 0 1,-2 2-1,-1 1 19,-3 3 0,-1 6 0,2 1 0,-4 5-14,0 3 1,-4 2-1,6-3 1,0 3-73,0 2 1,1 1 0,5 7 0,-3-1 10,-1 0 0,-1 0 0,6 0 0,2 0 44,3 0 0,-3 0 1,3 0-1,-1 0 71,1 0 1,-3 0 0,3 0 0,-1-1 38,1-5 0,-3 3 0,5-8 0,-2-1 44,0-2 0,6 1 1,-4-1-1,0-4-33,0 1 0,6-6 0,-4-1 98,0 0-150,5-3-156,-5-5 1,7-2-387,0-3 538,0-4 0,0-14 0,0-2 0</inkml:trace>
  <inkml:trace contextRef="#ctx0" brushRef="#br0" timeOffset="487">71 1227 8342,'-25'-8'-736,"4"-2"411,3-4 0,11-1 0,7 3 350,9 1 0,5 0 0,4-5 1,2-1 37,1-5 1,8 3-1,-3-8 1,5-2-66,1-1 0,0-4 1,2-1-1,3-5 22,6-1 1,3 4 0,2-6-1,0-1-46,0-3 0,0-1 1,1 0-1,-3 0-50,-3 0 1,1 0 0,-6 0-1,-3 1 35,-1 5 0,-9-3 0,-4 6 0,-5 2 31,-5 3 0,2 0 0,-8 12 0,-1 3 171,-3 1 0,-1 2-101,0 0 0,-7 9 1,-2 9 25,0 12 1,-5 11-1,5 14 1,0 9 26,4 9 1,3 14 0,2 8 0,0 6-58,0 4 0,9 4 0,-2-43 0,0 2 0,3-1 0,0 1-57,0-2 1,0 0-1,1 3 1,1-1 0,11 37-1,2-7-25,3-9 1,1-14-1,-1-8 1,-3-6-80,-2-8 1,-1-10-1,-6-7 1,0-6-59,0-3 1,-5-8-123,-1 3 1,-6-6 284,1-6 0,-10-10 0,-4-9 0</inkml:trace>
  <inkml:trace contextRef="#ctx0" brushRef="#br0" timeOffset="679">168 1098 8386,'0'-16'-70,"3"2"1,8 3-279,10 6 1,15 3 0,10 2 273,11 0 0,11 0 0,16-2 1,3-1-6,2-2 1,-5-6 0,3 4 0,-3 0 78,-4-1 0,11 3 0,-9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52:40.319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1821 2340 8007,'0'10'465,"0"1"0,0 2 0,2-1 0,3-1 375,6-6 1,3-7-1,1-7-718,-5-7 0,3-10 0,-6-3 1,2-6-117,3-8 0,3-11 0,1-6-14,0-8 1,0-10 0,0-13-1,0-7 1,-8 44 0,0-1-41,0 0 1,0-2-1,-1-7 1,0 0-1,-1-4 1,-1 0 0,-1-3-1,-1 0-115,1-1 0,-1-1 1,-1-3-1,0-1 0,2 5 1,2 2-1,0-1 1,1 1 143,-1 1 0,2 2 0,0 7 0,2 3 1,-1 5-1,1 2 0,12-28-95,-3 19 1,-1 14-1,-2 21 1,0 7-44,0 10 0,-5 16 1,-2 14-1,-2 18 180,-3 15 0,-3 22 1,-1 16-1,0-40 1,0 1-9,1 2 0,-2 2 0,-2 11 1,-1 3-1,-1-4 0,0 0 1,-2 6-1,-1 0-112,0 0 1,0 0 0,1 0 0,0-1 0,1-8 0,1-1 0,2-6 0,-1-1-101,0-3 1,1-1 0,1 37 0,-3-15 0,3-13-151,2-12 1,-7-1 0,-4-12-1,-5-5 414,-5-4 0,-6-6 1,-10-9-1,-8-3-81,-6-6 0,-14-3 0,-11-4 1,-8-3-111,-7-6 1,39 2 0,-3-3 0,-3-1 0,-1-1 0,-3 0-1,1 0 38,-1 0 1,-1 1-1,-8-2 1,0 2 0,8 2-1,1 0 1,-1 1 0,-1-1 85,0-1 0,0 1 0,4 4 0,1 1 0,1-1 0,2 0 0,4 1 0,2 1 247,-35-4 1,8 4-1,18-4 1,13 0 401,8 0 0,19 6 0,5-4 0,6 1-529,10 1 0,12-8 1,17 3-1,10-5 36,12-1 0,22-7 1,12-3-1,-38 11 0,0-1-142,4 0 1,1 0 0,7-3 0,1-1 0,2 0 0,0-1 0,1 0 0,0-1-49,0 1 0,1-1 0,3 1 0,2-2 0,2-3 0,0-2 0,1 0 0,0-2-34,-1-1 1,0-1-1,2-2 1,-2-1 0,-4 0-1,-1-1 1,1-1-1,-2 0 87,-3 0 1,0-2-1,-1 1 1,-1-1 0,-5 1-1,-2 0 1,-3 1 0,-2-1-117,-5 0 0,-1-1 0,-2 1 0,-2 0 0,24-39 0,-9 8-219,-9 8 0,-10 6 0,-13 23 292,-7 7 1,-14 16 0,-9 18 118,-18 21 0,-14 22 0,-15 26 0,24-32 0,0 2 0,-3 4 0,0 2 72,-2 2 0,0 2 0,-5 6 0,0 2 0,1 0 0,2 1 0,-1 2 0,2-1-11,2-1 0,1 0 0,-3 1 0,2 0 1,7-9-1,1-1 0,3-4 0,1-1-235,3-4 1,1-2-1,-7 33 1,5-12-1,8-9-318,7-11 0,3-3 1,4-13-1,3-7-114,6-6 0,8-5 0,4-3 0,2-6-963,4-3 1474,1-2 0,2-7 0,0-2 0</inkml:trace>
  <inkml:trace contextRef="#ctx0" brushRef="#br0" timeOffset="755">2511 2468 8078,'-6'11'459,"1"-1"0,0 1-152,5 5 1,2-7 0,3-5-100,6-8 0,3-12 0,2-13 0,2-6 7,3-8 0,4-16 0,7-5 0,0-4-249,0-3 0,7-14 1,-17 36-1,-1-2 1,2-2-1,-1-1-22,-1-2 1,1-2 0,-1-3-1,-2-1 1,0-1 0,-2 0 0,2-4-1,0 0-112,-1-2 0,-1-1 0,0-4 0,0 0 0,-1 6 0,0 1 0,0 2 0,0 1 84,0 2 1,0 1-1,-2 6 1,-1 2-1,14-43 1,-1 12 56,-1 13 0,4 10 0,-6 18 0,0 8-20,0 6 0,4 13 1,-6 11-1,-1 6 200,-2 10 1,-2 14 0,-2 20 0,-1 8 60,-3 11 1,1 2 0,5 9 0,0 0-58,0-2 0,5 9 0,1-7 0,-1-2-230,2 0 0,-5-9 0,5 0 0,-1-9 36,-1-5 1,1-4 0,-6-3 0,-2-7-27,-3-8 1,-4 1 0,-7-8 0,-2-1-174,-3-2 0,-12-2 0,-11 0 0,-9 0-167,-12 0 0,-2 0 0,-13 2 1,-8 1 112,-4 3 0,-17 6 1,44-15-1,0 1 243,-2 1 1,-1 0 0,-3 2-1,-1 0 1,-2 1 0,-1 0 0,-1 0-1,0 1 1,4-1 0,0 0 95,2-1 1,1 0-1,3-2 1,0 0-1,-39 12 1,13-6 337,15-3 1,8-4 0,17-2 0,6-3 854,7-1-1083,12 4 0,13-10 0,16 1 0,12-8-31,11-11 0,12-2 0,8-10 0,7-4-143,6-4 0,-29 12 1,1-2-1,2 1 1,0 0-1,2-2 0,0-1-55,2-2 0,0-1 0,-1 0 1,1-2-1,3-1 0,0-1 0,-1-2 1,-1-1-59,-1-1 1,0-1 0,4-2-1,0-3 1,-6 0 0,-2-1-1,1-1 1,0 0 63,-3-1 0,-1 0 0,-3-3 0,-2 0 0,-2 0 0,-2-1 0,-1 0 0,-2-1 71,-1-2 0,-3 1 0,-5 3 0,-2 0 0,-4 4 0,-2 0 0,9-33 632,-7 14 0,1 16-225,-8 13 1,-7 28-1,-8 23 1,-14 29-162,-10 23 1,-8 24-1,12-37 1,-2 1-1,0 5 1,0 0-68,0 1 1,-1 3-1,-5 12 1,-2 1-1,2-7 1,0 0-1,0 0 1,2 1-175,2-4 1,0-1 0,-1-2-1,0-1 1,6-6 0,1-1 0,1-5-1,1-1-68,-14 40 0,13-16 0,1-7 0,8-9-333,6-7 0,5-5 1,1-13-1,1-2-816,5-3 1,3-4 0,8-9 1204,5-3 0,3-4 0,7-7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52:54.903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0 161 6996,'16'0'-1196,"0"0"1196,0 0 0,0 0 0,1 0 0,-1 0 0,0 0 184,0 0 0,0 0 1,0 0-1,2 0-94,3 0 1,-3 0 0,3 0 0,-3 0 106,-2 0 1,5 0 0,1 0 0,-3 0-135,-1 0 1,4 0 0,1 0 0,0 0-41,0 0 1,4 0 0,-6 0 0,0 0 1,3 0 1,-5 5 0,6 0 0,0-1-18,0-2 1,-4-2 0,6 0 0,0 0 27,-2 0 0,3 0 1,-4 0-1,0 0 13,5 0 0,-4 5 0,2 0 1,1-1-14,2-2 0,3-2 0,-1 0 0,0 0-16,0 0 1,0 0-1,0 0 1,2 0-4,3 0 1,-3 0 0,3 0 0,-1 0 0,1 0 0,-3 0 0,5 0 0,-1 0 9,-1 0 1,3 0 0,-5 0 0,4 0-13,2 0 0,-3 0 1,3 0-1,-2 0-24,-3 0 0,3-2 1,0-2-1,0-1-13,0 2 0,4 1 1,-4 2-1,1 0 22,-1 0 0,0-6 0,-3 1 0,3 1-9,2 3 0,-6 1 0,3 0 1,-4 0 7,-2 0 1,5 0 0,1 0 0,-3 0 2,-1 0 0,-2 0 0,0 0 1,0 0-3,0 0 1,0 0 0,0 0-1,0 0 0,1 0 0,4 0 0,0 0 1,-1 0-1,-2 0 0,-2 0 0,0 0 0,0 0-10,0 0 0,6 0 0,-1 0 0,-1 0-20,-3 0 0,0 0 1,-1 0-1,0 0 13,0 0 1,0 0 0,0 0 0,0 0 4,0 0 0,5 0 0,1 0 0,-1 0 6,2 0 1,-3 0 0,5 0 0,0 0 20,0 0 0,-5 0 1,3 0-1,0 0-14,4 0 0,-4 0 0,0 0 1,-1 0-5,-1 0 0,8 0 1,-3 0-1,3 0-4,-2 0 0,8 0 0,-4 0 0,1 0 4,2 0 0,-6 0 0,10 0 0,-4 0 4,-2 0 0,0 0 0,0 0 0,0 0 0,0 0 0,6 0 0,-1 0 0,-1 0-1,-2 0 0,3 0 0,0 0 1,-1 0 0,-2 0 1,3 0-1,1 0 1,-2 0-2,-3 0 0,5 0 0,1 0 0,0 0 9,1 0 1,2 0 0,-2 0 0,-1 0 0,0 0 1,6 0 0,-4 0 0,0 0-9,-4 0 1,4 0 0,2-2-1,2-2 0,-3-1 1,3 0 0,-6 5 0,0 0 13,1 0 0,2-2 1,-4-2-1,-2-1-3,-3 1 1,0 3 0,-1 1-44,0 0 0,0 0 0,0 0 0,-2 0 0,-1 0-15,-2 0 1,-8 0 0,3 0 0,-4 0-188,-2 0 0,-6 0 0,-1 0-140,-2 0 1,-3 1 0,-8 3-77,-1 1 1,-9 2 447,-2-1 0,-7-4 0,-9 5 0</inkml:trace>
  <inkml:trace contextRef="#ctx0" brushRef="#br0" timeOffset="1447">161 97 6507,'16'0'-283,"0"0"290,0 0 1,0 0 0,0 0-1,0 0 45,0 0 1,5-2 0,1-2 0,-1-1 38,2 1 0,0 3 1,6 1-1,-2-2-64,1-4 0,2 5 1,3-5-1,-1 4-15,0 2 0,0 0 0,2-1 0,3-3-6,6-1 1,-2-1 0,1 6 0,1 0 43,-2 0 0,7-1 1,-1-3-1,3-1-19,-4 1 0,6 2 0,-8 2 0,1 0-10,1 0 1,0 0 0,2 0 0,0 0-13,1 0 0,4 0 1,0 0-1,1 0-12,1 0 0,-5 0 0,4 0 0,-3-1 11,3-5 0,-4 4 0,3-3 0,-3 3 2,-2 2 0,0 0 1,0 0-1,0 0-4,0 0 1,1 0 0,-3 0-1,0 0-10,2 0 0,-9 0 1,10 0-1,-5 0 0,-3 0 0,5 0 0,-3 0 0,2 0 2,-3 0 0,5 0 0,-6 0 0,2 0 0,-1 0 1,-1 0 0,4 0 0,-4 0 0,-2 0 1,4 0 0,-6 0 0,1 0 0,1 0 1,-4 0 0,6 0 0,0 0 4,0 0 1,-3 0-1,3 0 1,0 0-6,0 0 0,-6 0 1,5 0-1,-3 0 2,0 0 0,6 0 0,-5 0 0,-1-1 9,2-5 1,-5 4-1,5-3 1,-1 3 11,-1 2 0,6 0 0,-4 0 0,0 0-8,0 0 0,1 0 1,-3 0-1,4 0-13,0 0 1,4 0 0,-6 0-1,0 0-2,0 0 0,4 2 0,-4 2 0,0 1 0,0-1 0,4-3 0,-4 1 0,2 2 11,4 1 0,-4 0 0,2-3 0,-1 2 20,-1 1 1,6 0 0,-4-5 0,1 0-9,-1 0 1,3 0 0,-3 0 0,1 0-12,-1 0 1,4 0 0,-5 0-1,5 0-15,1 0 1,2 0 0,1 2 0,1 2 2,-6 1 1,6 0 0,-8-5 0,1 2-9,1 4 0,-5-5 0,2 5 1,0-4 62,-2-2 0,3 0 0,-4 0 0,-1 0-5,0 0 1,4 0 0,-6 0 0,-1 0-9,-2 0 0,-2 0 0,0 0 0,-2 1 12,-3 5 0,-2-5 0,-6 5-341,3-4 0,-1-2 0,-5 0 85,0 0 0,0 5 0,0 0-1065,0-1 1267,-7-2 0,5 5 0,-5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00.6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17 113 7298,'-9'0'-245,"2"0"194,7 0 388,0 0 104,0-7 0,1 5-239,5-3 1,-4 1 0,5 1-192,0-3 0,2-6 0,7 3-199,0 0 1,-7 0 0,-2 6-1,0-3 1,2 1 0,2 0 187,-1-1 0,1-6 0,5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55:18.183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995 1 8103,'-6'23'0,"1"3"440,1 5 1,1 6-1,-1 2 1,-3 1-647,-2-1 1,4 4 0,-6-4 0,-1 0 79,-3 0 0,-1-1 1,2-6-1,2 0-177,1 0 0,2-6 0,-2-1 0,4-3 303,0-8 0,-2 9 0,-7-5 0</inkml:trace>
  <inkml:trace contextRef="#ctx0" brushRef="#br0" timeOffset="559">706 113 7853,'14'-25'0,"-1"5"0,-4 6 0,-1 5 83,1 2 1,-5 9-1,1 10 1,-3 6 31,-2 3 0,0 8 1,-2-2-1,-3 5 3,-6 5 1,-3-1 0,-2 5 0,0 0-177,0 0 0,5-4 1,1 4-1,-3-2-331,-1-3 1,-2-8 0,1-3 0,3-1-221,1-5 1,6-1 608,-6-2 0,8 0 0,-4 0 0</inkml:trace>
  <inkml:trace contextRef="#ctx0" brushRef="#br0" timeOffset="921">97 385 7847,'-16'43'-151,"1"2"0,3 3 0,1 7 171,-1 7 1,3-1-1,0 7 20,2-8 0,1-4 0,6-10 0,0-3 194,0-6 1,2-5 0,3-5 0,8-6 91,7-3 1,5-9 0,8-4 0,5-3-164,5-2 0,3-9 1,4-5-1,3-9 45,6-8 1,3 3-1,4-11 1,0 0-301,-2-4 1,9-4 0,-7-1 0,4 0-226,1 0 1,-1-5 0,-6 1 0,0 4-2147,0 3 2236,-7 17 1,-2-17 0,-7 11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55:42.818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16 263 8068,'8'-16'201,"-1"0"0,7 0 0,0 0-176,4-1 0,2-4 0,-4 0 0,0 1 569,0 2 1,0 2 0,-2 0 497,-3 0 0,-2 2 0,-6 1 608,3 3 1,-1 4-1145,-5-4 0,-7 13 1,-2 4-320,0 11 1,-5 2 0,5 7 0,-2 1-38,0 2 0,2 1 0,-3-3 0,1-3-250,-1-2 0,5 4 0,0-4 0,1 0-37,1 0 1,-6 4 0,4-4 0,0 1-76,0-1 1,1-2-1,6-5-643,0 0 0,0 0-2390,0 0 0,0-7 2204,0-2 1,0-9 379,0-3 1,0-4 0,-1-7 610,-5 0 0,-3-7 0,-7-2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55:43.20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161 129 7958,'0'-23'247,"0"5"0,0-4 0,0 5 7,0 1 1,5 5 0,2 2 924,2 2-851,-5 1 0,3 15 0,-9 6 0,-1 8 3,-3 7 1,-6-1 0,1 10 0,-1 0 24,1 4 0,-3 0 0,3 3 0,-3 4-131,-2 0 1,5-1 0,0-2 0,1-3 86,1-1 0,-4-2 0,8 2 1,0-6-81,-3-3 1,7-4 0,-5-1 0,5-4-284,1-2 0,0-2-488,0-5-870,0 0 44,0-7 0,1-1-112,5-8 0,-5-2 1477,5-4 0,3-3 0,0-7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55:43.60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0 81 7672,'5'17'0,"1"5"0,-1 6 0,0 10-148,1 10 568,-1 0 0,2 13 0,2-8 0,2-1-34,0-2 1,-1-8 0,6-1 0,2-3 27,3-8 1,-1-3-1,7-9 1,3-1-78,6-2 0,3-10 1,7 0-1,1-5-155,2-5 0,5-4 0,-1-9 0,4-3-97,0-6 1,6-10 0,-4-6 0,1-3-109,-1-2 0,1-2 1,-6-2-1,-2-3-459,-3-2 0,0 5 1,-3 0-1,-3 8 245,-6 6 0,-5 12 0,-5 4 0,-6 6-2653,-3 6 2457,-9 2 1,-4 21 0,-12 7 0,-11 6 432,-12 8 0,-9 9 0,-9-2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7:56:09.357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385 1027 7912,'-16'-18'0,"-2"-1"0,-1-3 292,-3 3 0,1 1 0,5 2-365,0 0 0,1 5 1,3 2-1,1 0 747,-1 0 0,3 6-286,-2-3 1,1 5-253,-6 1 1,7 7 0,3 5 0,4 10 2,2 10 1,0 7 0,0 13 0,0 5-33,0 7 0,-1 21 0,-3 4 1,-1 6-71,1 5 0,1-44 0,-1 2 0,1 0 1,1 1-1,0 2 0,0 1 11,1 0 1,0-1 0,-1-2 0,-1-2 0,0-5 0,-1-1 0,-3 44-87,0-6 0,1-11 0,5-8 0,-3-6 232,-1-5 0,-2-6 0,3-10 0,-1-6-49,1-3 1,-3-4 0,2-3-65,1-6 0,0-5 0,1-3-139,-2-2 103,-1-8 0,4 4 14,-3-7 1,3-1-4,-3-5-124,3 4 85,2-5-722,0 0 547,0 5 1,7-5 69,4 7 1,3 0 0,2 0 13,0 0 1,-5 0-1,0 0 1,1 0-9,2 0 1,8 0 0,1 0 0,0-2-37,0-3 1,6 3 0,-2-3 0,3 1 4,2-1 0,2 3 0,3-5 0,4 2 48,0-1 0,5-1 0,-3 4 65,4-3 1,2 1-1,3 5 1,3 0-1,2 0-32,4 0 1,-4 0 0,3 0 0,5 0 103,2 0 0,12 0 0,-3 0 0,5 0-57,-3 0 1,-1 5 0,4 1 0,5-3-11,5-1 0,-2 3 0,4 1 0,1-3-6,0-1 0,-39-2 0,-1 0 1,-2 0-1,-1 0 0,4 0 1,-1 0-42,-1 0 1,-1 0-1,4 0 1,1 0 0,-1 0-1,0 0 1,1 0-1,2 0-25,0 0 0,1 0 0,-2 0 1,0 0-1,2 0 0,1 0 1,-1 0-1,-1 0 46,-1 0 0,0 0 0,3 0 1,1 0-1,0 0 0,1 0 0,0 0 1,0 0 11,-2 0 1,-1 0-1,4 2 1,-1 1 0,0 0-1,0 0 1,1-1 0,1-1 4,0 0 1,2 0 0,-1 0 0,1 0 0,0 1 0,0 0 0,1 0 0,1 1 11,-1-1 1,1-1 0,3 1 0,1-2 0,-3 0 0,0 0 0,2 1 0,1 0-97,-2 2 0,0-1 0,4-1 0,2 0 0,0 2 1,1-1-1,-2 0 0,1-2 90,-1 0 0,1 0 0,-1 3 1,-1 0-1,4-1 0,-1 1 0,-1-1 1,0 1-7,-2 1 0,1-1 1,6-2-1,0 0 0,-1 2 1,0 0-1,1-2 1,0 1 1,-2 1 0,0-1 1,-1-1-1,-1 0 1,3 2-1,0 0 1,2-2-1,0-1-24,2 0 1,1 0 0,-2 3-1,-1 0 1,1-1 0,0 1-1,-1-1 1,0 0 24,-1-2 1,1 1-1,3 2 1,-1 0 0,-1 0-1,0 1 1,0-1 0,-1 1-1,1-1 0,0 1 1,1 1-1,-1 1 1,-2-3-1,0 1 1,0 0-1,0 1-1,2 1 1,1 0 0,-2 1 0,0-1 0,1 0 0,-1 0 0,0-1 0,-2-1 7,-1 0 1,1-1-1,4 3 1,1-1-1,-4-1 1,1-1-1,3 1 1,-1-1 10,1 1 0,-1-1 0,2 1 0,-1-1 0,-2-1 0,0 0 1,0 1-1,1-1 14,1 0 1,1 0 0,-2 0 0,-1 0 0,2-1 0,-1 1 0,1 1 0,-1-1-13,0 0 0,-1 0 0,5 0 1,1 0-1,-4-1 0,0 1 1,0 1-1,-1 1 0,0 1 1,0-1-1,0-1 1,1 0-1,-2 1 1,1 0-1,1 1 1,1-1 6,2 1 0,0-1 0,1-2 0,0 0 1,0 1-1,0-1 0,0-1 0,0 0-32,-2-1 0,0 0 0,7 1 0,-1 0 0,-6 0 0,-1 1 0,3 1 0,0 0-26,-2-1 1,2-1 0,6 0-1,0 0 1,-9-1 0,-1 0-1,2 1 1,1 0-12,2 1 1,-1 1 0,-4-2 0,-1 0-1,3 2 1,1 1 0,-3-1 0,1-1 40,-3 1 0,1 0 1,2 0-1,0 1 1,-1-2-1,-1-1 1,2 3-1,-1 0 7,0 0 0,-1 0 1,-1-1-1,0 0 1,-3 1-1,0 1 1,1-1-1,2-1 27,1-1 0,1-1 0,-5 1 0,0 0 0,0 0 0,0-1 1,-1 2-1,0 0-14,-1-1 0,1-1 0,2 1 1,0-2-1,-4 0 0,-1 0 0,0 0 1,-1 0-3,-4 0 0,0 0 0,6 0 0,-1 0 0,-8 0 0,0 0 0,-2 1 0,1 0-7,0 2 0,-1-1 0,-1-1 0,-2 0 1,-2 2-1,-1 1 0,-3-1 0,-2 0-8,-4-1 1,0 1 0,1 0 0,1-1 0,42-2 0,0 0 82,-3 0 1,-6 0 0,-9 0 0,-3 0 2,-5 0 0,-6 0 1,-5 0-1,-6 0-8,-3 0 1,-7 0-1,-2 0 1,-4 0 30,-7 0 1,1 0-1,-8-2 1,0-1 154,0-2 1,-7-3 0,-5 3-167,1-6 1,-4-3 0,-3-2 0,-3 0 102,-2 0 0,0-7 1,0-4-1,-2-5-159,-3-5 1,-3 3-1,-4-7 1,1 0-89,-1-2 0,-2-12 0,-3 3 1,1-7-161,0-7 0,0-14 0,0-3 1,0-8 67,0-7 1,10 42 0,2-1 0,-2 1 0,1 0 0,-1-1 0,1 0 54,1 0 1,-1 0-1,-1-2 1,0 1-1,2-1 1,1 0 0,-1 2-1,1 2 48,-1 3 0,0 0 0,-2-3 1,0 0-1,-5-41 0,-3 5 41,-2 5 1,3 13 0,-1 6 0,-4 6 149,1 8 1,-1 8 0,2 4 0,-2 4-87,-3 6 0,3 1 0,-5 9 0,1 1-34,1 2 0,-1 4 0,6 3 0,0 4-232,0 0 1,0 5 0,0-3 92,0 3 1,0 2-1,0 0 1,0 0-64,0 0 0,-2 0 0,-1 0 0,-3 0 177,3 0 1,-1-2 0,-1-1 0,-4-4 63,0-2 1,-5 3 0,3-4 0,-3-3 24,-3-1 1,-4-2 0,-2 0-1,0 0 18,-1 0 1,-9 0-1,-1 0 1,-4 0-17,-1 0 1,-11 0 0,0 0 0,-7 1-30,-9 5 1,2-3 0,-9 6 0,0 0-39,-2 0 0,36 3 0,-1 1 0,3 1 0,0 0 0,-3-1 0,-1 1-125,1 0 0,-2 0 0,-3-1 0,-1-1 1,-1 0-1,0 1 0,-2-1 0,0 1 80,-3-1 1,-1 1 0,-2-3-1,-1 1 1,-2 1 0,-2 1-1,0-1 1,-1-1 28,1-1 1,-1-1 0,-5 3 0,-2 0-1,1-2 1,-1 1 0,-3-1 0,-1 1-137,0 1 1,0-1 0,-7-1 0,1 0 0,3 2 0,0 1 0,-2-1 0,-1-1 123,-4-1 1,-2-1-1,1 3 1,-1-1-1,31 2 1,-1 0-1,0 1 1,-1-1-1,0 0 1,-1 0 1,1-1 0,-1 1 0,0 1 0,-3 0 0,0 0 1,0 0-1,1 0 0,0-1 0,0-1 0,-2 1 1,0 0-1,0 1 11,0-2 1,0 1-1,0 1 1,-6 0-1,0 1 1,0 0-1,0-1 1,0-1-1,0 1 1,0 0-1,0 0 1,0 1-93,-3-1 1,0 0 0,0 0 0,3-1 0,-1-1-1,1 1 1,-5 0 0,0 2 0,0-1 0,1 0 0,0 1-1,0-1 112,1-1 0,1 1 0,-2 0 0,-3 1 0,-1 1 0,0-1 0,4-1 0,1 0 0,0 1 1,-3-1-1,0 1 0,0 0-12,0-1 1,1 0 0,-2 1-1,-6 0 1,-3 1 0,3-1-1,5-1 1,2 0 0,0 1 0,-1 0-1,-1 0 1,0 1-108,-2 0 1,0 0 0,0 0-1,2 0 1,1 0 0,-1 0 0,-4 0-1,-1 0 1,1 0 0,-1 0 0,0 0-1,1 0 112,3 0 0,1 0 0,-1 0 0,-7 0 0,-2 0 0,2 0 0,4 0 1,2 1-1,-2 0 0,-3 0 0,0 1 0,-1 0 0,2 1 1,0 0-1,-1 2 1,20-1-1,-2 1 1,1 0-1,1 0 1,-19 2-1,1 0 1,1 1-1,-3-2 1,1 1-1,0-1 35,-1 0 0,1 0 0,0 0 0,4-1 0,0 1 0,0-1 0,-5 0 0,-1 1 0,1-1 0,1 0 0,1 0 0,1-1-18,4 0 1,0-1 0,1 1-1,-3 1 1,-1 0 0,2-1 0,4 0-1,1-2 1,0 1 0,-2 1 0,0-1-1,1 1-11,1 0 0,1-1 0,-1 1 1,-4-2-1,-1-1 0,1 1 0,8 1 1,2 0-1,0 0 0,-1-1 1,0 1-1,1-1-18,-1-1 1,0 0-1,0 0 1,4 2-1,0-1 1,0 1-1,0-1 1,0-1-1,1 1 1,1-1-1,0 1 1,0-1-36,2-1 0,0 1 1,0-1-1,-1 2 1,1 0-1,-1 0 1,3-1-1,-1 1 1,1 0-1,2 0 1,-1-1-1,1 1 54,-31 2 1,0-1-1,33-2 1,0-1 0,0 1-1,-27 3 1,1-1-1,1 0 1,0 0 34,2-1 0,1 1 0,4 2 0,2 1 1,2-3-1,2-1 0,4 0 0,2 0 14,5-2 0,0 1 0,-1 2 0,1 0 0,6 0 0,1-1 1,2 0-1,1 0-115,2-1 0,1-1 1,1 1-1,1-2 1,-43 1-1,7 0 100,5 0 0,11 0 1,6 0-1,8 0-369,11 0 1,1 0-1,10 0 1,3 0-77,6 0 0,4-1 1,8-3-4140,0-1 4509,7-1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17:48.28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36 1 7519,'-6'11'0,"0"1"0,0 0 0,0-1 1040,1 1 1,-1-6-1,8 3-362,4-1 1,-3 4 0,9-6-511,2-2 0,1 3 0,3-1 0,-1-2 33,1-2 1,1 4-1,2 0 1,5-3-57,1-1 1,2-2 0,6 0 0,0 0 28,0 0 1,5-5 0,3-3 0,2 0-50,3 0 1,3 1-1,1 3 1,0-2 7,1 2 0,-1 2 1,1 2-1,-1 0-78,0 0 0,1 0 0,-1 0 1,1 0-67,-1 0 0,6 0 0,0 0 0,-1 0 22,-3 0 0,4 0 1,2 0-1,0 0 64,1 0 0,-1 0 0,-4 0 0,4-2 25,2-4 0,-3 4 1,5-3-1,0 3-36,-2 2 1,4 0-1,-8 0 1,0 0 23,2 0 1,-9 0 0,5 0 0,0 0-3,-1 0 0,5 0 0,-2 0 0,0 2-4,2 3 0,0-3 1,6 4-1,-3-4-35,-3-2 0,4 0 1,-6 0-1,0 0-36,2 0 1,-3 0 0,7 0 0,0 0-24,-2 0 0,4 0 0,-6 0 0,0 0 2,0 0 0,4 0 0,-4 0 0,1 0 90,-1 0 0,4 0 0,-4 0 0,0 0-48,0 0 1,6 2 0,-4 2 0,2 2 12,0-2 1,-7-2-1,3-2 1,-2 0-68,0 0 1,2 0 0,-1 0 0,3 0 36,0 0 0,4 0 1,-8 0-1,-2 0 73,-1 0 1,-5 0 0,-1 0-1,-5 0 27,-1 0 1,1 0-1,-7 0 1,-4 0-13,0 0 0,0 0 0,0 0 0,-2 0-79,-2 0 1,-5 0 0,3 0 0,0 0 47,0 0 0,-5 0 0,1 0 0,-4 0-414,-1 0 0,-1 0 0,1 0 1,-1 0-596,1 0 0,-7 0-4070,1 0 5007,-8 0 0,4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17:50.854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10 87 7998,'-9'0'180,"17"0"1,-3 0 0,13 0-362,-3 0 0,1 0 1,1 0-1,1 0 215,-1 0 1,1-5 0,-1-1-1,1 2 29,-1 2 1,1 2-1,1-2 1,2-2-13,3-2 1,-1 1 0,-6 3 0,3-2-8,3-2 1,-2-6 0,8 6-1,1 3 6,-3 1 1,6-4-1,-4 0 1,2 2 6,-2 2 1,2 2-1,-6 0 1,2 0-11,4 0 0,-3 0 0,-1 2 0,0 2-33,0 2 0,-4 5 1,7-5-1,-1 0 3,-2 2 1,6-4 0,-6 5 0,2-1 17,0-4 0,-2 0 0,4 0 0,-1 2-10,1-3 1,-4-1 0,2-2 0,0 0 6,-2 0 1,6 0-1,-6 2 1,2 2 6,0 2 0,1 0 0,5-6 0,-2 0-44,-4 0 1,2 0-1,-6 2 1,0 2 21,0 2 0,6-1 0,-2-5 1,4 0-34,2 0 0,-5 0 1,-1 0-1,2 0-4,2 0 1,2 0 0,0 0 0,-1 0 38,1 0 0,0 0 1,-2 0-1,-2 0 2,-2 0 1,1 0 0,4 0 0,-1 0-16,-3 0 1,6 0 0,-5 0 0,1 0-27,1 0 1,0 0 0,1 0-1,1 0 3,0 0 0,-2 0 0,0 0 1,-2 0 41,0 0 0,6 0 0,-8 0-25,4 0 1,2 0-1,0 0 1,0 0 0,0 0 0,0 0 1,0 0 0,0 0 0,0 0-3,0 0 0,0 0 0,0 0 1,-1 0 10,1 0 0,4 0 0,0 0 0,-4 0 16,-2 0 1,10 0 0,-8 0 0,-1 0-15,-2 0 0,6 0 0,-3 0 0,2 0 13,0 0 69,6 0-79,-6 0 0,5 0 0,-7 0 0,0 0 1,2 0-1,2 0 76,2 0 0,-1-5 1,-3-1-85,4 2 1,-2 0-1,5 0 1,1-2 0,-2 2 10,-1 2 0,5 0 0,-6-1 0,-2-3-24,-3 2 1,5 2 0,0 2 0,-2 0 46,-2 0 0,-3 2 1,1 2-1,2 2 13,4-3 1,-4-1 0,6-2 0,-3 0-19,1 0 1,8 0 0,-3-2 0,5-1 1,1-3 1,-2 0 0,-1 6-1,-2 0 25,1 0 1,-5 0-1,-3 0 1,-1 0 33,2 0 0,-4 0 0,4 2 0,-6 2-6,-6 2 0,4-1 1,-6-5-1,2 0-25,0 0 0,-6 0 0,5 0 0,-1 0-69,0 0 0,-6 0 0,2 0-445,-3 0 0,-3 0-1820,1 0 2268,-1 0 0,-7 8 0,-2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37:17.616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1413 2968 8139,'12'-16'204,"-1"5"1,-5-5 0,6 4-1,1-5 1,1-4 0,0-5 0,-3-1-1,3-4 1,1-2 0,1-2-1,-2 0 1,-3-4 0,1-5 0,-3-9 294,-3-1 1,2-2 0,-2-2-1,-2-6 1,-2-6 0,-2-6 0,0-7 578,0-9-1282,0 3 1,0-10 0,0 4 0,0-4 0,0 4-138,0 4 0,2 11 1,2 5-1,1 7 181,-1 9 1,4 3 0,-2 17-1,0 6 83,1 8 0,-3 8 0,8 5 1,2 6-35,1 4 1,3 16-1,1 7 1,4 10 27,6 12 1,-2 15 0,3 10 0,-1 8-29,-2 3 1,6-5 0,-4 2 0,2-4 1,-2-3 0,2-1 0,-6-4 0,1-5 91,-1-5 1,-2-4-1,-5-1 1,-1-5 72,1-1 0,-9-4 0,-3-8 0,-4-4 22,-2-2 0,-2-1 1,-4-7-1,-5-1-37,-5-5 0,-7 3 0,-4-6 0,-4-1-61,-6 1 0,-12-2 1,-3-6-1,-14 0-267,-14 0 1,-1 0 0,-14 0 0,2 0 72,-1 0 0,44 0 1,-1 0-1,1 1 0,0 0 1,-3 1-1,1 2 127,0 1 1,-1 1-1,-3-1 1,-1 0 0,7 1-1,0 0 1,-49 5 237,2-1 1,3 6 0,9-7 0,5 3 47,11 0 0,7-8 0,11 3 0,4-1 15,7 0 0,5 0 0,6-6 1,5 0 252,5 0 1,9-2-477,4-4 1,6 4 0,8-6 0,8 2-80,5 1 0,18-9 0,4 0 0,11-5 58,10-4 0,14-16 0,7 0 0,-39 17 1,1-2 3,1-3 0,1 1 0,4 1 1,1 0-1,6-7 0,0-2 1,3-1-1,0 0-105,1-2 0,0 0 0,7-3 0,0-1 0,-7 3 0,-2 0 0,2 0 0,0 0 47,3-1 0,0 1 1,-3 2-1,0 0 1,1-3-1,-2 0 0,-2 2 1,-1 1-6,-5 1 0,0 0 0,3-4 0,-1 0 0,-8 6 0,-1 0 1,-2 2-1,-1 0 5,-2 3 1,-1 0-1,28-27 1,-4 15 0,-12 3 77,-3 6 1,-16 6-1,-6 9 1,-10 2 83,-7 3 1,-4 9 0,-8 2 0,-4 11 230,-8 11 1,-7 19 0,-16 15 0,-2 10-183,-4 11 0,1 11 1,16-40-1,-1 1 1,0 2-1,2 1 21,1-2 1,1 1 0,1 1-1,1 0 1,2-3 0,1-1 0,-13 47-227,6-7 0,3-11 0,5-13 0,1-5-201,2-5 0,9-7 0,-3-3 0,4-3-952,2-8 0,0-4 1232,0-6 0,6 1 0,-1-1 0,1-8 0</inkml:trace>
  <inkml:trace contextRef="#ctx0" brushRef="#br0" timeOffset="1062">3107 2147 8427,'0'-18'0,"0"1"381,0-1 0,6-5 0,0-2 0,-2-2-46,-2-4 0,3-2 0,3-4 1,2-4-255,4-5 0,3-7 0,4-5 0,5-6-246,1-4 0,-4-10 0,6-5 0,0-8 184,-15 42 1,-1-1 0,3-4 0,-1-1 0,-2-1 0,0 0 0,-1 0-1,1 1-172,-1 1 0,1 1 1,2-1-1,-1 2 1,9-42-1,1 3 5,1 2 0,-4 11 0,7 8 1,-3 12 316,-4 10 1,4 5 0,-1 10 0,-3 4-96,-2 6 0,-1 9 0,-1 4 0,1 3-9,-1 3 1,1 6 0,-1 9-1,1 13 21,-1 7 0,-5 13 0,-1 11 0,1 13-38,-2 11 1,-6-29 0,-1 1 0,-2 3-1,-2 1 1,1 2 0,0 2-74,1 2 1,-2 0 0,-1-2-1,-1 1 1,-1 4 0,0 0 0,0-4-1,0 0-23,0-4 1,0-1-1,1-4 1,1-1 0,2 31-1,1-7 76,5-8 1,4-2 0,7-12-1,1-7 51,-1-6 1,7-12 0,-1-4 0,-2-3-122,-1-3 1,-3-7 0,1-5 38,-1-3 0,-1-4 1,-5-3-1,-5-9-116,-4-7 1,-12-1 0,-7-7 0,-10-2-295,-6-2 0,-16-4 1,-7 1-1,-8-1-191,-8 4 0,-6 9 0,5 3 0,-3 7 405,-9 9 1,5 3 0,-9 2 0,2 0 329,1 0 1,-3 0 0,15 2 0,4 3 293,4 7 0,12-2 0,2-1 0,11 1 303,10 0 1,6-4-499,7 5 0,12-5 0,12 4 1,17-2-139,14-4 0,8-10 0,9-6 0,4-5-111,6-7 1,12-3 0,8-8 0,5-2 16,-43 17 1,1 0-1,0-2 1,-1-1-1,-1-3 1,-1 0 0,1-1-1,0-1-27,-2-1 0,1 0 1,5-1-1,-1-2 1,-4-2-1,-1-2 1,2 1-1,0 0 20,0 1 0,-1-2 0,-4 1 1,-1-1-1,0-1 0,-2 0 1,-2-1-1,-2-2-16,25-39 0,-7-1 0,-18-1 0,-4 9 127,-6 12 0,-5 3 1,-5 19-1,-3 5-48,-2 7 0,-5 17 1,-8 11 140,-7 13 1,-4 20 0,-3 19 0,-2 14-73,-3 12 1,9-32-1,-1 3 1,3 1-1,-1 1 1,0 1 0,-1 0-64,0 2 0,1 1 0,3-1 0,1 0 0,-2 3 0,0-1 0,3-3 0,1-2-353,2-1 0,0-3 1,-7 39-1,7-13 1,2-3-291,2-2 0,8-6 0,2-2 583,1-2 0,1 6 0,6-6 0,1-3 0,4-7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40:40.956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175 228 7805,'-12'-18'143,"3"1"0,1-1 0,4 1 139,2-1 1,2 7 0,-2-1 0,-2-2 94,-2-1 1,1 3 0,5 1 17,0-3 1,0 4-241,0-1 1,0 5 0,2-4 15,3 2 1,-1 3-173,8 5 1,-2 7 0,3 5 0,-3 5-19,-2 7 1,5 3-1,-1 10 1,1 2-1,-1 1 1,4 9 0,-5-3 0,3 3 5,-2-3 0,3 5 0,-3-6 1,1-1-48,-1-3 0,3 2 0,-5-3 0,2-3 29,-1-6 0,-5-4 1,4-5-1,0 1 75,-1-2 0,-3-1 124,6-3-55,-8 1 1,3-7-22,-7 1-23,0-8 5,0 4 297,0-8 0,-7 0 0,-5 0-334,-3 0 0,3 0 0,0-2 0,-3-2 0,-5-4-29,-3-2 1,0-1 0,3-5-3,-3 5 0,2-5 1,-6 4-1,1-3 1,5-1 6,2 5 1,1-5-1,1 6 1,-1-1 0,1-1 0,-1 6-32,1-5 0,-1 1-62,1-2 0,7-3 61,2 13 28,8-6 9,0 8 1,6 2-1,2 2-32,2 2 1,-5 5 0,7-3 0,0 2-40,-3 4 1,7 1 0,-4 2-1,5 1-25,6-1 1,-3 1-1,3-1 1,-4 1 27,-1-1 0,-1-1 1,1-3-1,-1-3 16,1-2 1,-1 3 0,1-5 48,-1-2 0,1 4 0,-1-2 111,1-2 0,-7-2 0,1-2-5,1 0 1,-3 2-1,2 3 1,-6-3 146,5 4-211,-7-4 0,6-2 212,-4 0 1,-4-8-47,3-3 0,-3-5-114,-2-1 1,0-1 0,2 1 0,2-1-20,2 1 0,2-1 0,-4 1 0,1-1-31,-1 1 1,6-1-1,0-1 1,1-2-29,1-3 0,-6 1 0,4 4 0,-1-3-114,1-1 1,-4 0 0,4 5-52,-3 1 0,-1-1 0,-4 1 0,2 0-26,2-1 0,0 6-609,-6 1 1,0 9-605,0 2 0,0 8-1007,0 9 2380,0 1 0,0-1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41:20.121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70 158 8148,'0'-17'50,"0"7"0,-2 4 0,-1 12-47,-3 6 1,0 3 0,6 3 0,0-1 0,0 1-19,0-1 1,0 2-1,0 3 1,0 1-7,0-2 1,0 5 0,0-3-1,0 0-17,0 2 0,0-5 1,0 3-1,0-4 32,0-1 0,0-1 0,0 1 4,0-1 0,0 1 0,-2-3 0,-2-1 27,-2-2 1,0-7 311,6 7-118,0-8-232,0 4 0,0-22-27,0-3 0,0-5 0,0 5 1,0-1-19,0 1 0,0-3 0,0-1 0,-2-4-7,-3-2 1,3 3 0,-4-3 0,4 0 55,2 0 0,-6 4 0,0-5 0,2 3-10,2 4 1,2 2 0,0 1 0,0 1 187,0-1 1,0 1 0,0-1-18,0 1 0,0-1-84,0 1 0,0 5-83,0 1 39,0-1 27,8-6 0,2 9-47,7 3 0,1 4 1,-1 2-20,1 0 1,-1 2-1,3 2 1,1 2-18,2-3 1,1 5-1,-5 0 1,2 2 13,3 3 0,-1-3 0,-6 2 0,-1 1-63,-4 3 0,1 1 0,-7 3 0,-2 1 15,-2 2 1,-2 2-1,0-3 1,0 1-5,0-2 0,-8 5 0,-2-3 0,-1 0 23,-1 2 1,0-5-1,-5 3-37,-1-3 1,7-9 423,-1 1 124,8-8-368,-3 3 1,14-8 0,5-3-42,3-2 0,3 0 0,-1 6 0,1 0 8,-1 0 0,1 0 0,1 0 1,3 0-36,1 0 0,-2 8 0,-7 1 1,-3 3-11,3 0 0,0-1 0,-1 7 0,-3-1-10,-2 1 1,3-1 0,-5 1-1,-2-1 6,-2 1 0,-2-1 1,0 1-1,0-1 7,0 1 0,-8-1 0,-4 0 114,-3 1 0,-3-6 0,1-3 0,0-1-51,-1-4 1,-5-2 0,0-2-1,1 0-32,3 0 0,-1 0 1,-1-2-1,-2-2-53,1-2 0,3-7 0,2 1 0,-1-2 33,1 3 1,-1-5-1,1 7-467,-1-1 0,7-4-1806,-1 8 1003,8 1 1238,-4 5 0,8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02.8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48 7927,'2'-9'361,"3"4"1,-1-2-1,6 1-690,3 3 1,-4 1-98,2 2 0,-1 0 112,6 0 0,-5 0 314,0 0 0,-1 0 0,6 0 0</inkml:trace>
  <inkml:trace contextRef="#ctx0" brushRef="#br0" timeOffset="191">241 48 8430,'10'0'287,"1"0"1,-6 0-755,6 0 1,0 0-211,5 0 0,0 0 677,0 0 0,0 0 0,0 0 0</inkml:trace>
  <inkml:trace contextRef="#ctx0" brushRef="#br0" timeOffset="374">609 48 7810,'8'-9'0,"0"2"-46,1 0 0,6 3-233,-5-6 1,-1 6 0,2-1-170,1 3 0,-3 2 448,2 0 0,0 0 0,5 0 0</inkml:trace>
  <inkml:trace contextRef="#ctx0" brushRef="#br0" timeOffset="545">898 32 6393,'9'0'0,"5"0"0,-5 0 0</inkml:trace>
  <inkml:trace contextRef="#ctx0" brushRef="#br0" timeOffset="740">1155 48 6893,'16'7'0,"0"2"0</inkml:trace>
  <inkml:trace contextRef="#ctx0" brushRef="#br0" timeOffset="1608">1556 96 8360,'-6'11'234,"1"0"1,-1-1 0,6 6-434,0 0 1,-1 1 0,-3-1-263,-1 0 0,-2-2 0,3-2 461,-1-1 0,-1 0 0,6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41:26.63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158 0 8052,'-18'8'-20,"7"-4"1,-1 10-1,-1 3 1,-1 6-1,0 5 1,3 5-1,-1 5 1,0 9-122,1 3 0,5 9 0,-4 1 1,3 2-1,3 4 0,2 0 99,2-2 1,0-4 78,0-8 0,0-1 0,2-3 0,3-3 51,7-2 1,0 3-1,3-3 1,5 0-20,-1-1 1,2-3-1,1-8 1,3-4 94,2-1 0,-4-5 0,5-7 0,-3-5 123,-4-1 1,-1 0-1,-3-4 1,1 1-196,-1-1 0,-5-2 0,-1-2-162,3 0 0,-4 0 1,-1-2-108,-1-4 177,-2 5 0,-14-7 0,-2 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41:24.136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280 315 7799,'0'-10'254,"0"-5"1,-2 13-255,-4-4 0,2 4 21,-7 2 1,-1 2-1,-5 2 1,-1 4-1,1 2-103,-1 3 1,1 5 0,-3 3-1,-1 4-5,-2 2 0,-1-5 1,7 3-1,-1 0 10,1 4 1,7-2 0,4 1 0,5-1 25,1 0 0,0-4 0,0 4 0,0 1 27,0-1 0,1-6 0,5 2 1,6-3 27,3-3 0,3 1 1,1-1-1,3 1 10,1-1 1,2-5 0,-3-3 0,1 1 49,-2 0 0,4-6 0,1 1 1,-1-1 60,0 2 0,-2-4 1,-5 4-1,-1-4 1,1-2 1,-1 0 0,1 0 10,-1 0 0,-5-2-363,-1-4-93,-7 4 1,2-8-178,-12 5 0,2 3-132,-7-4 628,7 4 0,-4-6 0,8-1 0</inkml:trace>
  <inkml:trace contextRef="#ctx0" brushRef="#br0" timeOffset="604">629 892 7945,'6'-12'-125,"0"0"1,0 1-128,-6-7 1,6 1 0,-1-1 288,-1 1 0,-2-1 0,-2-1 1,0-2 1,0-3 0,0-1 0,0 2 0,0-4 3,0-1 1,0-3 0,0 8 0,0 2 28,0 1 0,0 3 0,0-1-61,0 1 0,2 1-59,4 5 1,-2 5 38,7 12 0,-7-2 0,4 7 0,-2 5-47,0 5 1,7-1 0,-3 3 0,2-4 18,-1-1 0,1 1 1,5 2-1,1 3 7,-1-3 0,1-3 1,-1-5-1,1-1 11,-1 1 1,1 3 0,-1-1-1,1-1 1,-1-2 0,-5-3 0,-1 5 1,3-4 33,1-3 0,1 1 1,-2-4-1,-3 2 49,3-2 1,-5-2 0,3-2 165,2 0 0,1 0-98,3 0 0,-9-8 0,-1-2 0,-2-1-22,0-1 0,0 0 1,-6-5-1,0-1-29,0 1 1,0-3 0,0-1-1,0-2-70,0 1 0,-6-5 1,0 0-1,0-2-110,-2 0 0,6 8 0,-3-3-1014,3 5-22,2 1 1135,0 9 0,7 9 0,3 9 0</inkml:trace>
  <inkml:trace contextRef="#ctx0" brushRef="#br0" timeOffset="1136">1468 420 6748,'9'8'-20,"-1"-6"0,-8 13 0,2-3 0,2 5 162,2 7 0,-1-5 0,-3 6 0,2 0-109,2 5 1,0-5-1,-6 0-42,0 0 1,6-5 0,0 3 0,-3-4 0,-1-1 33,-2-1 1,0-5-1,2-2 41,4-3-46,-4 7 0,6-14-65,-8 0 1,0-8 0,-2-9 40,-4-1 0,4-5 0,-6-2 0,3 0-56,-1-1 0,0-5 1,4 4-1,-2-2 28,-2 0 1,0 0 0,6-6 0,-1 2 36,-5 4 0,4-2 1,-4 7 33,4 3 1,2 2-1,0 1 1,0 1-11,0-1 1,6 7 0,2 1 52,1 2 1,-3-3-1,6 5-16,1 2 1,-3 0 0,2 0-20,1-2 1,3 0 0,1 6 0,1 0-33,-1 0 1,1 0 0,-1 0 0,1 0-10,-1 0 0,6 0 0,1 0 1,-3 0-103,-2 0 1,-1 0 0,-1 0 0,1 0-245,-1 0 1,1 0-1,-1 0 340,1 0 0,-9 0 0,7 0 0,-6 0 0</inkml:trace>
  <inkml:trace contextRef="#ctx0" brushRef="#br0" timeOffset="1409">1572 542 7007,'18'0'-220,"-1"0"0,1 0 285,-1 0 1,1 0-1,-1 0 1,1 0-20,-1 0 1,0 0 0,3 0-1,1 0-147,3 0 0,-1 0 0,-4 0 0,3 0-35,1 0 0,0 0 0,-5 0 136,-1 0 0,1 0 0,-1 0 0</inkml:trace>
  <inkml:trace contextRef="#ctx0" brushRef="#br0" timeOffset="1762">2184 36 8006,'9'-8'-163,"1"4"0,-4-6 0,5 3 0,5 3 612,1 2-362,1 2 0,-1 8 1,1 3-1,1 5-22,4 1 0,-3 3 0,3 1 0,-3 4-176,-3 2 1,1 1 0,-3 5 0,-1 0 77,-3 3 1,-5 5-1,4 0 1,-2 5-1,-5 5 0,-1 3 0,-2 3 0,-2 1 29,-3-2 0,-5 4 0,-6-2 0,3-3-88,1-7 0,1 1 1,-5-9-1,2-3 74,3-6 1,5 0 0,-4-7 0,1-3-129,-1-2 0,4-3 0,-6-2 146,-1-3 0,-10 1 0,-5 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8:41:56.00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53,'56'10,"16"-10,-26-2,32-6,7 8,8 0,-23 0,-6 0,-11 0,22 0,-16 6,10 0,-4-1,16-5,-3 0,9 0,-2 2,14 4,-6-4,6 4,-5-2,5 2,-6-2,6 7,-6-7,6 2,0-4,-47-2,0 0,45 0,-3 0,3 2,2 4,-2-4,2 3,-2-3,2-2,-49 0,1-2,42-3,0 3,-6-4,0 4,1 2,-1 0,0 0,-5 0,-1 0,-5 0,6 0,-7 0,7 0,-7 0,7 0,-6 0,5 0,-15 0,10 0,-20 0,26 0,-24 0,23 0,-23 0,24 0,-30 0,24 0,-26-6,26 0,-22 0,16 6,-17 0,17 0,-18 0,18 0,-24 0,42 0,-13 0,-3 0,4 0,-28 0,22 0,-21-5,21-1,-18 0,18 6,-18 0,18 0,-17 0,16 0,-16 0,17 0,-18 0,18 0,-24 6,18 0,-17-1,23-5,-22 6,22 0,-25 0,31-6,-26 0,26 0,-28 0,40 6,-13-1,-3 1,4-6,-26 0,26 0,-26-2,26-3,-20 1,20-8,-28 8,22-2,-21 2,21-1,-24 3,18-4,-17 2,23-2,-24 4,18-4,-17 4,23 2,-24-1,18-5,-23 4,46-12,-11 8,-6-5,0 5,-24 0,36-2,-41 6,9-5,-17 7,-6 0,0 0,-1 0,-1 0,-6 0,6 0,1 0,-7 0,6 7,-7-5,7 6,-6-8,7 0,-1 8,-6-6,30 6,5-8,18 0,-2 0,-10 0,-8 0,1 0,7 0,2 0,10-6,3 0,-7 0,8 6,-31 0,26 0,-47 0,-20 16,-51 7,-5 4,-36 8,36-12,-22 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48:04.570"/>
    </inkml:context>
    <inkml:brush xml:id="br0">
      <inkml:brushProperty name="width" value="0.22857" units="cm"/>
      <inkml:brushProperty name="height" value="0.22857" units="cm"/>
      <inkml:brushProperty name="color" value="#E71225"/>
    </inkml:brush>
  </inkml:definitions>
  <inkml:trace contextRef="#ctx0" brushRef="#br0">0 1136 11073,'2'-12'579,"2"0"0,4-1 0,2-5 1,3-3-1,3-4-891,1-2 272,9 5 1,-1-11 0,8 4-1,0-4-31,4-2 0,1-6 0,-1-1 1,4-1 2,6 0 0,-3-5 0,3 3 0,1-1-18,3-1 1,7 6-1,2-3 1,-2 1-5,-3 4 0,7 2 0,-10 2 0,1 2-9,-5 4 1,1-4-1,-9 6 1,-3 0-399,-6 4 1,0 3 0,-7 3 405,-3-1 0,-2 1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48:05.150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315 36 8431,'-18'-12'0,"1"3"0,0 1-631,-1 4 1,1 2 486,-1 2 1,1 2 0,-1 4 156,1 5 1,1 7-1,3 5 1,1 6-40,-2 4 1,1 2 0,-1 2-1,3 4 47,-3 5 0,0-1 1,1 2-1,3-1 110,2-1 1,3 3-1,5-7-85,0-2 0,0-2 0,2-4 1,3-4-1,7-6-11,4-4 0,9-7 0,4-2 1,4-2 1,2-5 1,2-1 0,1-2 0,5-2-28,2-3 0,1-7 0,7-9 0,-1-3-133,1 3 1,-1-6 0,2-4 0,3-6-77,1-4 0,8-9 199,-2-3 0,4 1 0,2-8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0:41.020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36 80 7728,'-6'-12'0,"0"1"355,2-3 0,-4 4 1,2-1 2192,3-3-2308,1 6 0,7 10 0,3 14 0,2 7-6,4 4 1,3-3 0,4 7-1,3 4 1,-1 3 41,2 1 1,2 6 0,8 0-283,0-1 1,0 5 0,0-7-1,-2 1-93,-4 0 0,4-2 0,-6-7 1,0-1 105,-3-3 0,1 1 0,-4-8 0,-3-2 176,-5-1 0,-3-9-62,2 1 0,-5-6-27,-7 5-273,0-7 1,-7-2-252,-5-8 1,2-5-1,1 3-287,1-2 1,-4 4 0,4-3 291,-1 1 0,3-4 0,-4 5 0,1-1 11,-1 0 0,6-6 0,-4 5 1,2-3 17,1 0 1,-3 9-1,4-5 396,-2 0 0,-8 6 0,5-6 0</inkml:trace>
  <inkml:trace contextRef="#ctx0" brushRef="#br0" timeOffset="716">70 901 7881,'-11'0'-403,"-1"0"1,6-2 1446,-5-4 1,7-4-265,-2-7 1,4 5-532,2 1 0,2 5 1,4-4-40,6 2 0,5 4 1,6 8-1,6 4-76,4 2 1,4 3-1,2 9 1,2 1-121,-2-2 0,3-1 0,-1-3 0,0 1 69,1-1 1,-7-1-1,2-5 1,-8-5 102,-3-4 0,3-2 1,-6 0-1,-2 0 105,-1 0 0,-3-8 1,1-3-1,-3-5-1,-3-1 1,1-7-1,-7-1 1,-2-2 102,-2-4 0,-2-4 1,0-4-1,0-1-53,0 1 1,-6 0 0,-2 0-1,1-2-40,-1 3 0,0 6 0,4 5 0,-2 0-63,3 0 1,-5 6 0,0-3 0,0 5-376,1 1 1,1 1 0,4 1 0,-2 3-1705,-2 1 0,0 6-576,6-5 0,2 9 2418,4 2 0,4 8 0,7 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0:56.631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2135 4854 7878,'-25'0'31,"-6"-6"0,-6-4 0,4-4 0,2-7 0,5-4 0,7-8 0,5-8 50,1-11 1,-5-16-1,-5-18 1,9 39 0,-1-3-223,-1-4 0,-1-2 0,-4-10 1,-1-2-1,-1-5 0,0-2 0,-2-3 1,-1-3 125,0-2 1,0-3 0,-1-4 0,0-2 0,-2 0 0,-1 0 0,-2 0 0,-2-1 0,10 30 0,-1 0 0,-1-1 0,-2-1 0,-1 0 0,-2-1 0,-1-1 0,-1 0 0,-1-1 0,0 1 0,-2 1 0,0 0 0,-1 0 0,-1 1 0,0 0-202,0 0 0,0 1 0,0 0 1,1 5-1,0 1 0,0-1 1,0-2-1,-1 0 0,1 0 293,-18-23 0,3 2 0,5 6 1,3 2-1,8 12 0,4 2 0,4 8 1,3 3 111,-12-32 1,18 16 0,15 25 0,12 13-1,15 11 1,26 20 0,24 21 0,11 20-205,-37-17 0,1 4 0,9 11 1,2 3-1,6 5 0,0 1 0,7 6 1,2 2-29,-20-15 1,0 0 0,1 1 0,-1 1 0,0 0 0,1 1 0,4 3 0,2 1 0,-1 0 0,1 1-1,-1 0 1,0 0-66,-1 1 1,0-1 0,-1-1 0,0-2 0,-1-2 0,-1 0 0,-5-2 0,-1 0 0,-1 0 0,20 18 0,-1 0 95,-5-6 1,-1-2 0,-3 0 0,0-3 0,-7-8 0,-1-3 0,-6-2 0,-1-2 28,-6-4 0,-2 0 1,24 30-1,-13-10 1,-7-5 130,-3-5 0,-16-3 0,-5-6 0,-6 0-42,-6 0 1,-6 0 0,-10 0-1,-11 0 167,-8 0 1,-20-3 0,-9 0-1,-12-5-406,-9-2 1,-14-2 0,42-14 0,-1 0 0,-5 0 0,0-1 14,-4 1 0,-1 0 1,-5 2-1,-1 1 0,1 0 1,0-1-1,0 1 1,0-1-1,0 1 1,0 2 0,-1 2 0,1 3 0,3 3 0,2 2 0,-1 2 0,2 1 103,0 1 1,1 2 0,-1 1-1,2 2 1,6 4 0,2 3-1,0 3 1,3 2 26,1 2 1,3 3 0,-2 6 0,2 2 0,2 1 0,1 1 0,2-1 0,1 0-17,-1 2 1,2-2-1,4-5 1,0-1 0,0-1-1,0-1 1,5-3 0,2-1 53,-20 38 1,1-13 0,10-16 0,8-7 846,8-8 0,3-14-694,18-10 0,6-22 1,17-23-1,8-12-103,8-13 0,8-19 0,11-7 0,-27 33 0,0-1-70,0-5 1,0-1-1,9-11 1,0-2 0,-2-1-1,-1-2 1,2-4-1,0-1-133,1-5 0,0-2 0,-3 2 0,-1-3 0,5-5 0,0-2 0,-14 28 1,0-1-1,0 0 89,0 0 0,-1 0 0,1-2 0,3-3 0,1-1 0,-1 0 0,0 1 0,-1 0 0,-1 1 0,2-3 0,-1 1 0,0-1-115,-1 1 0,0 1 0,-1-2 1,1-3-1,-1-1 0,0 1 1,-3 4-1,-1 1 0,0 0 1,-2-1-1,0-1 0,-1 0 51,-1 1 0,0-1 0,-1 1 0,5-28 0,-1 2 1,-2-3-1,0 1 0,-1 3 0,-1 0 17,0 3 0,-1 2 1,-3 3-1,-1 3 1,-1 6-1,-2 2 1,-3 2-1,-1 1 42,-2 4 0,-2 2 1,0 1-1,-2 2 1,-1 9-1,0 3 0,-3-41 64,-2 11 1,-5 18-1,5 11 72,2 15 0,-4 12 0,2 22 0,3 22-49,1 22 0,4 32 0,3 23 1,1-40-1,2 3 11,2 8 0,1 3 0,4 8 1,1 3-1,6 13 0,3 3 0,-6-30 1,1 2-1,1-1-59,2 2 1,1 1 0,1 1 0,2 5 0,2 1 0,0 0 0,2 0 0,1 0 0,0 0 0,0 1 0,1 0 0,-1 1 49,2-1 1,-1 1 0,1 0-1,2 3 1,0 0 0,1-1 0,-1-4-1,1-1 1,-1-1 0,-2-2-1,0 0 1,-1-1-52,-3-4 0,0-1 1,-1-1-1,-2-5 1,-1-1-1,-2-1 0,9 26 1,-2-3-1,-2-7 1,-1-2 36,-3-9 0,-2-2 0,-3-6 1,-3-2-1,-3-7 0,-1-1 0,12 37 13,-3-13 1,-9-12 0,-3-13 0,-2-8-360,-4-8 1,0-6 0,0-7 0,1-1-869,-1 0 1157,-10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1:09.748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647 1397 8059,'-6'-11'0,"-2"1"0,3 2 111,3 4 1,2 2-320,17 2 0,-3-4 1,9-5-1,-2-11 0,1-5 557,1-6 0,2-14 1,-4-5-1,5-3 35,1-3 0,2-6 0,4 4 0,-2 0-49,-2-2 0,0 5 1,6-3-1,0 4-56,0 1 1,-2 7 0,-2 1 0,-4 2-276,-2 5 0,5 1 0,-5 2 0,0 0-62,0 0 0,-1 2 0,-7 2 1,0 4-105,1 1 0,-1 3 0,-1 6 0,-3-1-225,-1 1 1,-2 5-1,3 2-1416,-1 3 1500,-8 1 0,4 14 0,-8 3 0,0 5-93,0 1 0,-2 7 396,-4-1 0,-12 8 0,-9-4 0</inkml:trace>
  <inkml:trace contextRef="#ctx0" brushRef="#br0" timeOffset="442">437 1188 7997,'-17'0'-190,"7"0"0,2-2 0,10-4 1,4-8-16,6-7 0,3-6 0,3-10 0,-1-4 714,1-5 1,5-5 0,2-3-1,1-3-213,-1-1 0,4-6 0,-4 6 0,2 2-135,4 1 1,2-3-1,4 0 1,2 2-80,2 1 1,-2 11 0,-8 3 0,-2 4-137,2 2 0,0 2 0,-2 4 0,-4 6-26,0 3 0,-5 9 0,3-1 0,-4 0-291,-1 3 1,-1 1 0,1 8 15,-1 0 1,-7 2 0,-4 4 0,-4 5-365,-2 5 0,0 9 719,0 4 0,-8 4 0,-2 2 0</inkml:trace>
  <inkml:trace contextRef="#ctx0" brushRef="#br0" timeOffset="996">106 734 8130,'-8'-26'0,"-4"-1"1311,-3 0-1389,5 9 0,8 13 1,10 10-1,1 5 1,3 2-174,-2-1 0,-1 1 0,-3 8 0,4 3 307,0 6 1,-1 6 0,-5 6-1,2 5 2,-2 5 1,-2 13-1,-4 2 1,-2 2 18,-2 5 1,-7-3 0,1 6 0,-3-4 229,-3-3 0,6-4 0,1-3 0,-1-4-127,2-8 1,-3-5-1,5-12 1,0-4 358,1-6-400,1-3 1,6-18-1,2-10 1,4-12-61,5-9 1,5-2 0,3-2 0,4 0 29,6-4 1,-1 1-1,1 3 1,2 2-31,2 0 0,4-6 0,1 8 0,3-4 8,-2-2 1,4 0 0,-3 0 0,1 0 22,2 0 1,-6 0-1,4 0 1,-7 0-63,-4 0 1,3 8-1,-6 4 1,0 3-76,-4 3 1,2-1 0,-1 3 0,-1 1-84,2 3 1,-7-1 0,1-5-1,-5-1-124,-1 1 1,-3 5 0,0 0 0,-1 1-171,1 1 0,-6-6 0,2 5-332,-4-5 0,-4 1 1,-4 1-45,-6 3 1,-3 7-1,-3-2 780,1 4 0,-8 17 0,-3 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3:19.936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210 210 8061,'12'-17'0,"-2"-1"-138,-3 1 0,5 5 0,-4 2 0,1 1 0,5-1 0,2 4 0,1-4 0,1 1 29,-1-1 1,0 4-1,1-4 1,-1 1 139,1-1 0,-1 4 0,3-3 0,1-1 91,2 0 1,1 6 0,-7-2 177,1 4 0,-1 2 0,0 2 58,1 4 1,-8 4 0,-5 7 0,-3 1 82,-2-1 0,0 7 0,-2 1 0,-3 2-13,-7 4 1,-4 8-1,-1 2 1,0-1-121,-1 3 0,-5 0 1,-2 3-1,-1-3-1,1 0 1,-4-1-1,4 7 1,0-4-87,-1-3 1,1 5 0,4-5-1,-3 1-126,3 0 1,2 3 0,-1-5 0,1-2 13,1-2 0,-3 4 1,9-3-1,-3-3 0,-1-4-296,5 0 0,-3-3 1,6-1-861,-1-2 0,-1-2 0,-4-5-466,3-1 1,7-5 298,-2 0 1,4-11 805,2-1 1,0-7 0,0-13 407,0-3 0,-8-4 0,-1-8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3:20.371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699 26 8180,'-10'-8'0,"-3"4"412,7-8 0,-6 10 1,7 4-1,-1 12-191,-2 7 0,4 10 0,-6-2 0,1 4 34,-1 2 1,4 2 0,-5 4 0,-3 6-21,-2 3 1,-7 12 0,-2 8-1,0 8-148,-1 1 0,11-31 1,-1 1-1,-13 46 1,13-45-1,-1-1-18,0 3 1,-1-1 0,1 0 0,-1-1-1,1 0 1,0-1 0,-16 40-37,3-11 1,-1-4 0,8-18 0,2-6 53,1-7 1,5-8 0,1-4 0,5-4-103,1-2 0,-4-1 1,6-7-1,2 1 24,3-1 0,-5-5-486,0-1 1,-2-7-208,2 2 1,4-6 0,-3-6 0,3-5-151,2-5 1,0-1 0,0-1-1,0-1-452,0-5 1286,0 5 0,0-6 0,0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05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0 225 8160,'0'-9'582,"2"2"0,3 7-393,6 0 1,3 2 0,2 3 0,0 6-164,1 3 0,-1-3 0,0 1 1,0 4-52,0 4 1,5 7 0,-1-6 0,-4 0-67,-4 3 1,-1-1-1,5 3 1,-2-4-253,-3-4 0,1 3 0,-5 0 65,2-1 0,-3-4 1,3-3-673,-2-3 97,-2-6 853,2 3 0,-5-14 0,5-2 0</inkml:trace>
  <inkml:trace contextRef="#ctx0" brushRef="#br0" timeOffset="288">369 209 7810,'-2'-14'252,"-3"3"0,1-1 163,-6 6 1,4 1-282,-4 5 0,4 7 0,-3 4-65,2 3 0,-3 4 1,3 1-1,-2 3-69,-4-3 0,4 6 1,-1 2-1,-3 3-67,-1 2 1,-2 1 0,0-1 0,2 0-290,3 0 1,-2-7 0,6-4-617,-2-3-84,6-2 1056,-4-7 0,14-2 0,2-7 0</inkml:trace>
  <inkml:trace contextRef="#ctx0" brushRef="#br0" timeOffset="1038">706 353 7703,'-2'9'-348,"-3"-3"663,3 3 0,-3-8-213,10 5 0,-1 1 0,6-2 1,3-1-76,1-3 0,2 1 1,0 2-1,0 1-47,0-1 1,6-2-1,-1-2 1,0 0-60,2 0 0,-3 0 1,5 0-1,0 0 48,0 0 0,-4 0 0,6 0 1,0 0 23,-2 0 1,0 0 0,-6 0-1,3 0 7,-3 0 0,4-2 0,-1-2 1,-3-1-71,-1 1 0,-2-3-11,0 2 0,0-1-23,0 6-109,-7 0-320,-2 0-208,-7 0 741,0 0 0,-7-7 0,-2-2 0</inkml:trace>
  <inkml:trace contextRef="#ctx0" brushRef="#br0" timeOffset="1430">1219 177 7798,'-9'0'144,"2"0"1,9 0-128,3 0 0,-1 0 1,6 0-1,3 2-25,1 3 1,2-3 0,0 5-1,0-2 5,0 1 1,0 4 0,0-2 0,0 0-3,0 5 0,0 1 1,-1 2-13,-5 0 0,3 0 0,-8 0 0,-1 0 48,-2 0 1,-2 0-1,0 0 46,0 0 1,0 1 0,-2-1 0,-2 0 21,-1 0 0,-6-6 0,4 1-101,-2 1 1,4-3 0,-4 2 0,0 0-1,2-1-200,0 1 1,0-6-964,1 6 258,4-7 907,-5 3 0,7 0 0,0 2 0</inkml:trace>
  <inkml:trace contextRef="#ctx0" brushRef="#br0" timeOffset="1933">1604 562 7798,'0'-11'179,"2"0"0,3 1-79,6 1 1,-2-5 0,1 3 0,1-3-110,-2-2 1,5-6-1,-3 1 1,3-1-44,2-1 1,0 5 0,0-5 0,-2 0 63,-3-4 1,3 3-1,-3-3 1,3-2-42,2-1 1,-5 3 0,-2 2-1,0 2 157,0 4 0,-4-5 1,4 3 160,-2 1 1,0 10-72,-1 4-208,-5 5 0,7 8 0,-8 3 1,1 5-23,5 1 1,-5 7-1,5 2 1,-4 2-24,-2-1 1,5 1-1,0 5 1,-1 2-2,-2 3 0,-2-3 0,1 4 0,3-6 12,1-6 0,1 3 0,-5-6 1,3 0-71,1 0 0,2-1 1,-3-6-190,1 0 1,3-2-805,-3-3 237,-3-4 850,5-7 0,-7-7 0,0-2 0</inkml:trace>
  <inkml:trace contextRef="#ctx0" brushRef="#br0" timeOffset="2158">1796 418 7619,'-16'0'251,"0"0"-20,7 0 0,4 0-181,10 0 1,4 0-1,7-2 1,0-2-230,0-1 1,0-1 0,0 6 0,2 0-136,4 0 0,-5 0 0,5 0 0,-4 0 314,-2 0 0,7 0 0,2 0 0</inkml:trace>
  <inkml:trace contextRef="#ctx0" brushRef="#br0" timeOffset="2721">2197 498 7741,'7'9'171,"-5"5"142,3-3 1,3-3-1,-3 3-126,-2 2 0,-1 1 0,-2 2-179,0 0 1,0 0 0,0 0 168,0 0 1,0-5 327,0-1-326,0-6 1,0 1-213,0-10 1,0-4 0,0-7-71,0 0 1,2 0 0,3 0-17,6 0 1,-4 0-1,0 2 1,0 1-40,4 2 0,-2 3 0,2-5 27,1 2 0,-3 8 0,0-4 344,-2 0 46,6 5 0,-10 2 1,6 10-71,-2 5 1,-1 1 0,-6 0-1,0 0-88,0 0 0,0 0 0,0 0 0,1 0-108,5 0 0,-5-5 0,7-2 0,-3 0 48,0-1 0,6-2 0,-4 3-195,2-2 1,2-2 182,5-5 1,0 0-197,0 0 1,-5 0-413,-1 0 1,-4 0-681,4 0-317,-6 0 1576,3 0 0,-7 7 0,0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3:20.849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53 132 8246,'-17'-33'0,"1"2"0,4 4 747,7 2-558,3 9 0,2 16 0,2 14 0,3 7 26,7 8 1,-2 8 0,1 10-1,1 11 64,-2 8 1,5 14 0,-5 7 0,2 8-190,-1 2 0,-5-41 0,0 1 0,3-4 0,1 0 0,1-1 0,0-1 45,0-1 1,1-1 0,17 37 0,-2-13 0,4-9-233,6-11 0,4-9 1,0-9-1,5-4 205,5-7 0,9-3 0,6-15 1,9-4-37,13-6 0,7-16 0,-43 4 1,1-3-1,-2-1 0,-2-2-41,-2 0 0,0-1 0,3-5 0,1-2 0,-6 2 0,1 0 0,1-2 0,-1-1-12,-2 3 1,-1-2 0,3-2 0,-1-2 0,-3 2 0,-2 0 0,38-28 18,-5 4 1,-11 3-1,-5 1 1,-7 0 53,-3-1 1,-10 9 0,-1 3 0,-6 4-5,-5 2 1,2 2 0,-8 2 0,-3 4-33,-1 2 0,-7 1 0,-2 7 0,-2-1-450,2 1 0,-4 5 0,3 1-175,-3-3 0,-9 6 0,-5 3 0,-4 5-89,-1 5 0,-1 5 0,-1 11 0,-4 7 658,-6 6 0,-12 21 0,-4-1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6:20.291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1994 3307 7916,'2'17'-6,"2"1"1,3-1-1,1 1 1,2-3-117,0-3 0,-5-4 600,7-8 1,-8-4 0,2-8 0,-4-11 0,-2-10-110,0-8 1,-2-11 0,-4-16-339,-6-12 1,1-5 0,3 34 0,0-3 0,-2-2-1,-1-2 1,-2-5 0,-1 0-10,-4-7 0,-1 0 0,-2-4 1,-1-2-1,-4-6 0,-2-2 0,-1-3 1,-1-1-165,-1-1 1,-2-1 0,10 24 0,-1-1 0,0 1 0,-2 1 0,-1 2 0,0-2 0,-1-1-1,-1-1 1,1 1 95,0 0 1,0 0 0,0 0 0,1-1-1,1 0 1,2 1 0,-9-24 0,4 1-1,2 7 1,3 1 61,4 7 1,3 3 0,3 9-1,3 3 1,-1-36 0,6 24-11,5 20 0,2 22 0,7 13 0,10 18-88,9 20 0,14 30 1,7 32-1,-19-34 1,0 2 33,6 7 0,0 3 0,4 6 0,0 3 0,4 9 0,1 3 0,-14-23 0,-1 1 0,-1 1-93,2 4 0,-1 1 1,0 2-1,0 3 0,0 1 1,0 1-1,1 0 0,-1 0 1,1-1-1,0 0 0,1 0 1,0-2 11,-1-2 0,1-1 0,1-1 1,-1 0-1,0 0 0,0-3 1,11 18-1,1-5 0,-2-5 0,0-4-60,-3-8 1,-1-4-1,-8-10 1,-1-2-1,18 26 1,-11-12 274,-12-10 0,-1-11 0,-18-10 0,-8-1 52,-12-5 1,-19 2 0,-17-3-1,-14-5-170,-14 1 1,-11-9-1,38-3 1,-2-2-1,-1 0 1,-1-2 43,0 1 0,0-2 1,-8-1-1,-2-2 1,-6 1-1,-2 0 1,-1 1-1,-1 1 64,1-1 0,0 2 0,-3 3 0,1 3 0,8 2 0,1 2 1,-2 2-1,0 3 10,0 0 0,0 3 0,5 2 1,0 3-1,3-1 0,0 2 0,5 1 1,2 1-67,5-1 0,3 2 0,3-1 0,2 0 0,-23 25 0,8-5 56,12-5 0,20-10 0,13-5 0,11-5-135,15-6 1,20-11 0,22-6-1,11-15-25,8-16 0,13-14 1,-41 17-1,1-4 0,6-3 1,1-1 65,2-3 0,0-2 1,7-7-1,0-3 0,-1-1 1,-1-2-1,1-4 0,0-3 46,0-3 0,0-1 0,-1 0 1,0 0-1,2-7 0,-2-2 0,2 2 1,-1-1-85,-1 0 0,0-2 0,-21 23 0,-1-1 0,-2 0 1,14-24-1,-3 0 0,-2 0 0,-2-1 8,-5 1 0,-1-1 0,0-1 0,-4-1 0,-7 2 0,-4-1 0,-2 2 0,-3 1 17,-3 1 1,-3 1-1,-4 1 1,-4 0-1,0-1 1,-2 1 0,-1 4-1,-2 2 177,-2 6 0,0 2 0,2 7 0,-2 3 0,-8-19 0,-3 22 198,-2 19 1,-7 27 0,-2 37 0,0 36-271,12-18 1,0 5 0,-2 12 0,-1 4 0,2 12 0,1 4 0,-1 6 0,-1 2-87,5-27 1,0 0 0,1 3 0,1 5 0,1 2 0,1 1 0,-2 2 0,1 0 0,0 0 0,2 3 0,0 1 0,2-1-155,0 2 0,1 1 0,1-1 1,0 3-1,0 0 0,1 0 1,0-5-1,0 0 0,0-1 0,0-4 1,1-2-1,0 0 166,0-3 0,1 0 0,1-2 0,-1-3 0,1-1 0,1 0 0,2 1 0,0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8:33.621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18 239 7834,'5'-33'105,"1"2"0,-2 4 0,-2 2 890,-2 3 1,0 3-439,0 2 1,0-1-1,2 3 1192,4 3 0,-2-2-1213,7 8 1,-7 10 0,2 14-1,-4 9-122,-2 6 0,0 4 1,0 4-1,0 3-147,0 1 1,0 11-1,0-3 1,0 1-129,0 0 1,0-1 0,0-3 0,0-1-96,0-3 1,0-5-1,2 4 1,2-5-101,2-7 1,0 2 0,-6-8 0,0 1-99,0-5 1,0-4 0,0-1-1686,0-1-1086,0 1 2110,0-9 0,-2-3 1,-2-12-1,-2-5 280,2-5 1,0-1-1,0-1 1,-4 1-1852,-1-1 2386,5-7 0,-19-2 0,3-8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8:34.042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158 70 9289,'-24'-18'0,"1"3"0,2 1 0,1 5 871,3 1 1,5 2 7,1 6 0,1 8 0,-2 3 0,6 7-395,4 5 0,2-1 1,0 9-1,0 3-163,0 5 1,2 10 0,2-1 0,4 7-85,2 3 1,-4 10-1,3 0 1,1 5-37,0 1 0,-5-2 0,5-2 0,-2-2-164,-4-4 0,-2-4 1,0-8-1,2-1 22,1-5 1,1-3 0,-6-8 0,0-2-18,0-4 1,0-4 0,0-7 159,0-1-747,0-7 0,0-4-56,0-12 0,0-4 0,0-7 0,0-1-180,0 1 1,0-1-1,0 1 1,0-2 294,0-5 1,-6 5-1,1-4 1,-1 3-524,-2 3 1,-2-1 1008,-7 1 0,-1-8 0,1-3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8:34.564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105 119 7864,'-27'-18'0,"3"1"0,5-1 554,2 1 0,7 5 464,4 0 1,4 7 1517,2-7-2265,0 8 1,2 0 0,4 14 0,5 9 1,5 7 0,-4 5 0,-1 9 0,3 5-67,1 0 1,1 11 0,-3-2 0,-1 4 12,2 3 0,-5 3 1,1-4-1,0 0 2,0 0 0,-1 0 0,5-3 1,-4-1-6,-3-6 1,5-3-1,-4-10 1,-1 0 9,1-4 1,6-10 0,-3 0-1,3-3 65,-2-3 1,9-7 0,-4-4 0,5-5 14,3-1 0,8-1 1,10-7-1,1-10 9,5-9 0,9-8 1,10-7-1,8-9-226,5-5 1,-33 24 0,1 0 0,-3 2 0,-1 0 0,3 0 0,-1-1-47,0 2 0,0-2 1,-1 0-1,1 0 1,-3 4-1,-1 0 0,37-22-9,-7 5 1,-5-1 0,-6 8 0,-7 4 87,-7 0 1,-9 8 0,0 2 0,-8 3 67,-8 3 0,-3 5 1,-3 1 256,1-3 1,-7 4-213,1-1 0,-8 5 396,1-6-7012,-3 8 5475,-2-3 0,2 5 0,4-2 906,6-2 0,3-8 0,3 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8:59:58.015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1415 1 8594,'17'0'2738,"-7"2"-2611,-4 4 1,-6-3-12,-6 9 1,-4-8 0,-5 4 0,1-2-393,3-1 0,5 3 372,-6-2 1,6 4 87,-5 7 1,7-5 0,-4-1 116,0 3 0,4 2 0,-7 1-12,-3 0 0,0 1 0,1-1-122,1 1 1,1-1 0,-5 1 0,3-1-80,1 1 1,6-1 0,-6 1 0,1-1-69,1 1 1,-5 5-1,3 0 1,-4-2 52,-1-1 1,5 3 0,1 2-1,-1 1-42,2-1 0,-5 4 0,3-4 0,-3 0 22,-3 1 1,3 5 0,1-4-1,2 0 11,-1-4 1,-3 4 0,-1 1 0,-1 1-72,1 0 1,5-2-1,1 2 1,-3-4-13,-2 1 0,5-1 1,-1 6-1,1-4 13,1-2 1,-4 4 0,6-3 0,1 1 48,-1 4 1,-4 0-1,7 0 1,-1-4-10,-2-2 1,6 6 0,-6-4-1,2 3-18,1-1 1,-3-6-1,4 4 1,-2-2-19,2-3 0,-4-3 0,3-1 0,-1-1-40,-2 1 1,6-1 0,-4 0-1,2-1-26,-1-4 1,3 3 0,-6-3 45,0 3 1,6 3 1,-4-1 1,4 1 98,2-1 0,0 1-28,0-1 1,0-5-87,0-1 0,0-5-187,0 6 94,0-8-51,0 3 113,0-7 0,-1-13 0,-3-5 35,-2-1 1,-6 5 0,4 3 0,-1-3-54,-5-1 0,1-3 0,-1-1 1,2-3 45,-1-1 0,-3-6 1,1 6-1,1 1 20,2 3 1,1-4-1,-7-1 1,1 1-27,-1-2 0,3 6 0,1-7 0,3 3 1,-3 0 0,-1-8 0,-3 4 0,1-3 55,-1 1 1,1 6 0,1-4 0,3 0 7,1 0 0,0 3 0,-5-3 1,-1 2-28,1 4 1,5-5-1,1 3 1,-3 2 23,-1 1 1,3 3-1,0-1-16,-1 1 0,3 5 35,-2 1 47,1-1-26,1 2 0,2 4-24,8 12 0,0-2 0,2 8-36,4 1 0,2 3 1,5 1-1,-3 1-8,-2-1 0,5 7 0,-3-1 1,2-2-26,-1-1 0,-1 3 1,4 0-1,-3 0 1,3 3 1,-4-7-1,1 6 1,3-1 11,1-1 1,-3 6-1,0-6 1,-1 1-13,-1 1 0,5 0 0,-3 4 0,4-4 28,1 1 0,-5-5 0,-1 6 1,1-2 14,-2-3 0,5-1 1,-5 0-1,2 3 29,-1-3 0,-5-2 0,4-1 1,-2-1 8,-5 1 1,5-1 0,-2 1 0,0-1 29,2 1 1,-7-7 0,5 1 20,-4 1 0,0-5 0,2 0 66,2 0-34,0-6-70,-6 13 1,2-13 69,3 4 0,-1-4 12,8-2 0,-6 0 0,5 0-65,3 0 0,-4-2 1,1-2 27,3-2 1,2 0 0,1 5 0,0-3 1,1-2 0,-1 0 0,1 6 0,-1 0-61,1 0 1,-1 0 0,3-2 0,1-2 29,2-2 1,2 1-1,-3 5 1,1-2-15,-2-4 1,5 2-1,-1-6 1,0 1-68,0-1 0,1 4 0,-5-6 0,2-1-40,-1-3 1,3-1 0,0-1 0,0 1-210,0-1 1,1 7-1,-5-1 1,2-1-40,-1-3 1,-1 0-1,0 3 1,3 3 32,-3 2 0,4-3 0,-1 3 0,-3 0-167,-2 0 1,-7-3 0,0 5 0,-1 0-885,-1-2 1,5 6-1239,-3-3 2550,-4 3 0,0-6 0,-8-2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08:08.515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43 36 7267,'-17'0'1409,"5"0"-741,1 0 1,9 0 415,2 0-460,0-8 101,15 6 1,-11-8-290,8 4 0,-6 4-14,5-3 0,-5 3 363,6 2-451,-1 0 0,7 0-96,-1 0 0,1 0 1,-1 0-23,1 0 1,-1 0-1,1 0-123,-1 0 1,0 0 0,1 0-1,-1 0-63,1 0 1,-1 0-1,1 0 1,-1 0-53,1 0 0,5 0 1,0 0-1,1 0 37,1 0 0,0 0 0,6 0 0,-2 0-29,2 0 0,4 0 1,4 0-1,2 0-6,-2 0 1,3 0 0,1 0 0,0 0-7,-1 0 0,5 5 0,-4 1 0,1-2 8,5-2 0,-5-2 0,5 0 0,1 0 16,1 0 0,13 0 1,-4 0-1,8 0 35,2 0 0,9 0 0,-9 0 0,4 0-9,3 0 0,-11 0 0,6 0 0,-2 0-22,-2 0 1,6 0 0,-8 0 0,4 0-15,-1 0 1,9 0 0,-12 0-1,-2 0-15,-2 0 1,2 0 0,-4 0 0,-1 0 26,-5 0 1,0 0 0,-11 0 0,0 0 146,-1 0 0,5 0 0,-4 0 1,-3 0 2,-3 0 0,2 0 0,-12 0 1,2 0 100,0 0 0,-7 0 0,1 0 118,-4 0 0,-1 0-428,-1 0 0,-5 0-2162,0 0 626,-8 0-3971,-12 0 5566,-4 0 0,-13 0 0,7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08:12.673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18 105 8057,'-10'0'735,"3"0"1,9 0-344,3 0 1,-1-6-139,8 0 1,0-5-1,5 5-86,1 2 1,-7-4-1,1 2 1,1 1 39,3-3 1,1 6 0,1-4-65,-1 4 0,7-4 0,-1 1-74,-2 1 1,-1 0 0,-3 0 0,1-2-29,-1 2 0,-5 2 0,-1 2 1,3 0 41,1 0 1,3 0 0,-1 0 0,3 0-109,3 0 0,-3 0 0,5 0 1,-2 0 80,0 0 0,3 0 0,-5 0 0,2 0 55,-1 0 0,3 0 0,-2 0 1,0 0-22,3 0 1,-7 0-1,6 0 1,-2 0-6,1 0 0,5 6 1,-4 0-1,0-2-34,1-2 0,5 4 1,-4-1-1,2-1-59,0-2 0,-2-2 1,4 0-1,-2 0 51,2 0 1,2 6 0,0 0 0,-2-2 25,-2-2 1,1-2-1,4 0 1,-1 0-15,-3 0 1,3 0-1,-4 0 1,2 0-29,-2 0 1,2 0 0,-6 0-1,2 0-43,4 0 1,-4 0 0,3 0 0,-1 0-10,-2 0 0,6 0 0,-6 0 0,2 0 4,0 0 0,-2 0 0,4 0 0,-1 0 11,1 0 0,-4 0 0,2 0 0,0 2 19,-2 3 0,4-3 1,-6 4-1,3-4-8,3-2 0,2 0 0,2 0 0,-1 0 0,1 0 0,0 0 1,0 0-1,0 0-1,0 0 0,0 0 0,0 0 1,0 0 16,0 0 0,6 0 0,-1 0 0,-1 0 14,-2 0 0,-2 0 1,2 0-1,2 0-25,1 0 0,1 0 1,-6 0-1,0 0-10,0 0 1,0 0 0,2 0 0,2 0-8,1 0 0,1 0 0,-6 0 0,0 0 13,0 0 1,0 0-1,0 0 1,0 0 22,0 0 1,-1 0 0,3 0 0,2 0-33,2 0 1,0 0 0,-5 0 0,3 0-32,2 0 0,2 0 0,-4 0 0,1 0 18,-1 0 1,4 0 0,-2 0-1,-3 0 10,-1 0 1,0 0-1,2 0 1,2 0-6,-3 0 0,-1 0 0,0 0 0,2 0 45,2 0 1,0 0 0,-7 0 0,1 0 0,0 0 0,0 0-1,0 0 1,0 0 0,0 0 0,0 0 0,2 0 0,2 0-1,1 0 23,-1 0 1,-2 0 0,-2-2 0,0-2 0,2-2 0,2 3 0,1 1-55,-1 2 0,-2 0 1,-2 0-1,0 0 1,0 0-1,0 0 1,0 0-1,-2 0 1,-2 0-1,-2 0 1,2 0-1,0 0 0,0 0 1,-4 0-1,0 2 1,0 1-1,4 3 1,1-2-1,-1-2 1,-4-2-1,0 0 1,0 0-1,2 0 0,0 0 1,0 0-1,1 2 1,-1 2-1,-2 2 1,0-2-1,0-2 1,2-2-1,0 0 1,0 1-1,1 3 1,-1 2-1,0-2 0,0-2 1,0-2-1,0 0 1,0 0-1,0 0 1,0 2-1,2 2 1,2 2-1,2-2 1,-2-3-1,-2-1 0,-1 0 1,1 0-1,2 0 1,1 0-1,-1 0 1,-1 0-1,-3 0 1,0 0-1,0 0 1,0 0-1,0 0 1,0 0-1,-2 0 0,-1 0 1,-3 0-1,0 0 1,0 0-1,1 0 1,-1 0-1,2 0 1,0 0-1,1 0 1,-5 0-1,-2 0 0,-1 0 1,-1 0-1,1 0 1,-1 0-1,-3 0 1,-8 0-1,-12 0 0,-8-7 0,-3-3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08:16.203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0 210 7769,'10'-7'-1203,"-1"3"1264,-3-8 0,-4 6 134,4-5 0,-2 7 122,2-2-304,-4 4 0,13 2 6,-3 0 1,-2-2-1,1-2 71,3-2 0,-5 1 33,3 5 1,0 0-48,5 0 1,-5 0-77,0 0 0,-1 0 1,7 0 13,-1 0 0,-5 0 1,-1 0-1,3 0-5,1 0 1,3 5 0,-1 1 0,1-2 17,-1-2 1,1-2 0,-1 2 0,1 2-14,-1 2 0,1-1 0,-1-5 0,1 0-6,-1 0 0,6 0 0,1 0 0,-1 0 2,2 0 0,0 0 1,6 0-1,-3 0 24,-3 0 0,6-5 0,-2-1 0,2 2-19,-2 2 1,4 2 0,-6 0 0,2 0-11,0 0 0,1 0 0,3 0 0,-2 0-14,-2 0 1,0-2-1,6-2 1,-2-2 14,-4 2 1,4 3-1,-4-1 1,2-2 7,-2-2 1,4 0 0,-4 6-1,2 0 9,-2 0 0,4-6 1,-4 0-1,2 3-17,-1 1 1,1 2 0,-6 0 0,2 0-8,4 0 1,2 0-1,0 0 1,-2 0-7,-2 0 1,0 0-1,4-2 1,-2-2 3,-2-2 0,1 0 0,5 6 0,-3 0 10,-2 0 1,1 0 0,-6 0-1,2 0-3,4 0 0,-4 0 1,2 0-1,0 0-3,-1 0 0,5 0 0,-4-2 0,2-2 0,-2-1 0,2-1 0,-6 6 0,2 0 47,4 0 0,0 0 0,0-2 0,-1-2-25,1-2 0,2 0 0,2 6 0,-1-2 106,1-4 0,0 5 0,0-5 0,0 4-51,0 2 1,-2 0 0,-2 0 0,-2 0-36,2 0 1,-4 0-1,3 0 1,-1 0-23,-2 0 0,0 0 1,-6 0-1,3 0 58,-3 0 0,-2 0 0,-1 0 0,-1 0 14,1 0 0,-1-6 0,1 0 0,-1 2 25,1 2 0,-1 2 1,1 0-107,-1 0 0,0 0 1,1-2 7,-1-3 1,-5 3-117,0-4 1,-6 4-727,5 2 0,-7 2 822,2 4 0,4 3 0,-1 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9:08:31.5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1 280,'17'-49,"8"3,2 36,1 0,-3 3,-8 7,8 0,10 0,2 7,22-5,-13 6,14-8,8 0,-4-8,14 6,-1-5,-13-1,4 6,-31-6,20 8,-3 0,18-8,5 6,-7-5,0 7,0 0,-8 0,-2 0,0 0,-5 0,5 0,0-8,2 6,8-6,0 8,7 0,3 0,7 0,-7-8,5 6,-13-5,13 7,-13 0,10 0,-1 0,-30 0,44 0,-45 0,28 0,-10 0,-14 0,6 0,0 0,-5 0,13 0,-6 0,7 0,1 0,0 7,8-5,-6 6,5-8,1 0,1 0,9 0,-1 0,0 0,1 0,-9 0,-1 0,-1 0,11 0,1 0,6 0,-8 0,1 0,-1 0,-23 0,25 0,-15 0,23 0,-2 0,-7 0,-1 0,0 0,-7 0,-3 0,-7 8,-8 2,-1-1,-1 7,2-14,23 6,-3-8,13 7,-16-5,7 6,-15-8,15 0,-7 0,16-8,-5 6,-40-2,1 1,42 3,-23 0,19 0,-23 0,29 0,0 0,-6 0,4 0,-27 0,-2 0,-31 0,47-8,-16 6,25-12,4 8,-27 1,22-1,-13 0,-11-2,1 2,-25 4,24-3,-23-3,23 2,-23 0,23 6,-23 0,48-8,-23 1,27-5,-27-2,-2 9,-17-3,22 2,-22 4,17-4,-31 4,52 2,-15 0,-8 0,2 0,-23 0,23 0,-17 0,23 0,-18 2,18 4,-18-4,18 4,-16-4,22-2,-27 0,48 2,-16 4,-3-5,3 5,-21-4,10-2,-23 0,17 0,-18 0,24 0,-23 6,17 0,-16 0,28-6,-22 0,22 0,-27 0,34 0,-7 0,-4 2,9 3,-19-3,14 4,-28-4,22-2,-21 0,21 0,-18 2,18 4,-18-4,18 4,-18-4,18-2,-23 0,17 0,-18 0,24 0,-21 0,21 0,-28 0,28 0,-21 2,21 3,-24-3,18 4,-31-4,55-2,-22 0,31 6,-4 0,-27 0,-2-6,-24 0,50 0,-18 0,26 0,-26 0,16 2,-13 3,-5-3,0 4,-23-4,42-2,-15 0,23 0,-46 0,0 0,39 0,3 0,-27 0,23 0,-23 0,-15 0,1 0,37 0,6 0,-7-8,5 2,0 1,-23-1,11 21,-11-19,23 4,-23-3,12 3,-26 0,6 15,-4 5,-21 14,13 1,-5 0,15-15,10 3,10-23,7 0,-23 0,0-6,-31 4,54-6,-28 7,-9-4,2 2,38 3,3 0,-27 0,-2 0,-23-6,23 0,-24 0,50 6,-24-7,21 5,-25-14,-12-1,-30-3,-26-13,-35 4,-11-4,-26-2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13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1 305 10806,'9'0'560,"-1"0"-452,-2 0 0,3 0 44,7 0 0,0 0-93,0 0 0,0 0 0,0 0 0,0 0-28,0 0 0,0 0 0,2-1 0,1-3-147,3-1 1,4-2 0,-2 3 0,1-3 66,3-2 1,1 5-1,-1-3 1,-3 2-18,-2 0 1,0-1 0,-3 6 0,1 0 15,-1 0 1,-2 0-1,-2 0 88,0 0 1,-5 0-1,-1 0 1,3 0 0,-4 6 0,1-1-5,3-1 1,-4-1 277,1 2 0,-4-3 22,4 4-311,-6-5 0,5-1-45,-4 0 0,-1 0-76,6 0-202,-6 0 302,3 0 41,-7 8 0,0-5-44,0 8 133,0-8-137,0 4-17,0-7 158,0 0 12,7 0-23,-5 0-133,5 0 0,-7-1-3,0-5-9,0 5-4,0-7 16,0 8 7,0-7 0,0 4 0,0-8 0,-2 0 15,-3-5 1,1 6 2,-6-1 0,-1 0 41,-5-5 0,0 0-31,0 0 0,0 0-5,0 0 0,2 5 0,1 1 45,3-3 1,6 4-1,-3 0 8,0 2 0,5 0 1,-5 4 47,0-3 1,5-1-26,-3 2 1,-3 1-38,3-6 0,-2 6 1,3-3 160,-1 0-95,0 5-126,5-5-3,0 7 1,0 2 8,0 3 1,0-2 75,0 8 2,0-7 1,1 3 50,5-7 50,-4 0-170,5 0 0,-5 0 5,3 0 1,-2 5-61,8 1 0,-6 4 0,4-3 0,0 1-51,0-1 0,-3-2 0,2-3 1,1 1 66,0 3 1,2 4 0,5-4 6,0-3 1,-5 4-1,-1 1 14,3 0 0,-4-4 1,0 3 19,-2 0 0,3-3-7,-4 7-24,6-8 1,-8 4 0,7-7 114,-8 7 0,4-3 78,-7 7-148,0-8 0,0 6-11,0-4 1,0-1 0,-2 5 69,-3-2 0,2 5-53,-8-1 0,6 3 1,-4 2-22,1 0 0,-4 1-27,1-1 0,2-2 1,1-2-452,0-1-434,3-7-201,5 3 0,0-6-566,0 5 1,0-3 1661,0 8 0,0-7 0,0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10:32.24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785 524 5987,'-10'8'0,"2"1"0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10:54.87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122 329 7431,'-7'-10'0,"-5"4"0,-11 4 0,-5 2 0</inkml:trace>
  <inkml:trace contextRef="#ctx0" brushRef="#br0" timeOffset="595">0 346 7047,'0'-12'622,"2"3"-196,4 1 1,-4-6-96,4 3 0,-5 1 0,1 0 0,2 1 184,2-1 0,0 4 0,-4-4 129,4 3 0,-2 1-444,7 6 1,-1 8-1,2 3 1,-7 7-153,-3 5 1,-2 4-1,0 8 1,0 0-118,0 0 1,0 2 0,0 2 0,0 1-130,0-1 0,0 4 0,0-2 137,0-3 1,0-7 0,0-3 0,0-3 0,0-4 141,0-1 0,0-9 201,0 1 1,0-10-185,0-2 1,0-8 0,0-11 0,0-3-90,0-1 1,-2-14 0,-1 2 0,-3-2-27,2 0 0,-4-5 0,0-5 0,1-3-32,-1-3 0,2 3 0,6 3 0,0 7 55,0 3 0,0 2 0,0 0 1,0 2-10,0 4 0,6 4 0,2 7 1,1 1-126,5-1 0,7 3 0,4 3 0,3 4-51,3 0 1,2 7-1,2-3 1,-1 6-25,1 3 0,6 9 0,0-2 0,-2 3-61,-2 3 0,-3 5 1,-1 0-1,-3-1 146,-7-3 1,-4 4 0,-1 1 0,-3-1 173,-3 2 0,-4-6 1,-10 5-1,-2-5-6,-2-1 0,-13 3 0,-1-2 0,-3-5 379,-2-4 1,-4 1 0,3-5 0,-1-2-131,-4-2 1,0-2 0,0 0-1,4 0-155,2 0 1,-4-2-1,5-2 1,3-2-396,2 2 1,1-3 0,1 1-1879,-1 2 1534,8 2 1,5 10-1,10 1 1,9 3 594,7 0 0,-1-1 0,5 7 0</inkml:trace>
  <inkml:trace contextRef="#ctx0" brushRef="#br0" timeOffset="978">751 608 8201,'17'8'352,"-5"-4"0,0 5-118,1-1 1,-3 0 0,2-2-57,1 5 0,-5-1-78,-2 2 0,-6-8 0,-6 1 63,-6-3 1,3-2 0,-3 0 272,-2 0 0,-1-2 1,-3-3 72,1-7 0,7-4 0,4-1-207,5-1 1,1 1 0,1 0-1,5 1-177,6 4 1,3-3 0,3 3-1,-1-1-95,1 1 0,5-2 0,2 7 0,1-1-16,-1 0 0,4 2 1,-6 6-1,-1 0-1168,-3 0 1,4 0 0,1 2 138,-3 4 0,-2 4 0,-3 7 1015,-5 1 0,5-1 0,-6 1 0</inkml:trace>
  <inkml:trace contextRef="#ctx0" brushRef="#br0" timeOffset="1195">1415 573 7844,'0'18'671,"0"-1"-544,0 0 1,0 1 0,0-1 0,0 1 219,0-1 0,2-5 0,1 0 1,5-1-579,2-1 0,-4 4 0,3-7-1501,-1 3 1732,6-6 0,-5-4 0,9-10 0</inkml:trace>
  <inkml:trace contextRef="#ctx0" brushRef="#br0" timeOffset="1364">1502 311 8376,'0'-17'0,"-2"1"3412,-4 5-3554,4-5 1,-6 16 207,8 0 0,0 8 0,2 9 1,4 1-644,6-1 0,1 6 577,-1 1 0,11 7 0,-3-4 0</inkml:trace>
  <inkml:trace contextRef="#ctx0" brushRef="#br0" timeOffset="2213">1816 503 7874,'0'-8'464,"0"8"1,0 8 0,0 12 0,0 1-408,0 2 0,2 1 0,2-7 1,2 0-157,-2 1 0,-2-1 0,0 1-54,4-1 1,-5-5 279,5 0-47,-4-8 0,-8 1 0,1-10 0,1-7 0,2-4 4,2-1 0,0-1 1,2-1-1,2-2 11,1-3 0,7 1 0,-4 6 0,2-1-78,3 1 0,3 5 1,1 2-1,1 3-146,-1 3 1,0 4 0,1 4 8,-1 1 1,-5 15-1,0-3 1,-1 3 51,-1-1 1,0-1-1,-6-1 1,1 0 105,-1 1 1,-2-1-1,-2 1 570,0-1 23,0 1-511,0-8 1,0-5 0,2-10-107,4-7 0,4-4 0,7-1 0,1-1-249,-1 1 0,6-1 1,1 1-1,-1 2-48,2 3 1,-5-2-1,5 8 1,-2 3 132,0 1 1,1 2-1,-7 0 1,1 2 18,-1 3 1,-7 5-1,-2 8 1,-3-1 122,1 0 1,0 1 0,-6-1 0,0 1 80,0-1 1,0 1-1,0-1 255,0 1-330,0-9 0,8-1 0,3-8-186,5 0 1,1-2 0,1-4 0,-1-3 51,1-1 1,-1-5 0,1 5 0,-1-2-88,1 1 0,5 7 0,0-4 0,1 2 223,1 0 0,-4 0 0,6 4 0,-2-1 0,-3-3 0,3 0 0,0 6 0,0 0 0,1 0 0,3 0 0,-4 0 0,0-2 19,1-4 1,-3 2 0,-6-5-1,1-1 262,-1 0 1,1-1-1,-1-7 1,-1 1 49,-5-1 0,3 1 1,-8-3-1,-2-1-77,-2-2 0,-2-3 1,0 5-1,-2-2 20,-4 1 0,-4 5 0,-7 3 0,-3 5-6,-3 1 0,-4 4 0,-8 10 1,0 6-19,0 3 0,0 4 1,0 5-1,2 5-78,4 4 0,4 2 1,9 2-1,5 1-88,5 3 0,6 0 0,8-6 0,9 0-79,10 0 0,16-8 1,9-4-1,8-5-232,2-7 0,12-3 0,-2-8 0,4-2-610,1-4 0,7-5 1,-7-11-1,-1-1 837,-6 2 0,-4-14 0,4-2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11:04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280 402 7789,'11'8'0,"-1"3"-195,-2 5 0,-2 1 1,-6 1-1,0-1 46,0 1 0,0-1 0,0 0 1,0 1 172,0-1 1,-2 1 0,-4-1 177,-6 1 0,-3-8 0,-3-3 0,1-1 46,-1 0 0,-5 0 0,0-6 1,1-2-67,3-4 1,-4 2 0,-1-6 0,3 1-76,2-1 1,1-2-1,3-5-271,3-1 0,4 7 0,8-1-437,0-1 0,8 5 0,4 2 601,3 4 0,10-6 0,3-1 0</inkml:trace>
  <inkml:trace contextRef="#ctx0" brushRef="#br0" timeOffset="291">577 646 7856,'-16'-11'0,"2"-1"228,3-2 1,1 5 0,-3-3 0,1-2 179,-2-1 0,1-3 1,-1-1-1,3-2-262,-3-3 1,4-1 0,-1 4-1,-1-4-36,2-3 1,2-1-1,8-6 1,0 2 7,0 4 1,0-4 0,2 6 0,2 0-90,2 4 1,8 3-1,-1 3 1,7 1-38,3 5 1,2-3 0,-3 8-1,3 0 27,2-1 0,2 5 1,6-4-1,-2 4-379,-4 2 0,2 0 0,-6 2 1,3 4-53,3 5 1,-6 5 0,-2 1 0,-4 1-774,-1-1 1185,-8 1 0,5-1 0,-5 1 0</inkml:trace>
  <inkml:trace contextRef="#ctx0" brushRef="#br0" timeOffset="487">384 349 8081,'-17'0'0,"0"0"331,-1 0 0,6 0 1,3-2-5,1-3 1,4 3-163,10-4 0,11-2 0,13 2 0,2 2-406,3 2 1,2-3 0,6-1 0,7 2-191,7 2 0,1 2 0,-4 0 0,3 0 431,1 0 0,8-8 0,-4-1 0</inkml:trace>
  <inkml:trace contextRef="#ctx0" brushRef="#br0" timeOffset="900">1939 70 7848,'6'-21'467,"-1"3"1,1 5 411,2 3-567,-6 2-90,6 8 0,-2 8 0,-1 4 0,-1 3-116,-2 2 0,-2 7 0,0 1 0,0 0-173,0 0 1,0 7-1,0-5 1,0 2-73,0 0 1,0-2-1,0 2 1,0-4 76,0 1 1,0-7 0,0 4 0,0-3 108,0-3 1,0 1 0,2-3-1,2-1 195,2-3 1,2 1-79,-3 5 0,-1-7 1,8-4-1,2-4-118,1-2 1,3 0-1,-1 0 1,0 0-39,1 0 0,-1 0 0,3 0 1,1 0-154,2 0 1,1 0 0,-7 0-1,1 0-590,-1 0 1,1 0 0,-1-2-240,0-4 1,-1 2 973,-4-7 0,-5-1 0,-7-5 0</inkml:trace>
  <inkml:trace contextRef="#ctx0" brushRef="#br0" timeOffset="1502">1747 349 7848,'-16'-11'461,"5"-1"1,3 0-108,8-5 1,13 1-1,7 3 1,5 3-387,6 2 1,2 1 0,4 3 0,4-4-163,5-2 1,1 4-1,3-3 1,3-1 28,-5 0 1,8 1 0,-7-5-1,-4 4-124,-7 3 0,5 1 0,-12 4 0,-2-2-12,-2-2 1,-3 0 342,-7 6 1,-7 2 0,-2 4 0,-3 6 74,1 3 0,0 3 1,-6-1-1,0 1 49,0-1 0,0 1 0,0-1 1,0 1 19,0-1 0,0 0 0,2 1 0,4-3-197,5-3 0,7 2 0,1-7-76,-1 3 1,9-6 0,-10 2 0,3-4-70,-1-2 1,1 0 0,1 0 0,2 0 56,-1 0 0,-3 0 0,-2 0 1,3 0-68,3 0 0,-3 0 0,3 2 0,-4 2 113,-1 1 1,-1 1-1,1-6 1,-1 0 43,1 0 1,5 0-1,0 0 1,-1 0 69,-3 0 1,-2-6 0,1 1-1,-1-1-34,1-2 0,-1 4 0,1-6 0,-3 1 2,-3-1 1,1-2-1,-7-5-2,-2-1 1,-2 7 0,-2-1-1,-2 1 56,-4 1 1,-3 2-1,-9 8 1,-1 0-20,-5 0 1,5 0 0,-4 0 0,3 2 300,3 4 0,-4 4 1,1 7-1,5 0-96,-1 1 0,3-1 1,1 3-1,6 1-149,4 2 0,2 1 0,0-7 0,2 1-260,4-1 1,4-1 0,7-3 0,1-3-87,-1-2 0,2 3 0,3-5 1,3-2-490,2-2 0,0-2 0,4 0 715,-2 0 0,1 0 0,4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10:59.2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1 330 7126,'0'-10'1119,"2"-3"-948,3 7 0,3-2 0,6 4-31,-3-1 0,1-1 1,5 6-48,1 0 1,-1 0 0,1 0 0,1 0-1,3 0-18,1 0 1,8 0-1,-2 0 1,6 0-140,6 0 0,-4 6 0,5-1 1,1-1-192,4-2 1,3-2-1,2 0 1,-1 0 19,-5 0 0,5 0 0,-6 0 1,-1 0 100,-3 0 0,-4 0 0,-4 0 1,-4 0-29,-6 0 1,-3 0-1,-3 0 3,0 0 0,-1 2 3,-4 4-82,3-4 7,-13-2 231,6-10 0,-8-7 0,0-1 0</inkml:trace>
  <inkml:trace contextRef="#ctx0" brushRef="#br0" timeOffset="370">1014 86 7906,'-12'-10'20,"2"2"527,2 0-463,3 7 0,7-7 0,3 8 0,7 0-23,4 0 0,3 0 0,2 0 1,3 2-25,-3 4 0,-2 1 0,1 7 0,1-3-207,2 3 0,1 0 0,-7-1 0,1-1 35,-1 1 0,-5 3 1,-3 1-1,-1 1 85,-4-1 0,-2 1 0,-2-1 3,0 1 0,-8-1 1,-3 1-1,-5-3 149,-1-3 1,-7 1 0,1-5 0,2 0-32,1 0 1,3 0 0,-1-5-316,1 3 1,-1 0-1,1-6-809,-1 0 1053,9 0 0,1 0 0,8 0 0</inkml:trace>
  <inkml:trace contextRef="#ctx0" brushRef="#br0" timeOffset="742">1677 173 7620,'-17'-10'-57,"5"3"137,0 7 0,7 1 0,-5 5 0,2 6 4,4 3 0,2 3 1,4-1-1,4 3-92,6 3 1,5-4 0,5 5-1,3-7-9,2-5 1,2 3 0,6-5 0,0 0 8,0-4 1,0 1 0,0-1 0,0-2 24,0-2 0,-1-4 0,-1-2 1,-3-4 201,-7-1 1,-4-1 0,-3-4 0,-3 3 59,-1-3 0,-8-3 0,2-5 0,-6-1-69,-6 2 0,-4 1 0,-7 3-172,-1-1 0,1 7 1,-1 1-1,1 2-523,-1 4 0,1 3-482,-1 1 0,3 1 1,5 3 966,10 2 0,8 8 0,9-5 0</inkml:trace>
  <inkml:trace contextRef="#ctx0" brushRef="#br0" timeOffset="1137">2393 121 7915,'0'17'-38,"0"1"1,0 1-1,0 2-155,0 3 0,0-1 0,0-4 0,0 3 36,0 1 0,0 0 0,0-5 135,0-1 1,2-7 0,2-2 81,2-1 1,0-7 137,-6 0 1,-2-2-1,-2-9-5,-2-3 1,0-1 0,6-3 0,0 1-76,0-1 1,0 1-1,0-1 1,2 3-43,4 3 1,4-3 0,7 5 0,1 0 16,-1 4 0,1 4 0,-1 2 0,0 0-205,1 0 1,-1 0 0,1 2 0,-1 2 103,1 2 0,-1 8 0,-1-3 0,-3 5 39,-1 1 1,0 1-1,3-1-76,-3 1 1,3-1-1,-3 1-221,4-1 0,-5-7 1,-1-2-1,0-3-284,-1 1 1,3 0 549,5-6 0,1-8 0,-1-1 0</inkml:trace>
  <inkml:trace contextRef="#ctx0" brushRef="#br0" timeOffset="1295">3004 278 7805,'0'17'-401,"0"1"418,0-1 0,0 1 0,2-3 0,2-1-60,2-3 0,2-7 0,-4 4-680,2 0 723,7-6 0,-11 5 0,6-7 0</inkml:trace>
  <inkml:trace contextRef="#ctx0" brushRef="#br0" timeOffset="1462">3162 51 8062,'-2'-18'664,"-4"1"-1097,4 7 0,-6 4 298,8 12 1,2 4-1,4 7 1,4 1-511,-1-1 645,7 1 0,1-1 0,11 1 0</inkml:trace>
  <inkml:trace contextRef="#ctx0" brushRef="#br0" timeOffset="2008">3459 208 7883,'11'0'-217,"1"0"1,-6 6 0,3 2 0,1 1 330,0 5 0,-6 1 0,1 3-171,-3-1 1,-2-5 0,-2 0-4,-3 1 0,-3-3 0,-6 0 1,3-3 44,-3-3 0,-1-2 0,-3-2 0,1 0-4,-1 0 1,7 0-1,-1 0 1,-2 0 23,-1 0 0,3-8 0,2-3 1,3-5 1,1-1 0,6-1-3,0 1 0,2 1 0,2 3 0,3 3 8,3 2 1,2-3-1,5 3 1,1 0 24,-1 0 0,1 2 1,-1 6 53,1 0 0,-1 0 1,0 0-35,1 0 1,-6 8-1,-1 4-18,3 3 0,-6 3 0,-3-1 0,-3 1-10,-2-1 0,2 1 0,2-1-16,2 1 0,0-1 0,-6 1 0,0-1 9,0 0 0,0 1 0,0-1 163,0 1 0,0-6 81,0-1 0,0 1-90,0 5 1,2-7 0,4-4-144,5-4 0,5-2 0,1 0-76,1 0 1,-1 0 0,1 0 0,-1 0 0,1 0 0,-1-2 0,0-2-727,1-2 0,-1 0 0,1 4 769,-1-3 0,1 3 0,-1-6 0</inkml:trace>
  <inkml:trace contextRef="#ctx0" brushRef="#br0" timeOffset="2320">3982 225 8239,'0'18'110,"0"-1"0,2 1 0,4-1-129,6 1 1,3-1 0,3-1 0,-1-3 49,1-1 0,1-8 0,3 2 0,1-2-1,-2 1 1,-1-3 0,-1 4 0,2-4 157,3-2 1,-1-8 0,-6-1-39,1-1 0,-8-6 1,-5 5-1,-1-3-72,2 2 1,-4-3 0,4 3 0,-4-3-193,-2-3 1,-6 1 0,-2-1-287,-2 1 0,7 5 0,-5 3-1341,0 1 1741,6 2 0,-6 6 0,8 0 0</inkml:trace>
  <inkml:trace contextRef="#ctx0" brushRef="#br0" timeOffset="2650">4524 295 7802,'17'0'-63,"1"0"1,-1-2 0,1-2 123,-1-1 1,-3-3 0,1 4 0,5-4-94,-1-2 1,0 5-1,-1-7 1,-1 0-17,1 3 1,-6-7 0,-1 6 0,1-1-20,-2-1 1,-3 1 71,-7-7 1,-2 3 0,-3 3 0,-7 6-13,-4 4 1,-1 2 0,-1 0 0,-1 0 220,-4 0 1,3 8 0,-3 4 0,4 3-23,1 3 0,3 5 0,1 0 0,4-2-114,3-1 1,1-3 0,6 3-1,0 1-78,0 2 1,0 1 0,0-7 0,2 1-31,4-1 0,1-5 0,7-3 0,-2 1-224,1 0 1,3-6 0,1 1 0,1-3-439,-1-2 0,0 0 692,1 0 0,7-7 0,2-3 0</inkml:trace>
  <inkml:trace contextRef="#ctx0" brushRef="#br0" timeOffset="3054">4995 173 8353,'0'17'184,"0"1"-230,0-1 0,6 1 1,0-1-1,-2 1 83,-2-1 0,0-1 0,2-3 108,1-1 1,1-6-21,-6 5-33,0-7 0,0 2-196,0-12 1,2-3-1,4-9 2,6 1 0,-3 1 1,3 3-1,0 1 48,-3-2 1,7 7 0,-4-1 68,3 0 0,3 6 1,-1-4 29,0 4 1,1 2 0,-3 2 0,-1 4 110,-2 6 1,-6-3-1,3 3 1,1 0 33,0-3 0,-1 7 0,5-4 1,-2 1-170,1-1 0,3 3 21,1-3 0,1 2 0,-3-1-146,-3-1 0,3-8-1040,-3 2 1,-2-5 1143,1-1 0,1 0 0,5 0 0</inkml:trace>
  <inkml:trace contextRef="#ctx0" brushRef="#br0" timeOffset="3404">5607 348 7859,'17'0'-363,"1"0"1,-1-2 630,0-4 1,1 4-1,-1-6 1,1 2-34,-1 1 0,1-7 0,-1 6 0,1 0-181,-1-2 1,6 5 0,1-7 0,-3 0-21,-1 0 0,-9 5 1,1-5-1,-1 0-33,-1 1 0,-2-3 0,-8-6-88,0 1 1,-2 5-1,-4 3 1,-5 1 84,-5 4 1,-1 2-1,-3 2 1,-1 0 147,-3 0 1,1 0 0,4 2-1,-3 4-43,-1 5 1,0-1-1,7 2 1,3 1-66,1 3 0,6 1 1,-3 1-1,1-1-167,4 1 1,2-1 0,2 1 0,2-1-104,4 1 1,-2-7-1,7 1 1,3 0-140,1-3 0,3-1 0,-1-6 0,1 2-3,-1 2 0,3-1 1,1-5 373,2 0 0,8-7 0,-3-3 0</inkml:trace>
  <inkml:trace contextRef="#ctx0" brushRef="#br0" timeOffset="3774">6323 103 7838,'0'-17'142,"-2"1"-18,-4 5 1,-4 3 0,-5 10 0,-1 2 0,3 3 201,-1 3 0,-5 2 0,9 5 1,-2-1 31,1-5 1,7 5 0,-2-5 0,4 5-249,2 1 1,0 1 0,2-3 0,4-1-116,5-2 0,5-3 1,1 5-1,3-4-55,3-3 1,-4 1 0,7-4 0,-3 2 87,0-2 1,6 0 0,-3 0 0,-1 1-95,0-1 0,-8 0 1,-5 0-1,0 4 142,-3 1 1,1-5 0,-6 4 12,2 0 0,-2 0 1,-10 3-1,-6-3-3,-3 0 0,-3-6 0,1 5 0,-1-1-31,1 0 0,-1 0 0,1-4 0,0 2-351,-1 2 0,1-1 0,1-3-1069,4 4 0,3-4 556,3 4 1,6-6 0,0-4 808,10-2 0,5-15 0,3 1 0</inkml:trace>
  <inkml:trace contextRef="#ctx0" brushRef="#br0" timeOffset="4074">6794 138 8293,'0'-17'1104,"0"7"0,-8 2-659,-3 8 1,-3 2 0,3 4-196,5 6 0,6 3 0,6 3-171,5-1 1,5 0-1,1-1 1,3-2-17,3-3 0,-4-1 1,7 3-1,-3-1-137,0 2 1,0-5 0,-5 3 0,-1 0 184,1-3 0,-3 7 0,-3-4-1,-6 3 1,-4 3 0,-4-1-25,-4 0 0,-4-1 0,-7-2 0,-1-5-389,1-1 1,-6 0 0,-3-4-1,1 3-416,0 3 0,-4-6 0,4 4 1,-3-2 718,-3-1 0,-2 1 0,-2-6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11:06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1 140 7786,'0'-17'-225,"6"5"1,1 2 249,3 3 1,-4-5 0,4 4 0,-1 1 219,1-1 0,-4-6 1,5 4 94,3 1 0,-4-5-92,1 8 1,-5 1-160,6 5 0,-8 1 0,2 5 0,-4 6-77,-2 3 1,0 11-1,0 5 1,0 6-159,0 3 0,0 9 0,0-3 0,0 3-50,0-2 1,0 1-1,0-7 1,0-4 126,0-6 0,0 0 0,1-8 0,3-2 147,2-1 0,2-5 0,-4-1 13,2-2 1,1-9 0,-3 1 0,4-8 162,2-7 0,-4-1 1,5-3-1,1-5 13,-2 1 0,5-6 0,-3-1 0,1-1-184,-1-4 1,3 0-1,-3 0 1,4 2-60,1-2 0,6-2 0,1 0 0,-3 4-156,-2 6 1,-1 3-1,-1 5-921,1 3 0,-1 4 361,1 8 0,-3 8 1,-3 4 691,-6 3 0,-4 3 0,-10-1 0,-2 0 0</inkml:trace>
  <inkml:trace contextRef="#ctx0" brushRef="#br0" timeOffset="209">385 472 7405,'0'12'559,"0"-1"1,2-5-1,2 6 1,4-1 0,1 1-308,5 0 1,-4-3 0,1 5 0,1-2-181,-2 1 1,5 1 0,-3-1 0,1-1 15,-1 2 0,3-7 0,-3 1 0,4-2-1056,1 0 1,-5 0 0,-1-6-98,3 0 0,2 0 1065,1 0 0,-7 0 0,-3 0 0</inkml:trace>
  <inkml:trace contextRef="#ctx0" brushRef="#br0" timeOffset="633">752 524 7853,'8'10'308,"-5"-2"0,7-6 0,0 2-80,0 2 0,1-1 0,7-5 0,1 0-49,4 0 0,-1 0 1,7 0-1,2 0-218,2 0 1,2-2-1,-2-1 1,-2-3-57,-2 2 0,-6-4 1,4 0-1,-1 1-54,-5-1 1,-8-4 0,-3 4-1,0 1 53,0-1 0,-7-6 0,3 3 0,-6-3 89,-6 2 0,3-3 1,-9 5-1,-2-1 11,-1-1 1,-3 8 0,1-2-1,-1 4 70,1 2 0,-6 0 1,-1 0-1,3 0 62,2 0 1,-5 8 0,1 4 0,4 3-26,5 3 1,-1-1 0,3 1 0,-2-1 34,3 1 0,-3-1 1,8 2-1,2 3-15,2 1 1,2 0 0,0-5 0,2-1-64,4 1 0,4-3 0,7-1 0,1-4-6,-1-3 1,3 5 0,1-6-1,2-2-187,-1-2 0,3-2 0,0 0 0,0 0-310,1 0 0,-1 0 0,-4 0 0,2-2-197,-1-4 0,-3 2 1,-1-6-1,-1 1 632,1-1 0,-1-2 0,1-5 0</inkml:trace>
  <inkml:trace contextRef="#ctx0" brushRef="#br0" timeOffset="1026">1503 420 9466,'9'17'254,"-1"1"1,-6-1 0,4-1-158,6-5 1,3 3 0,3-8 0,-1-1-57,1 3 0,5-6 0,2 4 0,0-4 6,0-2 1,1-2 0,-5-2-1,2-4-84,-1-1 0,-3 3 1,-1-6-1,-1-1 22,0-3 0,-1-1 1,-2-1 256,-3 1 0,-7-1 36,2 1 1,-6 7-1,-6 4-145,-6 4 1,-3 16-1,-3 5 1,-1 5 53,-4 1 0,1 6 1,-7 0-1,0 6-148,2 3 1,-4 1-1,6-4 1,0 2-129,-1 2 1,3-1 0,6-7-1,-1-3-87,1-7 1,5 2 0,2-2 5,3-1 0,-5-9-795,6-1-1146,0-8 599,6 4 1512,8-16 0,9-10 0,11-9 0</inkml:trace>
  <inkml:trace contextRef="#ctx0" brushRef="#br0" timeOffset="1149">2079 839 7786,'10'-8'-187,"-4"6"0,-12-4 187,-6 4 0,-3 2 0,-3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1T19:12:01.5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0,'48'20,"22"-5,-39-15,37 0,-6 0,0 0,6 0,-14 0,14 0,-13 8,13-6,-14 6,14-1,-14-5,22 6,-12-8,21 0,-5 0,-1 0,-1 0,7 0,5 0,1 0,-4 0,-27 0,22 0,-26 0,22 0,-8 0,0 8,7-6,-5 6,13-1,-13-5,6 14,-1-14,-5 5,14-7,-7 0,8-7,1 5,-1-6,0 8,-7 0,5 0,-5 0,7 0,1 0,-1 0,-8 0,-9 8,-2-6,-14 5,14-7,-5 0,6 0,1 0,-8 0,6 0,-13 0,12 0,-12 0,5 0,-8 0,1 0,-9 0,7 0,-14 0,13-7,-13 5,6-6,-8 8,0 0,0 0,-8-8,6 6,-14-5,6 7,-7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12:10.089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1196 2476 7861,'6'-17'-89,"1"-2"0,3-3 355,4-1 0,7-14 1,4 0-1,0-7-47,1-11 0,5-5 1,-4-10-1,2-2 361,0-3 0,-2-11 1,4-7-1,-2-2-486,-14 45 1,1-1-1,3-1 1,1-1-1,1-7 1,1-2 0,0 0-1,1 0-205,0-3 1,2 0-1,3-6 1,2 0 0,1 4-1,0 0 1,1 0-1,-2 1 48,0 2 0,-1 1 0,-2 7 0,0 2 0,-2 2 1,0 1-1,-1 6 0,-1 1 6,18-34 0,-6 22 0,-6 11 0,-6 12-23,-4 10 1,-1 11 0,-1 8 0,-1 10-17,-4 12 0,1 11 0,-5 17 0,0 15 86,-1 10 0,-1 19 1,-5-39-1,-2 2 0,1 4 1,0 1-19,0 1 1,0 2 0,0 7-1,0 2 1,0 1 0,0 0 0,0 0-1,-2 1-123,-1-2 1,1 0 0,1-3 0,0 0 0,-2-1 0,0 0 0,2-5 0,2-2-40,1-5 1,2-1-1,-1 42 1,7-16 0,0-11 173,0-13 0,-7-5 0,3-11 1,-4-6-11,-2-8 0,-8-5 1,-5-3-1,-8-1-8,-9-5 0,-5-3 0,-7-8 1,-9-2-262,-5-4 1,-18-11 0,-3-14 0,-13-8 210,41 16 1,-1-1 0,-2-3-1,0-2 1,-2-2 0,-1 0 0,-1-2-1,-1 0 30,0-3 0,0 0 0,-1 2 0,0 0 0,-3 2 0,-1 0 0,1 1 0,0 0 60,0 3 0,0 0 0,1-1 0,-1 2 0,3 4 0,0 3 0,3-1 0,1 1 420,4 2 1,-1-1 0,2 0 0,1 1-1,-35-5 1,11 2 61,8 1 1,16 9 0,13 1 0,10 2-144,5 4 0,12-3-362,8 1 0,18 0 0,17 6 1,11 0-39,11 0 0,14-6 0,19-2 0,-40 4 0,1-1 21,2-2 1,2 0 0,5 0 0,1-1-1,0-2 1,2 0 0,3 0 0,2-1-49,0 0 0,1-1 0,8-5 1,0-1-1,-5 1 0,-1 1 0,3-2 1,0 1-81,4-2 0,1-1 0,-2-3 1,1-1-1,4 2 0,-1 0 1,-3-1-1,-1-1 99,-3 1 1,-2 0 0,1 0 0,-1-1 0,-5-2 0,-2 0 0,0 0 0,-1-1-38,-6 1 0,0 0 0,1 0 0,-2-1 0,-6 1 1,-3 0-1,-2 1 0,-2 0 230,29-22 1,5 0-1,-22 12 1,-5 8 384,-13 6 1,-14 13-364,-18 8 1,-24 25 0,-25 22 0,-13 19-42,22-24 1,-2 1 0,-4 3-1,-1 1 1,-7 12 0,-1 3-1,-4 1 1,-1 2 7,-2 3 1,0 2-1,-5 5 1,-1 1 0,19-24-1,0-1 1,-1 1-1,1 1 1,0 1 0,1 0-240,0 0 1,1 0 0,0 1 0,0 2 0,0 1 0,1-2-1,-13 20 1,1-3 0,2-1 0,1-2 144,0-3 0,1-2 1,7-7-1,0-1 0,1-5 1,1-2-1,4-4 0,2 0-92,3-4 0,2-1 0,-19 27 0,6 0 67,5-6 0,6 4 0,1-6 0,-2-4 0,-2-5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9:14:24.485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480 1675 7412,'0'18'-213,"0"-7"0,0 1 675,0 2 0,6-5-454,-1 3 1,3-6 53,-2 5 0,-2-7 1,6 0-1,-1-8 7,1-7 1,-4-1-1,5-3 1,1-5-49,-2 1 0,5-8 0,-3-3 1,3-3-3,3-1 1,-1-5 0,3-6 0,1-7-48,2-3 0,1-13 0,-5-1 1,2-7-190,3-8 1,-1 7 0,-6-16 0,1-2 175,-1 0 0,-8 44 0,0 1 0,8-44 1,1 5 78,-1 6 0,1 9 0,-3 14 0,-1 9 59,-3 7 0,-5 9 0,4 8-95,-2 1 1,5 5-1,-1 9-15,3 7 1,-3 10-1,0 9 1,1 7 31,3 9 1,-4 4 0,-1 9 0,3 8 19,1 5 1,3 12-1,-3 2 1,-1 7-24,-3 3 0,1 5 1,4-3-1,-3 3 9,-1 2 0,-8 1 0,4-3 0,-3-3-45,1-7 0,2 1 1,-4-4-1,2-6 21,-2-4 0,3-12 0,1-9 0,0-4 9,0-2 1,-3-8 0,-3-4 643,4-3-527,-4-11 1,-2-1 0,-12-10 0,-3-4-131,-3-5 1,-5-7 0,-2-3-1,-2-2-70,-4 1 1,-8-5 0,-2 0 0,2-2 24,2 0 0,-3 7 1,-3-1-1,0 4-134,1 1 0,-5 3 0,4 1 0,1 4-146,-1 3 1,-4-5-1,7 6 1,1 0-448,2-1 775,2 5 0,0-14 0,0 6 0</inkml:trace>
  <inkml:trace contextRef="#ctx0" brushRef="#br0" timeOffset="509">43 977 8024,'-15'-8'0,"1"-4"-468,2-3 1,10-1 225,2 5 1,10 3 0,11 6 0,5-2 225,1-2 1,8-5 0,6 5 0,-1 0-21,3-2 1,-4 4 0,7-5 0,3 1 213,1 4 0,3-4 0,1 2 0,4 1-62,6-3 0,6 4 1,6-6-1,1 1-118,-3-1 0,13 0 1,-7-3-1,5 1-95,7-2 0,-1 1 0,-4-1 0,-1 4 7,-5 3 0,-5-7 0,-10 4 1,-4-1 64,-2-1 1,-4 6 0,-7-3 0,-5-1-38,-1 0 0,-4 6 1,-8-3-1,-4 1 431,-2 0 0,-7 0-257,-7 6 1,-9 0-1,-2 0-79,-9 0 0,-15 2 0,-5 2 0,-4 4 31,-2 1 0,-7 9 1,-5 7-1,-3 2 36,-3 4 0,-1 10 0,-4 8 0,-4 7-23,-1 8 1,27-26 0,-1 1 0,1 4 0,0 2 0,-2 2 0,0 1-56,0 0 0,-1 1 0,-1 1 0,0 1 0,4-4 0,0-1 0,4-2 0,0-1-76,-24 35 1,4-6 0,15-18 0,4-7-2,0-9 0,2-7 0,2-13 0,3-1-92,1 1 1,4-8-1,-6-5 1,-1-3-271,1-2 0,4-6 0,-6-3 417,-2-7 0,-10-5 0,-4-14 0</inkml:trace>
  <inkml:trace contextRef="#ctx0" brushRef="#br0" timeOffset="783">305 872 8024,'2'-16'344,"2"3"1,4 3-763,1 2 0,-3 3 258,6 5 1,7 9-1,10 9 1,6 7-1,4 4 284,2 0 0,7 8 0,-1 10 0,1 3 70,-1 2 1,1 3 0,-7 1 0,-2 4-22,-2 2 1,-8-5-1,-2 1 1,-2-6-116,-3-5 0,-3 1 0,-1-7 0,-1-4 8,1-6 1,-1 0 0,0-6-1,1 0-378,-1 1 0,1-9 1,-1-5-1,1-1-1105,-1-1 1417,1-2 0,-1-8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1T16:13:16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642 257 8562,'7'9'433,"4"-3"-255,3-4 1,2-2 0,0 0 10,0 0 0,0 0 0,0 0-15,0 0 1,6 0 0,-1 0-59,-2 0 0,5 0 0,-3 0 0,0 0 17,3 0 0,-5-2 0,6-2 0,0-1-37,0 1 0,-4 1 1,4-1-1,-2-1-191,-3 1 0,3 2 0,-1 1 1,-3-3 98,-1-1 1,-2-1-1,0 6-41,0 0 1,0 0 0,0 0 92,0 0 0,0 0 0,0 0-8,0 0 1,-5 0 0,0 0 73,1 0 1,2 0-77,3 0 0,-7 0 65,1 0-323,-8 0 239,5 8 0,-10-5 5,-4 8 0,-2-8-31,-8 3 1,-1-3-1,1 1-9,0 1 1,0 1 0,0-6-1,0 0-4,0 0 1,0 0-1,0 0 1,0 0-18,0 0 0,-2 0 0,-1 0 0,-3 0 19,3 0 1,1 0-1,2 0 1,0 0 20,0 0 1,-6 0 0,1 0 0,1 0 36,3 0 0,1 0 1,0 0 108,0 0 0,-1 0 0,1 0 57,0 0 1,0 0 183,0 0-109,0 0-94,0 0-138,7 0 1,2-2-112,7-4 70,0 5 1,2-7-45,3 8 0,4 0 7,7 0 1,0 2-1,0 2 1,0 1 4,0-1 0,0-2 0,1-2 0,-1 0-1,0 0 1,0 0 0,0 0 0,0 0-21,0 0 1,0 0 0,0 0 0,0 0-10,0 0 0,5 0 1,1 0-1,-3 0 3,-1 0 0,-2 1 0,0 3 44,0 1 0,0 1 0,0-6-18,0 0 1,0 0 0,0 0 52,0 0 1,-5 0-1,0 0-9,1 0 1,-3 0 0,2 0 26,1 0 0,3-6-15,1 1 0,-6-2 93,1 1 1,-2 3 153,2-8-172,-4 8-118,-7-12 0,-6 12 0,-1-6 2,-2 2 0,4 1 0,-4 5 8,2-5 1,-4 3 0,4-6-19,-2 2 0,4 0 0,-4 1 8,2-5 0,-4 3 1,4-1-1,0 0-4,0 0 0,-6 4 27,3-6 1,-3 5 0,1-2 60,1 0 0,0-2-22,-5 4 1,0 1-1,2 3 109,3-3 1,2 3-96,4-3 0,-2 1-13,-4-1 0,-1 1-39,6-6-30,1 6-110,5-10 81,0 12 0,2-5 16,3 7 1,4 7-10,7 4 0,0 3 0,0 0-19,0-3 0,0-2 0,0-4 33,0 6 0,0-4 1,0 0-1,0 0 0,-1-3 0,-3 5 0,-1-2 9,1-4 0,-3 5 1,0-1 0,-2 2 1,4-4 19,-6 6 1,6-1-3,-6 6 1,1-5 0,-5-2 6,5-2 112,-4 6 146,5-5-256,-7 8 0,0 1 8,0-1 0,0-6 1,0 1 0,0 1 0,-6-3 0,-1 0 33,-2-2 1,4 6-19,-6-2 1,8-3 0,-4 1 67,-1-2-384,0 6 0,-7-10-331,5 8 1,1-7-1517,3 1-723,5-3 649,-7-2 2194,8 0 0,0 0 0,0 0 0</inkml:trace>
  <inkml:trace contextRef="#ctx0" brushRef="#br0" timeOffset="2458">0 49 11463,'8'-9'1804,"-7"2"-1441,6 7-161,-7 0-205,0 0 1,0 7 53,0 4 0,0-2 0,2 0 51,4-2 1,-3 0 51,8-2 1,0 4-106,5 7 1,-2-5-1,-2-2 1,-3 0 24,-2 0 0,6 1-20,-3 6 1,5 0-20,1 0 1,0-1-1,0-3 3,0-1 1,-5-6 0,-1 4-23,3-2 0,-4 4 0,0-4 0,-1 0 16,1 0 0,-3 4 0,3-4 38,-2 2 1,3-4 32,-4 6 1,4 0-22,-4 5 1,5-6-7,-6 1 0,2-7-66,-2 1-39,-3-3 0,7-2-69,-4 0 0,-3 2-149,3 3 0,-1-3-338,1 3 128,-3-3-1379,5-2 503,-7 0 0,0-2 637,0-3 0,0 1 0,0-7 1,0-1 695,0-2 0,-7-2 0,-2 0 0,-7 0 0</inkml:trace>
  <inkml:trace contextRef="#ctx0" brushRef="#br0" timeOffset="3072">369 49 7690,'0'-9'2204,"7"2"-1407,-5 7-490,5 0 1,-9 0-204,-3 0 0,2 0 0,-6 2 0,0 1 17,0 3 0,5 6 0,-3-1 1,2 3-115,-1 2 0,-6 0 0,1 2 1,-1 2 8,1 1 1,-3 7 0,3-3 0,-3 2-50,-2 0 1,0 0-1,2 3 1,1-3 99,2-6 0,1-3 1,-4-2-1,1 0 3,2 0 0,6-5 0,-4-1 238,2 3 1,-4-4-181,6 1 1,-2-6 35,1 1 2,5-3-557,-6-2 239,7 0 0,1-5-657,5-1 0,-5-1-500,5 2 0,-3 3 1309,3-3 0,3 3 0,7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2EBD073-C8D0-41A1-85E8-CF2449F738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0A61A2B-0495-438D-A651-464F49FB1C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D8F33698-89F6-4594-9973-B4DDA848CF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BE973DC-1EA5-4ACE-AB47-34D35B4C4D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9C68900-3077-488E-81DE-DD241CD8B1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A0C0ED2-3108-4AD9-8DF4-DC6B27FBB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915B7ED-7C51-4C08-954D-00BDBA9F54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BF31A89A-5426-497A-AE96-CC625C5686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7882F9C7-BDD1-44BB-868F-4A5A415F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A4E26359-A963-4254-8C08-C92DD43BA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69FF445-A639-478B-9A95-9619A1B8FBB2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CC89A761-5D0B-4E6D-99B2-A45A6A64BD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F4DBF8D7-1DB4-4A80-A506-5D80380A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Y -&gt; A -&gt; B, Y -&gt; B?</a:t>
            </a:r>
          </a:p>
          <a:p>
            <a:r>
              <a:rPr lang="pl-PL" altLang="en-US"/>
              <a:t>Union, and Transitivity</a:t>
            </a:r>
          </a:p>
          <a:p>
            <a:r>
              <a:rPr lang="pl-PL" altLang="en-US"/>
              <a:t>Y -&gt; A, Y -&gt; B, B -&gt; C, Y -&gt; ABC? Y -&gt; ABCD?</a:t>
            </a:r>
            <a:endParaRPr lang="en-CA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FFE469F5-E94B-4214-91A5-DEFCD07F2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FB5F7F-5B70-4399-9493-5A276F7F9690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DD3951C6-65C0-42E4-886C-0FD4AD03C6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4D41B2F-4843-420C-ADD0-9F5FA6EA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Y -&gt; A -&gt; B, Y -&gt; B?</a:t>
            </a:r>
          </a:p>
          <a:p>
            <a:r>
              <a:rPr lang="pl-PL" altLang="en-US"/>
              <a:t>Union, and Transitivity</a:t>
            </a:r>
          </a:p>
          <a:p>
            <a:r>
              <a:rPr lang="pl-PL" altLang="en-US"/>
              <a:t>Y -&gt; A, Y -&gt; B, B -&gt; C, Y -&gt; ABC? Y -&gt; ABCD?</a:t>
            </a:r>
            <a:endParaRPr lang="en-CA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ADCE08D6-EDA7-4F05-91F1-7F42B0E31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94804C-CD9E-47AE-8EA4-64B74A69F602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5BF3E7C9-F834-4DBC-AE7A-B4509AADDD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DCEE1BD1-23BB-4BA5-A02B-056EEBC09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ABC -&gt; DE, DE -&gt; FGH, FG -&gt; IJ</a:t>
            </a:r>
          </a:p>
          <a:p>
            <a:endParaRPr lang="pl-PL" altLang="en-US"/>
          </a:p>
          <a:p>
            <a:r>
              <a:rPr lang="pl-PL" altLang="en-US"/>
              <a:t>ABC+?</a:t>
            </a:r>
            <a:endParaRPr lang="en-CA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EA33A5AB-BBB3-411C-B27F-010A6BCD1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B136CF-1604-49F6-94E2-9D89E1D07D70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2CE73D50-9CC9-49B5-A6A2-B6FB18EC14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22A9F3B8-99B1-427B-BBD5-7C9FAF62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Example X -&gt; A, XA -&gt; B</a:t>
            </a:r>
          </a:p>
          <a:p>
            <a:endParaRPr lang="pl-PL" altLang="en-US"/>
          </a:p>
          <a:p>
            <a:r>
              <a:rPr lang="pl-PL" altLang="en-US"/>
              <a:t>X+?</a:t>
            </a:r>
            <a:endParaRPr lang="en-CA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7D82106-D5CC-4E34-BAD4-EB27DED2A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5CCE16-E5AD-47BC-81AD-3F3A9FDE6DE1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5B06AD25-BBB3-4324-82FD-FE8D43FAA7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DB5C0C09-0EBE-4AF3-85C1-6E7374FC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Y -&gt; A -&gt; B, Y -&gt; B?</a:t>
            </a:r>
          </a:p>
          <a:p>
            <a:r>
              <a:rPr lang="pl-PL" altLang="en-US"/>
              <a:t>Union, and Transitivity</a:t>
            </a:r>
          </a:p>
          <a:p>
            <a:r>
              <a:rPr lang="pl-PL" altLang="en-US"/>
              <a:t>Y -&gt; A, Y -&gt; B, B -&gt; C, Y -&gt; ABC? Y -&gt; ABCD?</a:t>
            </a:r>
            <a:endParaRPr lang="en-CA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05D583B9-55F8-4E93-B026-28432320A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74F42E-A8AD-481B-A761-8464212141B5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9DCB9355-F3B0-4AB4-8FD2-BB586A6BFB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F572CB88-F09B-4A76-8F86-5EF1FB30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Closure </a:t>
            </a:r>
          </a:p>
          <a:p>
            <a:r>
              <a:rPr lang="en-CA" altLang="en-US"/>
              <a:t>Given, AB -&gt; C, C -&gt; D and D -&gt; A is it true that C -&gt; A?</a:t>
            </a: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CA89BB86-58E1-4BF0-A872-3B2C88D1A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04A3F3B-9C4E-4119-A32D-069697E9AC4C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798F5000-17D9-4ACF-8802-79A7BCBBCB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9E4C9AF2-220C-4AFA-A9FB-6A2D766E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Closure </a:t>
            </a:r>
          </a:p>
          <a:p>
            <a:r>
              <a:rPr lang="en-CA" altLang="en-US"/>
              <a:t>Given, AB -&gt; C, C -&gt; D and D -&gt; A is it true that C -&gt; A?</a:t>
            </a: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E6C1F437-7831-482F-A9A0-5D1B5BBAE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7F32011-EB58-4CE3-9D74-5E8F09294A48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05B1287F-5F2C-460F-98F0-0D50A942D5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2DE5F403-EA73-4447-87AA-6725D543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More simplifications: </a:t>
            </a:r>
            <a:r>
              <a:rPr lang="en-US" altLang="en-US"/>
              <a:t>Add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/>
              <a:t>  for all </a:t>
            </a:r>
            <a:r>
              <a:rPr lang="en-US" altLang="en-US" i="1"/>
              <a:t>A</a:t>
            </a:r>
            <a:r>
              <a:rPr lang="en-US" altLang="en-US"/>
              <a:t> in </a:t>
            </a:r>
            <a:r>
              <a:rPr lang="en-US" altLang="en-US" i="1"/>
              <a:t>X </a:t>
            </a:r>
            <a:r>
              <a:rPr lang="en-US" altLang="en-US" baseline="30000"/>
              <a:t>+</a:t>
            </a:r>
            <a:r>
              <a:rPr lang="en-US" altLang="en-US"/>
              <a:t> - </a:t>
            </a:r>
            <a:r>
              <a:rPr lang="en-US" altLang="en-US" i="1"/>
              <a:t>X</a:t>
            </a:r>
            <a:r>
              <a:rPr lang="en-US" altLang="en-US"/>
              <a:t>.</a:t>
            </a:r>
            <a:endParaRPr lang="pl-PL" altLang="en-US"/>
          </a:p>
          <a:p>
            <a:endParaRPr lang="pl-PL" altLang="en-US"/>
          </a:p>
          <a:p>
            <a:endParaRPr lang="en-US" altLang="en-US"/>
          </a:p>
          <a:p>
            <a:endParaRPr lang="en-CA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7EBB2197-0D63-4AAD-AB76-21EF0D593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BBF97F-6B2A-478D-BC59-D375E158B576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1B263FA4-BB56-4BDA-846F-1C25804802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CB14C1C3-E6C5-4907-8451-9101E23D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How many different instances do we have here?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B82C6C47-D7DB-477A-81EA-98C50F347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CE2E71-6D61-4EA0-A9EC-32E13EC05841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02ABD17-6FBF-4960-A912-1F8112B515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23325A88-C64C-4F25-9D88-AC03F4696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Do you agree that A -&gt; A?</a:t>
            </a: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3BDFE6C-8305-426D-8FF4-8E0A229B6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C499C6-E1E5-4FF7-8FB4-2E4A247356B4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9752A0E1-157B-4401-92D4-2893660299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E84FFC14-CB90-4D7C-A1DA-0E84F15A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F = {</a:t>
            </a:r>
            <a:r>
              <a:rPr lang="en-CA" altLang="en-US"/>
              <a:t>postal_code</a:t>
            </a:r>
            <a:r>
              <a:rPr lang="pl-PL" altLang="en-US"/>
              <a:t> -&gt; city</a:t>
            </a:r>
            <a:r>
              <a:rPr lang="en-CA" altLang="en-US"/>
              <a:t>, country}</a:t>
            </a:r>
          </a:p>
          <a:p>
            <a:r>
              <a:rPr lang="en-CA" altLang="en-US"/>
              <a:t>Year, month, day -&gt; date</a:t>
            </a:r>
          </a:p>
          <a:p>
            <a:endParaRPr lang="en-CA" altLang="en-US"/>
          </a:p>
          <a:p>
            <a:r>
              <a:rPr lang="en-CA" altLang="en-US"/>
              <a:t>Is there splitting rule for left hand side?</a:t>
            </a: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D7E5200B-7A9E-4321-983D-4CD6D3EFC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311D3B-E38B-44A8-B020-496D711CD4AD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F7EA2965-E09B-4287-9BAE-C898C13147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56EF571B-E424-487C-9D5C-677052C6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Why this one does not?</a:t>
            </a: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25C44216-56B0-4205-A9E2-48087A959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2785E0-E558-46BB-A88D-22C28B25A327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569538CA-07AE-4879-878E-1DAC9C47CD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C561D4F6-4297-40D4-AC82-84C81F68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/>
            <a:r>
              <a:rPr lang="en-US" altLang="en-US"/>
              <a:t>But an instance could satisfy 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, yet not be in this intersection.</a:t>
            </a:r>
            <a:endParaRPr lang="en-US" altLang="en-US" baseline="-25000"/>
          </a:p>
          <a:p>
            <a:endParaRPr lang="en-CA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76FE28D1-2A62-4861-9E7C-BD764C16F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04ABFA-3936-4135-977F-F72A997545C1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2BFEAC6B-31D0-4EFA-B06A-581BC3F61F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FDD1BDD2-CDAF-4C92-9957-33F23CFF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A -&gt; B </a:t>
            </a:r>
          </a:p>
          <a:p>
            <a:r>
              <a:rPr lang="en-CA" altLang="en-US"/>
              <a:t>B -&gt; C</a:t>
            </a:r>
          </a:p>
          <a:p>
            <a:r>
              <a:rPr lang="en-CA" altLang="en-US"/>
              <a:t>----------</a:t>
            </a:r>
          </a:p>
          <a:p>
            <a:r>
              <a:rPr lang="en-CA" altLang="en-US"/>
              <a:t>?A - &gt; C</a:t>
            </a: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06FBD243-A263-42A2-A422-235C95678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E06E08-CD5A-4BC6-A16D-79F062CBD965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7CF0A6AB-A8B7-44F4-8B4E-F0C9545E63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8F5ECE48-36D2-47B3-BE68-E5B41224E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Crimea Russia</a:t>
            </a:r>
          </a:p>
          <a:p>
            <a:r>
              <a:rPr lang="en-CA" altLang="en-US"/>
              <a:t>A. B. Bud</a:t>
            </a: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413C74A2-4CE2-4532-B5AA-77D328871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02FCF0-8E08-4F05-A29F-7B5AA4EEDEE9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4EB64644-3D6E-425D-BC1E-02F2B10106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8F5EE2A3-B9EE-4AF3-9868-9F7DFD15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What is the value here?</a:t>
            </a: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9874AD90-FD81-44FF-B13F-FEA84FE6E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73CAAD-E181-4787-8B4A-3411B37E3E98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5FB83CD-BC83-4698-9479-9636AA6C0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D066FC8-7752-43E3-94ED-08E63917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000" i="1"/>
              <a:t>17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E020DB21-D3A5-45AE-BD15-BE0C0DB6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60485C4D-9EF4-424C-B2F9-91E7E6CAD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0E2DDDEA-492A-44B5-8B7E-F6B4450777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57C4EE4C-D7E1-4A68-A844-ABF5CC768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20A5EAFA-9ECD-4E30-A91A-F622CB93C6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AC3F25A4-E8F7-4C2F-BF74-89DEA4C2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name -&gt; manf?</a:t>
            </a: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862C7925-AE39-4C2F-A040-3979932D1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D8F7E2-4868-4093-92B7-2532D3816E2C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3D87B4FE-9D1F-4FC8-8250-9E93FD2DAF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FD0ED42F-0C58-401B-A53F-159615D8C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Manf -&gt; name?</a:t>
            </a: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E7BC0FCD-6C87-47A5-ACD1-7AE7E6F03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721BD4-8FF7-415A-8693-FB9299CF65EC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FFBDB95A-D579-4B96-9ADE-D9DAE5A91D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5BE16300-40F1-4947-85C9-C9B97EAB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X FK</a:t>
            </a:r>
            <a:endParaRPr lang="en-CA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01BB7B1C-910F-467E-82EB-2A33358A4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49BC2D-0A19-4F2B-B386-99A0DCB4D368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E713BA92-00D0-4366-B84B-6A0E57134F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3BA2C6EE-7CEB-46C7-B0A2-A027C4B8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Compute closure</a:t>
            </a: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1D2991CB-6BE5-4CCF-B32E-8C93F0ADF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71713F-5999-49FF-B1A4-A75A891A858E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11B161FE-4469-4130-95A0-0C47298763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898B181C-14EA-4D1E-ACB8-41A9D126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How is the semantic is that a person can have two favourite beers?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ED19EF75-D66B-46CA-91DE-6D07668D9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286B17-77A6-4B17-BB00-5D0C0E0E04D3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32D6FCC-A8DC-4DA8-BB48-51AABE67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89B7A89-036A-4C63-BF5B-42042EF6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000" i="1"/>
              <a:t>30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73CBCFCC-B405-4ED3-848C-49D8A5E44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E5AC4802-6FC4-49CC-9C8F-8D360CEBE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20EBBFE2-212E-48C2-B5FA-BBFA478FF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1F3E700F-9DBA-43A6-870C-09B7F3586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37A6230D-782D-460B-A36B-C6A70E0091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F63BADA7-62EF-4F28-9CED-771C6B4C5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FDs, define which Functional Depenendency hold over movie database.</a:t>
            </a:r>
            <a:endParaRPr lang="en-CA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5DB6A38B-4A54-4B87-AA2F-0743D97CB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ECAA72-BA42-4F06-B906-558714843824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357DDB44-E2FA-4B3B-962E-35961ED4C7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0E9C314A-8CF6-43A9-9B9E-321A6A7D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2CC7EC0E-BE71-4A11-9C91-A5453ECD7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936877-7806-46EE-BCC1-D4BA1C9A57DF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17E1F6F0-523B-438C-9876-4E8D7FB542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15B83625-CE20-458D-BF2D-0AAF9AAB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AB -&gt; ABCDEF, ABC -&gt; ABCDEF</a:t>
            </a:r>
            <a:endParaRPr lang="en-CA" altLang="en-US"/>
          </a:p>
          <a:p>
            <a:endParaRPr lang="en-CA" altLang="en-US"/>
          </a:p>
          <a:p>
            <a:r>
              <a:rPr lang="en-CA" altLang="en-US"/>
              <a:t>R(A, B, C, …)</a:t>
            </a: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6D5C1D33-4363-4923-9709-D49CC618F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E7DE23-7146-45F8-87CD-D588F5C65652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DA9138A8-2E94-4B74-86CA-475527CA3D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939175C3-1516-4AFA-A322-61C71661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A -&gt; B, C -&gt; D</a:t>
            </a:r>
          </a:p>
          <a:p>
            <a:r>
              <a:rPr lang="pl-PL" altLang="en-US"/>
              <a:t>--------------</a:t>
            </a:r>
          </a:p>
          <a:p>
            <a:r>
              <a:rPr lang="pl-PL" altLang="en-US"/>
              <a:t>AC -&gt; ACBD</a:t>
            </a:r>
            <a:endParaRPr lang="en-CA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5F2656D5-A998-4CE4-BA41-CD330E8D2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A4CEF8-BB45-491E-8F56-3D48035ABFB7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C4768597-EA1D-41C9-B565-957FB3727C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4C14EFEE-8D6D-4FDF-8704-092A9187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l-PL" altLang="en-US"/>
              <a:t>Example, Union, Transitivity</a:t>
            </a: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837BB2D7-8BBC-48AC-9CC7-A768B5FF3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1189BB-4875-4720-9E03-E3FB1725EEBF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AB280AD9-90F2-4FAD-A20A-262EED142A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E307D855-FB9B-4463-B916-8EDD948A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/>
              <a:t>AB </a:t>
            </a:r>
            <a:r>
              <a:rPr lang="en-CA" altLang="en-US">
                <a:sym typeface="Wingdings" panose="05000000000000000000" pitchFamily="2" charset="2"/>
              </a:rPr>
              <a:t> C, C -&gt; DF</a:t>
            </a:r>
          </a:p>
          <a:p>
            <a:r>
              <a:rPr lang="en-CA" altLang="en-US">
                <a:sym typeface="Wingdings" panose="05000000000000000000" pitchFamily="2" charset="2"/>
              </a:rPr>
              <a:t>?AB -&gt; F</a:t>
            </a:r>
            <a:endParaRPr lang="en-CA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70A041F9-37EC-4564-9E3B-1F7471E51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D39D97-37E8-491B-B3F6-D6202F09D882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4DD0E1-0495-41E5-9CBC-0F9010419745}"/>
              </a:ext>
            </a:extLst>
          </p:cNvPr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24CC30-D64C-4E0A-8403-BCBEFB1C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19A942-6819-44BF-9BD9-0E30F355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3F5C61-8AA5-4432-A3C4-F3013DD8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EFB6D-C6E7-4289-9F6C-526969CB9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15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7B86-BA51-436D-B367-CA532B2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9FCA-3741-44FE-BCFB-6F738B12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0A21-672D-4628-914C-6E98866E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D53F2-0DAE-4732-B3BE-0E9EFD2FE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62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C52F8-E97F-4F74-AB26-73EB40C6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9B7F-3C43-427E-9B7E-24BAE44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A54C-0953-4F48-90C3-314248B1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525AC-5668-4E37-A2E1-4CB957C7C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01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F069-F6DB-459C-BADC-498773D6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F0B56-9359-4FA9-8564-31DA6C63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B38A-A535-4BC0-8B5C-F7AA3E20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FE200-7DB1-44E2-8E1E-0502589D96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5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F3014A-D3F0-4F22-918D-81E1B039B36B}"/>
              </a:ext>
            </a:extLst>
          </p:cNvPr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5D8FE2-7271-4833-A9F2-9C18F9C6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B7EAA4-0850-4097-8BDE-CD6381CC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3D188D-CAA4-41B2-8EE5-79552E77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EB49B-384C-4680-BCF5-C692F05354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53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B5124E-7BEB-463E-97F0-F6A32E0A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A278E6-D2A0-4D1A-9538-5445326F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FEBA5F-3165-46EF-A941-46BA8F3D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AF1A2-E9B9-472E-B125-14940668B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1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B7F20E-12A3-490D-B12D-1B0CE6C7D72F}"/>
              </a:ext>
            </a:extLst>
          </p:cNvPr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8FB40CB0-DF0F-4400-9D95-ECFB46F7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B6BA320D-C383-4171-88C0-D83B26DF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588871BE-3633-410C-8AD5-6820735E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4E125-EB6C-48E0-877E-2D0AFD4A4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64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0D8DEB-3CBE-4F8E-B730-4A727F7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75EBC6-C0AF-4882-AEBD-02EED05B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4228CF-D59C-46EB-B40A-BC74FD15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95B40-628F-4B2C-B7FD-BD5C78978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8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C9EDE32-67D2-426E-81B4-86D1E451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BCBAF57-A466-4AED-8798-E2E49FCD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5F1C49-C95B-4546-8CD3-20DEF98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59645-B423-46D8-8564-9CDBF5356F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4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3CBA9A-B589-4F9B-B91C-EC23736558F7}"/>
              </a:ext>
            </a:extLst>
          </p:cNvPr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E0CFDBC-2DE3-4CB5-B931-DE984C23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5E45A85-3630-4AF7-AA59-47E652C0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5F27ED6-8FA4-4210-97E7-C544618B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18212-41DE-41CA-8E09-780B4B4D5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225229-BB50-4304-A5AA-E8EE691F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82A936-7B56-49B6-9BB9-1D46D15B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BCD830-52B1-494B-B308-58000965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1C2BD-A078-4A94-93CD-39694E047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9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F8395E-747C-49E0-85EC-917DDD55CFA5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2644A-7EEF-4F12-8897-5269F031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6F72C4E-FF75-4EC0-A284-12DF3DA16C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AD473-6953-4B36-9A34-B76510331FDC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A25A-7B1A-4D3B-BF44-5479C75E3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7B96-48ED-4D98-B08F-A0B5F2D73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Database Systems and Concepts, CSCI 3030U, UOIT,                    Course Instructor: Jarek Szlichta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2447-587E-4705-86A4-444D063C7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07868E4D-BF89-4C1A-92A0-9A741BFE36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5" r:id="rId2"/>
    <p:sldLayoutId id="2147483983" r:id="rId3"/>
    <p:sldLayoutId id="2147483976" r:id="rId4"/>
    <p:sldLayoutId id="2147483984" r:id="rId5"/>
    <p:sldLayoutId id="2147483977" r:id="rId6"/>
    <p:sldLayoutId id="2147483978" r:id="rId7"/>
    <p:sldLayoutId id="2147483985" r:id="rId8"/>
    <p:sldLayoutId id="2147483979" r:id="rId9"/>
    <p:sldLayoutId id="2147483980" r:id="rId10"/>
    <p:sldLayoutId id="2147483981" r:id="rId11"/>
    <p:sldLayoutId id="214748398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39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5" Type="http://schemas.openxmlformats.org/officeDocument/2006/relationships/image" Target="../media/image53.png"/><Relationship Id="rId4" Type="http://schemas.openxmlformats.org/officeDocument/2006/relationships/customXml" Target="../ink/ink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9.xml"/><Relationship Id="rId18" Type="http://schemas.openxmlformats.org/officeDocument/2006/relationships/image" Target="../media/image12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9.png"/><Relationship Id="rId17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8.xml"/><Relationship Id="rId24" Type="http://schemas.openxmlformats.org/officeDocument/2006/relationships/image" Target="../media/image15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8.png"/><Relationship Id="rId19" Type="http://schemas.openxmlformats.org/officeDocument/2006/relationships/customXml" Target="../ink/ink12.xml"/><Relationship Id="rId4" Type="http://schemas.openxmlformats.org/officeDocument/2006/relationships/image" Target="../media/image5.png"/><Relationship Id="rId9" Type="http://schemas.openxmlformats.org/officeDocument/2006/relationships/customXml" Target="../ink/ink7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customXml" Target="../ink/ink56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9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.wmf"/><Relationship Id="rId12" Type="http://schemas.openxmlformats.org/officeDocument/2006/relationships/customXml" Target="../ink/ink5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65.png"/><Relationship Id="rId4" Type="http://schemas.openxmlformats.org/officeDocument/2006/relationships/customXml" Target="../ink/ink60.xml"/><Relationship Id="rId9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64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5" Type="http://schemas.openxmlformats.org/officeDocument/2006/relationships/image" Target="../media/image74.png"/><Relationship Id="rId4" Type="http://schemas.openxmlformats.org/officeDocument/2006/relationships/customXml" Target="../ink/ink6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customXml" Target="../ink/ink20.xml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5" Type="http://schemas.openxmlformats.org/officeDocument/2006/relationships/image" Target="../media/image62.png"/><Relationship Id="rId4" Type="http://schemas.openxmlformats.org/officeDocument/2006/relationships/customXml" Target="../ink/ink7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82.png"/><Relationship Id="rId18" Type="http://schemas.openxmlformats.org/officeDocument/2006/relationships/customXml" Target="../ink/ink84.xm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12" Type="http://schemas.openxmlformats.org/officeDocument/2006/relationships/customXml" Target="../ink/ink81.xml"/><Relationship Id="rId17" Type="http://schemas.openxmlformats.org/officeDocument/2006/relationships/image" Target="../media/image84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5" Type="http://schemas.openxmlformats.org/officeDocument/2006/relationships/image" Target="../media/image83.png"/><Relationship Id="rId10" Type="http://schemas.openxmlformats.org/officeDocument/2006/relationships/customXml" Target="../ink/ink80.xml"/><Relationship Id="rId19" Type="http://schemas.openxmlformats.org/officeDocument/2006/relationships/image" Target="../media/image85.png"/><Relationship Id="rId4" Type="http://schemas.openxmlformats.org/officeDocument/2006/relationships/customXml" Target="../ink/ink77.xml"/><Relationship Id="rId9" Type="http://schemas.openxmlformats.org/officeDocument/2006/relationships/image" Target="../media/image80.png"/><Relationship Id="rId14" Type="http://schemas.openxmlformats.org/officeDocument/2006/relationships/customXml" Target="../ink/ink8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customXml" Target="../ink/ink8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96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0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7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customXml" Target="../ink/ink22.xml"/><Relationship Id="rId21" Type="http://schemas.openxmlformats.org/officeDocument/2006/relationships/customXml" Target="../ink/ink31.xml"/><Relationship Id="rId7" Type="http://schemas.openxmlformats.org/officeDocument/2006/relationships/customXml" Target="../ink/ink24.xml"/><Relationship Id="rId12" Type="http://schemas.openxmlformats.org/officeDocument/2006/relationships/image" Target="../media/image27.png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6.xml"/><Relationship Id="rId24" Type="http://schemas.openxmlformats.org/officeDocument/2006/relationships/image" Target="../media/image33.png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10" Type="http://schemas.openxmlformats.org/officeDocument/2006/relationships/image" Target="../media/image26.png"/><Relationship Id="rId19" Type="http://schemas.openxmlformats.org/officeDocument/2006/relationships/customXml" Target="../ink/ink30.xml"/><Relationship Id="rId4" Type="http://schemas.openxmlformats.org/officeDocument/2006/relationships/image" Target="../media/image23.png"/><Relationship Id="rId9" Type="http://schemas.openxmlformats.org/officeDocument/2006/relationships/customXml" Target="../ink/ink25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36.png"/><Relationship Id="rId4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75D50C3-4F3D-4DC8-9688-609352C7EB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/>
              <a:t>Design Theory for Relational Databases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26D7A9F-0EE1-48F7-A7F2-C189BFF804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/>
              <a:t>Functional Dependencies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/>
              <a:t>Decompositions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/>
              <a:t>Normal Forms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1F82C6E1-DAF7-421E-8095-3937C31F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C2BAFC-FB5F-45FB-B261-DF7276BBB588}" type="slidenum">
              <a:rPr lang="en-US" altLang="en-US" sz="1000">
                <a:solidFill>
                  <a:srgbClr val="FFFFFF"/>
                </a:solidFill>
              </a:rPr>
              <a:pPr/>
              <a:t>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C4D6B91-BE1C-4906-B2AF-C28EEDF17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Where Do Keys Come From?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268997D-9D09-4494-84F7-4A9845575E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en-US"/>
              <a:t>Just assert a key </a:t>
            </a:r>
            <a:r>
              <a:rPr lang="en-US" altLang="en-US" i="1"/>
              <a:t>K</a:t>
            </a:r>
            <a:r>
              <a:rPr lang="en-US" altLang="en-US"/>
              <a:t>.</a:t>
            </a:r>
          </a:p>
          <a:p>
            <a:pPr marL="990600" lvl="1" indent="-533400" eaLnBrk="1" hangingPunct="1"/>
            <a:r>
              <a:rPr lang="en-US" altLang="en-US"/>
              <a:t>The only FD’s are </a:t>
            </a:r>
            <a:r>
              <a:rPr lang="en-US" altLang="en-US" i="1">
                <a:solidFill>
                  <a:schemeClr val="accent1"/>
                </a:solidFill>
              </a:rPr>
              <a:t>K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/>
              <a:t>  for all attributes </a:t>
            </a:r>
            <a:r>
              <a:rPr lang="en-US" altLang="en-US" i="1"/>
              <a:t>A.</a:t>
            </a:r>
          </a:p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en-US"/>
              <a:t>Assert FD’s and deduce the keys by systematic exploration.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8C80FBD3-87E9-4C5A-9D61-B22879B8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B9F539-B18B-41C9-A1BA-0F6157F14089}" type="slidenum">
              <a:rPr lang="en-US" altLang="en-US" sz="1000">
                <a:solidFill>
                  <a:srgbClr val="FFFFFF"/>
                </a:solidFill>
              </a:rPr>
              <a:pPr/>
              <a:t>10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1B88F5-BC0E-AA49-A0DA-A846155DFE93}"/>
                  </a:ext>
                </a:extLst>
              </p14:cNvPr>
              <p14:cNvContentPartPr/>
              <p14:nvPr/>
            </p14:nvContentPartPr>
            <p14:xfrm>
              <a:off x="7297902" y="170516"/>
              <a:ext cx="1353240" cy="100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1B88F5-BC0E-AA49-A0DA-A846155DFE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7302" y="139916"/>
                <a:ext cx="1414440" cy="106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880FF40-DE1C-4BB4-A202-939610A07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More FD’s From “Physics”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474217E-BD84-4C83-B178-EFD2DCA5C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“no two courses can meet in the same room at the same time” tells us: </a:t>
            </a:r>
            <a:r>
              <a:rPr lang="en-US" altLang="en-US">
                <a:solidFill>
                  <a:schemeClr val="accent1"/>
                </a:solidFill>
              </a:rPr>
              <a:t>hour</a:t>
            </a:r>
            <a:r>
              <a:rPr lang="pl-PL" altLang="en-US">
                <a:solidFill>
                  <a:schemeClr val="accent1"/>
                </a:solidFill>
              </a:rPr>
              <a:t>, </a:t>
            </a:r>
            <a:r>
              <a:rPr lang="en-US" altLang="en-US">
                <a:solidFill>
                  <a:schemeClr val="accent1"/>
                </a:solidFill>
              </a:rPr>
              <a:t>room -&gt; course</a:t>
            </a:r>
            <a:r>
              <a:rPr lang="en-US" altLang="en-US"/>
              <a:t>.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2DDCD10B-6186-408E-B06B-005B89AA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DEC3CE-1900-45F3-8D82-29A6CE4E1422}" type="slidenum">
              <a:rPr lang="en-US" altLang="en-US" sz="1000">
                <a:solidFill>
                  <a:srgbClr val="FFFFFF"/>
                </a:solidFill>
              </a:rPr>
              <a:pPr/>
              <a:t>11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0CCDC70-10E1-4A85-8285-459A20E3E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Inferring FD’s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720F57D-7D09-4232-B00F-7F31C9401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We are given FD’s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 baseline="-25000">
                <a:solidFill>
                  <a:schemeClr val="accent1"/>
                </a:solidFill>
              </a:rPr>
              <a:t>1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baseline="-25000">
                <a:solidFill>
                  <a:schemeClr val="accent1"/>
                </a:solidFill>
              </a:rPr>
              <a:t>1</a:t>
            </a:r>
            <a:r>
              <a:rPr lang="en-US" altLang="en-US"/>
              <a:t>,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r>
              <a:rPr lang="en-US" altLang="en-US"/>
              <a:t>,…,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 i="1" baseline="-25000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i="1" baseline="-25000">
                <a:solidFill>
                  <a:schemeClr val="accent1"/>
                </a:solidFill>
              </a:rPr>
              <a:t>n</a:t>
            </a:r>
            <a:r>
              <a:rPr lang="en-US" altLang="en-US" i="1" baseline="-25000"/>
              <a:t> </a:t>
            </a:r>
            <a:r>
              <a:rPr lang="en-US" altLang="en-US"/>
              <a:t>, and we want to know whether an FD 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  must hold in any relation that satisfies the given FD’s.</a:t>
            </a:r>
          </a:p>
          <a:p>
            <a:pPr lvl="1" eaLnBrk="1" hangingPunct="1"/>
            <a:r>
              <a:rPr lang="en-US" altLang="en-US"/>
              <a:t>Example: If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  and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 i="1"/>
              <a:t> </a:t>
            </a:r>
            <a:r>
              <a:rPr lang="en-US" altLang="en-US"/>
              <a:t> hold, surely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  holds, even if we don’t say so.</a:t>
            </a:r>
          </a:p>
          <a:p>
            <a:pPr eaLnBrk="1" hangingPunct="1"/>
            <a:r>
              <a:rPr lang="en-US" altLang="en-US"/>
              <a:t>Important for design of good relation schemas.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3DE3E1CE-1EB2-4A50-BEA4-EEC69AEE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1DE3BE-B8D9-46D6-9980-BC34D62119AC}" type="slidenum">
              <a:rPr lang="en-US" altLang="en-US" sz="1000">
                <a:solidFill>
                  <a:srgbClr val="FFFFFF"/>
                </a:solidFill>
              </a:rPr>
              <a:pPr/>
              <a:t>12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6241D94A-7991-2440-95F6-9B44636E481F}"/>
                  </a:ext>
                </a:extLst>
              </p14:cNvPr>
              <p14:cNvContentPartPr/>
              <p14:nvPr/>
            </p14:nvContentPartPr>
            <p14:xfrm>
              <a:off x="2424222" y="3434636"/>
              <a:ext cx="5062320" cy="150120"/>
            </p14:xfrm>
          </p:contentPart>
        </mc:Choice>
        <mc:Fallback xmlns=""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6241D94A-7991-2440-95F6-9B44636E48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9102" y="3419552"/>
                <a:ext cx="5092920" cy="18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959A35-F35B-424B-9A9B-69E050EEC328}"/>
                  </a:ext>
                </a:extLst>
              </p14:cNvPr>
              <p14:cNvContentPartPr/>
              <p14:nvPr/>
            </p14:nvContentPartPr>
            <p14:xfrm>
              <a:off x="7285662" y="359156"/>
              <a:ext cx="1130040" cy="703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959A35-F35B-424B-9A9B-69E050EEC3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5062" y="328196"/>
                <a:ext cx="1191240" cy="76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B768BE3-46FF-4DB2-BA9B-F47D634C0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Inference Test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90E37BF-1914-421B-9279-01F33B2FB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test if 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, start by assuming two tuples agree in all attributes of </a:t>
            </a:r>
            <a:r>
              <a:rPr lang="en-US" altLang="en-US" i="1"/>
              <a:t>Y</a:t>
            </a:r>
            <a:r>
              <a:rPr lang="en-US" altLang="en-US"/>
              <a:t>.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Y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</a:rPr>
              <a:t>00000</a:t>
            </a:r>
            <a:r>
              <a:rPr lang="en-US" altLang="en-US"/>
              <a:t>00. . . 0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</a:rPr>
              <a:t>00000</a:t>
            </a:r>
            <a:r>
              <a:rPr lang="en-US" altLang="en-US"/>
              <a:t>?? . . . ?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FDE616D0-8622-47A2-AA1A-690F286D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973530-0A10-45D5-8F1C-7D95D4F056EF}" type="slidenum">
              <a:rPr lang="en-US" altLang="en-US" sz="1000">
                <a:solidFill>
                  <a:srgbClr val="FFFFFF"/>
                </a:solidFill>
              </a:rPr>
              <a:pPr/>
              <a:t>13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FF538A77-6B6F-442C-81E6-28121486D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82B6058D-334C-4109-8CBF-DF69A856F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E4AB16-1956-2349-98FF-D9D42167AE54}"/>
                  </a:ext>
                </a:extLst>
              </p14:cNvPr>
              <p14:cNvContentPartPr/>
              <p14:nvPr/>
            </p14:nvContentPartPr>
            <p14:xfrm>
              <a:off x="6613542" y="450596"/>
              <a:ext cx="1174320" cy="72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E4AB16-1956-2349-98FF-D9D42167AE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2942" y="419996"/>
                <a:ext cx="1235520" cy="78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36D4E21-840D-42B8-90D9-52E3E5520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Inference Test – (2)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55360F8-1D89-47FA-AD5B-0FB7BC920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/>
              <a:t>Use the given FD’s to infer that these tuples must also agree in certain other attributes.</a:t>
            </a:r>
          </a:p>
          <a:p>
            <a:pPr lvl="1" eaLnBrk="1" hangingPunct="1"/>
            <a:r>
              <a:rPr lang="en-US" altLang="en-US"/>
              <a:t>If B is one of these attributes, then 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 i="1"/>
              <a:t>  </a:t>
            </a:r>
            <a:r>
              <a:rPr lang="en-US" altLang="en-US"/>
              <a:t>is true.</a:t>
            </a:r>
          </a:p>
          <a:p>
            <a:pPr lvl="1" eaLnBrk="1" hangingPunct="1"/>
            <a:r>
              <a:rPr lang="en-US" altLang="en-US"/>
              <a:t>Otherwise, the two tuples, with any forced equalities, form a two-tuple relation that proves 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B </a:t>
            </a:r>
            <a:r>
              <a:rPr lang="en-US" altLang="en-US"/>
              <a:t> does not follow from the given FD’s.</a:t>
            </a:r>
          </a:p>
        </p:txBody>
      </p:sp>
      <p:sp>
        <p:nvSpPr>
          <p:cNvPr id="20484" name="Footer Placeholder 1">
            <a:extLst>
              <a:ext uri="{FF2B5EF4-FFF2-40B4-BE49-F238E27FC236}">
                <a16:creationId xmlns:a16="http://schemas.microsoft.com/office/drawing/2014/main" id="{0A36DFF4-26E1-40A1-ABC1-20275ABB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2A7F38C8-E840-43EC-B694-070FFE48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B961C2-B512-4859-95AC-D126D7B43943}" type="slidenum">
              <a:rPr lang="en-US" altLang="en-US" sz="1000">
                <a:solidFill>
                  <a:srgbClr val="FFFFFF"/>
                </a:solidFill>
              </a:rPr>
              <a:pPr/>
              <a:t>14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289B32-5745-D640-A6CC-F0EDA858D89B}"/>
                  </a:ext>
                </a:extLst>
              </p14:cNvPr>
              <p14:cNvContentPartPr/>
              <p14:nvPr/>
            </p14:nvContentPartPr>
            <p14:xfrm>
              <a:off x="7620462" y="381476"/>
              <a:ext cx="1103760" cy="102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289B32-5745-D640-A6CC-F0EDA858D8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9862" y="350876"/>
                <a:ext cx="1164960" cy="108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D8475FE-7FB7-4150-B54C-D0D7A1F36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Example/Task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0A61A6-6BE8-40D1-A768-A99E95C42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lvl="1" eaLnBrk="1" hangingPunct="1"/>
            <a:r>
              <a:rPr lang="pl-PL" altLang="en-US"/>
              <a:t>Assume </a:t>
            </a:r>
            <a:r>
              <a:rPr lang="pl-PL" altLang="en-US" i="1">
                <a:solidFill>
                  <a:schemeClr val="accent1"/>
                </a:solidFill>
              </a:rPr>
              <a:t>ABC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pl-PL" altLang="en-US" i="1">
                <a:solidFill>
                  <a:schemeClr val="accent1"/>
                </a:solidFill>
              </a:rPr>
              <a:t>D, D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pl-PL" altLang="en-US" i="1">
                <a:solidFill>
                  <a:schemeClr val="accent1"/>
                </a:solidFill>
              </a:rPr>
              <a:t>F, F -&gt; GH</a:t>
            </a:r>
            <a:r>
              <a:rPr lang="en-CA" altLang="en-US" i="1">
                <a:solidFill>
                  <a:schemeClr val="accent1"/>
                </a:solidFill>
              </a:rPr>
              <a:t>, I -&gt; J</a:t>
            </a:r>
            <a:r>
              <a:rPr lang="en-US" altLang="en-US"/>
              <a:t>.</a:t>
            </a:r>
            <a:endParaRPr lang="pl-PL" altLang="en-US"/>
          </a:p>
          <a:p>
            <a:pPr lvl="1" eaLnBrk="1" hangingPunct="1"/>
            <a:r>
              <a:rPr lang="pl-PL" altLang="en-US"/>
              <a:t>Is it true </a:t>
            </a:r>
            <a:r>
              <a:rPr lang="pl-PL" altLang="en-US" i="1">
                <a:solidFill>
                  <a:schemeClr val="accent1"/>
                </a:solidFill>
              </a:rPr>
              <a:t>ABC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pl-PL" altLang="en-US" i="1">
                <a:solidFill>
                  <a:schemeClr val="accent1"/>
                </a:solidFill>
              </a:rPr>
              <a:t>G?</a:t>
            </a:r>
          </a:p>
          <a:p>
            <a:pPr lvl="1" eaLnBrk="1" hangingPunct="1"/>
            <a:r>
              <a:rPr lang="pl-PL" altLang="en-US"/>
              <a:t>Is it true </a:t>
            </a:r>
            <a:r>
              <a:rPr lang="pl-PL" altLang="en-US" i="1">
                <a:solidFill>
                  <a:schemeClr val="accent1"/>
                </a:solidFill>
              </a:rPr>
              <a:t>ABC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pl-PL" altLang="en-US" i="1">
                <a:solidFill>
                  <a:schemeClr val="accent1"/>
                </a:solidFill>
              </a:rPr>
              <a:t>GH?</a:t>
            </a:r>
          </a:p>
          <a:p>
            <a:pPr lvl="1" eaLnBrk="1" hangingPunct="1"/>
            <a:r>
              <a:rPr lang="pl-PL" altLang="en-US"/>
              <a:t>Is it true </a:t>
            </a:r>
            <a:r>
              <a:rPr lang="pl-PL" altLang="en-US" i="1">
                <a:solidFill>
                  <a:schemeClr val="accent1"/>
                </a:solidFill>
              </a:rPr>
              <a:t>ABC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pl-PL" altLang="en-US" i="1">
                <a:solidFill>
                  <a:schemeClr val="accent1"/>
                </a:solidFill>
              </a:rPr>
              <a:t>GHI?</a:t>
            </a:r>
          </a:p>
          <a:p>
            <a:pPr lvl="1" eaLnBrk="1" hangingPunct="1"/>
            <a:r>
              <a:rPr lang="pl-PL" altLang="en-US"/>
              <a:t>Use inference test </a:t>
            </a:r>
          </a:p>
          <a:p>
            <a:pPr lvl="1" eaLnBrk="1" hangingPunct="1"/>
            <a:endParaRPr lang="pl-PL" altLang="en-US" i="1">
              <a:solidFill>
                <a:schemeClr val="accent1"/>
              </a:solidFill>
            </a:endParaRPr>
          </a:p>
          <a:p>
            <a:pPr lvl="1" eaLnBrk="1" hangingPunct="1"/>
            <a:endParaRPr lang="en-US" altLang="en-US"/>
          </a:p>
        </p:txBody>
      </p:sp>
      <p:sp>
        <p:nvSpPr>
          <p:cNvPr id="21508" name="Footer Placeholder 1">
            <a:extLst>
              <a:ext uri="{FF2B5EF4-FFF2-40B4-BE49-F238E27FC236}">
                <a16:creationId xmlns:a16="http://schemas.microsoft.com/office/drawing/2014/main" id="{E42EA985-8001-40D1-A0C9-092F2E1E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F1369CAD-F305-4D6D-A227-D164982F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DA02D4-58A1-4699-B898-2CEAD536505F}" type="slidenum">
              <a:rPr lang="en-US" altLang="en-US" sz="1000">
                <a:solidFill>
                  <a:srgbClr val="FFFFFF"/>
                </a:solidFill>
              </a:rPr>
              <a:pPr/>
              <a:t>15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4CE43D3-A19D-4534-B040-036356E81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Closure Test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DE5C8D6-39BD-4155-ACCA-A75EAB35B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easier way to test is to compute the </a:t>
            </a:r>
            <a:r>
              <a:rPr lang="en-US" altLang="en-US" i="1">
                <a:solidFill>
                  <a:srgbClr val="FF0066"/>
                </a:solidFill>
              </a:rPr>
              <a:t>closure</a:t>
            </a:r>
            <a:r>
              <a:rPr lang="en-US" altLang="en-US"/>
              <a:t>  of </a:t>
            </a:r>
            <a:r>
              <a:rPr lang="en-US" altLang="en-US" i="1"/>
              <a:t>Y</a:t>
            </a:r>
            <a:r>
              <a:rPr lang="en-US" altLang="en-US"/>
              <a:t>, denoted </a:t>
            </a:r>
            <a:r>
              <a:rPr lang="en-US" altLang="en-US" i="1"/>
              <a:t>Y </a:t>
            </a:r>
            <a:r>
              <a:rPr lang="en-US" altLang="en-US" baseline="30000"/>
              <a:t>+</a:t>
            </a:r>
            <a:r>
              <a:rPr lang="en-US" altLang="en-US"/>
              <a:t>.</a:t>
            </a:r>
            <a:endParaRPr lang="pl-PL" altLang="en-US"/>
          </a:p>
          <a:p>
            <a:pPr eaLnBrk="1" hangingPunct="1"/>
            <a:r>
              <a:rPr lang="pl-PL" altLang="en-US"/>
              <a:t>Closure </a:t>
            </a:r>
            <a:r>
              <a:rPr lang="en-US" altLang="en-US" i="1"/>
              <a:t>Y </a:t>
            </a:r>
            <a:r>
              <a:rPr lang="en-US" altLang="en-US" baseline="30000"/>
              <a:t>+</a:t>
            </a:r>
            <a:r>
              <a:rPr lang="pl-PL" altLang="en-US"/>
              <a:t> is the set of attributes that </a:t>
            </a:r>
            <a:r>
              <a:rPr lang="pl-PL" altLang="en-US" i="1"/>
              <a:t>Y</a:t>
            </a:r>
            <a:r>
              <a:rPr lang="pl-PL" altLang="en-US"/>
              <a:t> functionally determines.</a:t>
            </a:r>
            <a:endParaRPr lang="en-US" altLang="en-US"/>
          </a:p>
          <a:p>
            <a:pPr eaLnBrk="1" hangingPunct="1"/>
            <a:r>
              <a:rPr lang="en-US" altLang="en-US">
                <a:solidFill>
                  <a:srgbClr val="33CC33"/>
                </a:solidFill>
              </a:rPr>
              <a:t>Basis</a:t>
            </a:r>
            <a:r>
              <a:rPr lang="en-US" altLang="en-US"/>
              <a:t>: </a:t>
            </a:r>
            <a:r>
              <a:rPr lang="en-US" altLang="en-US" i="1"/>
              <a:t>Y</a:t>
            </a:r>
            <a:r>
              <a:rPr lang="en-US" altLang="en-US"/>
              <a:t> </a:t>
            </a:r>
            <a:r>
              <a:rPr lang="en-US" altLang="en-US" baseline="30000"/>
              <a:t>+</a:t>
            </a:r>
            <a:r>
              <a:rPr lang="en-US" altLang="en-US"/>
              <a:t> = </a:t>
            </a:r>
            <a:r>
              <a:rPr lang="en-US" altLang="en-US" i="1"/>
              <a:t>Y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>
                <a:solidFill>
                  <a:srgbClr val="33CC33"/>
                </a:solidFill>
              </a:rPr>
              <a:t>Induction</a:t>
            </a:r>
            <a:r>
              <a:rPr lang="en-US" altLang="en-US"/>
              <a:t>: Look for an FD’s left side </a:t>
            </a:r>
            <a:r>
              <a:rPr lang="en-US" altLang="en-US" i="1"/>
              <a:t>X</a:t>
            </a:r>
            <a:r>
              <a:rPr lang="en-US" altLang="en-US"/>
              <a:t> that is a subset of the current </a:t>
            </a:r>
            <a:r>
              <a:rPr lang="en-US" altLang="en-US" i="1"/>
              <a:t>Y</a:t>
            </a:r>
            <a:r>
              <a:rPr lang="en-US" altLang="en-US"/>
              <a:t> </a:t>
            </a:r>
            <a:r>
              <a:rPr lang="en-US" altLang="en-US" baseline="30000"/>
              <a:t>+</a:t>
            </a:r>
            <a:r>
              <a:rPr lang="en-US" altLang="en-US"/>
              <a:t>.  If the FD is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/>
              <a:t>, add </a:t>
            </a:r>
            <a:r>
              <a:rPr lang="en-US" altLang="en-US" i="1"/>
              <a:t>A</a:t>
            </a:r>
            <a:r>
              <a:rPr lang="en-US" altLang="en-US"/>
              <a:t> to </a:t>
            </a:r>
            <a:r>
              <a:rPr lang="en-US" altLang="en-US" i="1"/>
              <a:t>Y</a:t>
            </a:r>
            <a:r>
              <a:rPr lang="en-US" altLang="en-US"/>
              <a:t> </a:t>
            </a:r>
            <a:r>
              <a:rPr lang="en-US" altLang="en-US" baseline="30000"/>
              <a:t>+</a:t>
            </a:r>
            <a:r>
              <a:rPr lang="en-US" altLang="en-US"/>
              <a:t>.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874AB197-17B6-44A0-9FF5-6E26C790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681EE1-1A1B-4352-A4A0-EAACBCCC9282}" type="slidenum">
              <a:rPr lang="en-US" altLang="en-US" sz="1000">
                <a:solidFill>
                  <a:srgbClr val="FFFFFF"/>
                </a:solidFill>
              </a:rPr>
              <a:pPr/>
              <a:t>16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960302-6936-3F47-B12C-DA77BB11518B}"/>
                  </a:ext>
                </a:extLst>
              </p14:cNvPr>
              <p14:cNvContentPartPr/>
              <p14:nvPr/>
            </p14:nvContentPartPr>
            <p14:xfrm>
              <a:off x="7054182" y="329636"/>
              <a:ext cx="1086120" cy="80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960302-6936-3F47-B12C-DA77BB1151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3582" y="298676"/>
                <a:ext cx="1147680" cy="86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49EC927D-9C63-4649-B5C0-6F1C5C56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7C0454-77A1-43BD-9721-28ACB613D43C}" type="slidenum">
              <a:rPr lang="en-US" altLang="en-US" sz="1000">
                <a:solidFill>
                  <a:srgbClr val="FFFFFF"/>
                </a:solidFill>
              </a:rPr>
              <a:pPr/>
              <a:t>17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AF422DA-7425-42A2-B3BD-1BC602048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2936875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Y</a:t>
            </a:r>
            <a:r>
              <a:rPr lang="en-US" altLang="en-US" baseline="300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3556" name="Oval 7">
            <a:extLst>
              <a:ext uri="{FF2B5EF4-FFF2-40B4-BE49-F238E27FC236}">
                <a16:creationId xmlns:a16="http://schemas.microsoft.com/office/drawing/2014/main" id="{64F86293-7A42-4743-BDD6-8F3028EE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81200"/>
            <a:ext cx="1676400" cy="1676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grpSp>
        <p:nvGrpSpPr>
          <p:cNvPr id="40986" name="Group 26">
            <a:extLst>
              <a:ext uri="{FF2B5EF4-FFF2-40B4-BE49-F238E27FC236}">
                <a16:creationId xmlns:a16="http://schemas.microsoft.com/office/drawing/2014/main" id="{0AADEF64-0420-4DFC-A858-685F979D567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600200"/>
            <a:ext cx="3200400" cy="2362200"/>
            <a:chOff x="1632" y="1008"/>
            <a:chExt cx="2016" cy="1488"/>
          </a:xfrm>
        </p:grpSpPr>
        <p:sp>
          <p:nvSpPr>
            <p:cNvPr id="23563" name="Text Box 9">
              <a:extLst>
                <a:ext uri="{FF2B5EF4-FFF2-40B4-BE49-F238E27FC236}">
                  <a16:creationId xmlns:a16="http://schemas.microsoft.com/office/drawing/2014/main" id="{1088D710-8985-4A6C-BA52-86F60CF9B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1946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new Y</a:t>
              </a:r>
              <a:r>
                <a:rPr lang="en-US" altLang="en-US" baseline="300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3564" name="Oval 10">
              <a:extLst>
                <a:ext uri="{FF2B5EF4-FFF2-40B4-BE49-F238E27FC236}">
                  <a16:creationId xmlns:a16="http://schemas.microsoft.com/office/drawing/2014/main" id="{55F47E14-3AA0-4CE4-8C5C-01F2B652E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08"/>
              <a:ext cx="2016" cy="14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</p:grpSp>
      <p:grpSp>
        <p:nvGrpSpPr>
          <p:cNvPr id="40985" name="Group 25">
            <a:extLst>
              <a:ext uri="{FF2B5EF4-FFF2-40B4-BE49-F238E27FC236}">
                <a16:creationId xmlns:a16="http://schemas.microsoft.com/office/drawing/2014/main" id="{C62358F0-79E5-4E37-ABCB-FDD1EA8253E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209800"/>
            <a:ext cx="1928813" cy="838200"/>
            <a:chOff x="2160" y="1392"/>
            <a:chExt cx="1215" cy="528"/>
          </a:xfrm>
        </p:grpSpPr>
        <p:sp>
          <p:nvSpPr>
            <p:cNvPr id="23559" name="Oval 19">
              <a:extLst>
                <a:ext uri="{FF2B5EF4-FFF2-40B4-BE49-F238E27FC236}">
                  <a16:creationId xmlns:a16="http://schemas.microsoft.com/office/drawing/2014/main" id="{B9DC8797-00CF-4C8D-AF06-6E0C43E9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576" cy="52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3560" name="Text Box 20">
              <a:extLst>
                <a:ext uri="{FF2B5EF4-FFF2-40B4-BE49-F238E27FC236}">
                  <a16:creationId xmlns:a16="http://schemas.microsoft.com/office/drawing/2014/main" id="{F08E3E0F-F096-49D9-8055-986D47195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4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561" name="Text Box 21">
              <a:extLst>
                <a:ext uri="{FF2B5EF4-FFF2-40B4-BE49-F238E27FC236}">
                  <a16:creationId xmlns:a16="http://schemas.microsoft.com/office/drawing/2014/main" id="{D97F7B5D-141D-4627-91F0-AD21E1979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4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62" name="Line 23">
              <a:extLst>
                <a:ext uri="{FF2B5EF4-FFF2-40B4-BE49-F238E27FC236}">
                  <a16:creationId xmlns:a16="http://schemas.microsoft.com/office/drawing/2014/main" id="{5516FC71-9F16-4507-B2B7-D31CAA000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6F6D1CC-FAC9-4F19-9063-679295E3C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en-C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Closure Test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0BB3866-CE2E-4633-AD4E-11D20C206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 rtlCol="0">
            <a:normAutofit/>
          </a:bodyPr>
          <a:lstStyle/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pl-PL" altLang="en-US" dirty="0"/>
              <a:t>Assume </a:t>
            </a:r>
            <a:r>
              <a:rPr lang="pl-PL" altLang="en-US" i="1" dirty="0">
                <a:solidFill>
                  <a:schemeClr val="accent1"/>
                </a:solidFill>
              </a:rPr>
              <a:t>ABCD</a:t>
            </a:r>
            <a:r>
              <a:rPr lang="en-US" altLang="en-US" dirty="0">
                <a:solidFill>
                  <a:schemeClr val="accent1"/>
                </a:solidFill>
              </a:rPr>
              <a:t> -&gt; </a:t>
            </a:r>
            <a:r>
              <a:rPr lang="pl-PL" altLang="en-US" i="1" dirty="0">
                <a:solidFill>
                  <a:schemeClr val="accent1"/>
                </a:solidFill>
              </a:rPr>
              <a:t>F, ABC</a:t>
            </a:r>
            <a:r>
              <a:rPr lang="en-US" altLang="en-US" dirty="0">
                <a:solidFill>
                  <a:schemeClr val="accent1"/>
                </a:solidFill>
              </a:rPr>
              <a:t> -&gt; </a:t>
            </a:r>
            <a:r>
              <a:rPr lang="pl-PL" altLang="en-US" i="1" dirty="0">
                <a:solidFill>
                  <a:schemeClr val="accent1"/>
                </a:solidFill>
              </a:rPr>
              <a:t>D, F -&gt; GH, I</a:t>
            </a:r>
            <a:r>
              <a:rPr lang="en-US" altLang="en-US" dirty="0">
                <a:solidFill>
                  <a:schemeClr val="accent1"/>
                </a:solidFill>
              </a:rPr>
              <a:t> -&gt; </a:t>
            </a:r>
            <a:r>
              <a:rPr lang="pl-PL" altLang="en-US" i="1" dirty="0">
                <a:solidFill>
                  <a:schemeClr val="accent1"/>
                </a:solidFill>
              </a:rPr>
              <a:t>JGH</a:t>
            </a:r>
            <a:r>
              <a:rPr lang="en-US" altLang="en-US" dirty="0"/>
              <a:t>.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pl-PL" altLang="en-US" i="1" dirty="0"/>
              <a:t>What is the closure of ABC, 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i="1" dirty="0"/>
              <a:t>?</a:t>
            </a:r>
            <a:r>
              <a:rPr lang="pl-PL" altLang="en-US" dirty="0"/>
              <a:t> </a:t>
            </a:r>
          </a:p>
          <a:p>
            <a:pPr marL="727075" lvl="2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altLang="en-US" dirty="0"/>
              <a:t>Basis </a:t>
            </a: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= </a:t>
            </a:r>
            <a:r>
              <a:rPr lang="pl-PL" altLang="en-US" i="1" dirty="0"/>
              <a:t>ABC</a:t>
            </a:r>
          </a:p>
          <a:p>
            <a:pPr marL="727075" lvl="2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= </a:t>
            </a: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union </a:t>
            </a:r>
            <a:r>
              <a:rPr lang="pl-PL" altLang="en-US" i="1" dirty="0"/>
              <a:t>D</a:t>
            </a:r>
            <a:r>
              <a:rPr lang="pl-PL" altLang="en-US" dirty="0"/>
              <a:t>, since ABC is a subset of </a:t>
            </a: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and </a:t>
            </a:r>
            <a:r>
              <a:rPr lang="pl-PL" altLang="en-US" i="1" dirty="0">
                <a:solidFill>
                  <a:schemeClr val="accent1"/>
                </a:solidFill>
              </a:rPr>
              <a:t>ABC</a:t>
            </a:r>
            <a:r>
              <a:rPr lang="en-US" altLang="en-US" dirty="0">
                <a:solidFill>
                  <a:schemeClr val="accent1"/>
                </a:solidFill>
              </a:rPr>
              <a:t> -&gt; </a:t>
            </a:r>
            <a:r>
              <a:rPr lang="pl-PL" altLang="en-US" i="1" dirty="0">
                <a:solidFill>
                  <a:schemeClr val="accent1"/>
                </a:solidFill>
              </a:rPr>
              <a:t>D</a:t>
            </a:r>
          </a:p>
          <a:p>
            <a:pPr marL="727075" lvl="2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= </a:t>
            </a: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union </a:t>
            </a:r>
            <a:r>
              <a:rPr lang="pl-PL" altLang="en-US" i="1" dirty="0"/>
              <a:t>F</a:t>
            </a:r>
            <a:r>
              <a:rPr lang="pl-PL" altLang="en-US" dirty="0"/>
              <a:t>, since ABCD is a subset of </a:t>
            </a: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and </a:t>
            </a:r>
            <a:r>
              <a:rPr lang="pl-PL" altLang="en-US" i="1" dirty="0">
                <a:solidFill>
                  <a:schemeClr val="accent1"/>
                </a:solidFill>
              </a:rPr>
              <a:t>ABCD</a:t>
            </a:r>
            <a:r>
              <a:rPr lang="en-US" altLang="en-US" dirty="0">
                <a:solidFill>
                  <a:schemeClr val="accent1"/>
                </a:solidFill>
              </a:rPr>
              <a:t> -&gt; </a:t>
            </a:r>
            <a:r>
              <a:rPr lang="pl-PL" altLang="en-US" i="1" dirty="0">
                <a:solidFill>
                  <a:schemeClr val="accent1"/>
                </a:solidFill>
              </a:rPr>
              <a:t>F</a:t>
            </a:r>
          </a:p>
          <a:p>
            <a:pPr marL="727075" lvl="2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= </a:t>
            </a: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plus </a:t>
            </a:r>
            <a:r>
              <a:rPr lang="pl-PL" altLang="en-US" i="1" dirty="0"/>
              <a:t>GH</a:t>
            </a:r>
            <a:r>
              <a:rPr lang="pl-PL" altLang="en-US" dirty="0"/>
              <a:t>, since </a:t>
            </a:r>
            <a:r>
              <a:rPr lang="pl-PL" altLang="en-US" i="1" dirty="0"/>
              <a:t>F</a:t>
            </a:r>
            <a:r>
              <a:rPr lang="pl-PL" altLang="en-US" dirty="0"/>
              <a:t> is a subset of </a:t>
            </a:r>
            <a:r>
              <a:rPr lang="pl-PL" altLang="en-US" i="1" dirty="0"/>
              <a:t>ABC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pl-PL" altLang="en-US" dirty="0"/>
              <a:t> and </a:t>
            </a:r>
            <a:r>
              <a:rPr lang="pl-PL" altLang="en-US" i="1" dirty="0">
                <a:solidFill>
                  <a:schemeClr val="accent1"/>
                </a:solidFill>
              </a:rPr>
              <a:t>F</a:t>
            </a:r>
            <a:r>
              <a:rPr lang="en-US" altLang="en-US" dirty="0">
                <a:solidFill>
                  <a:schemeClr val="accent1"/>
                </a:solidFill>
              </a:rPr>
              <a:t> -&gt; </a:t>
            </a:r>
            <a:r>
              <a:rPr lang="pl-PL" altLang="en-US" i="1" dirty="0">
                <a:solidFill>
                  <a:schemeClr val="accent1"/>
                </a:solidFill>
              </a:rPr>
              <a:t>GH</a:t>
            </a:r>
          </a:p>
          <a:p>
            <a:pPr marL="384175" lvl="2" indent="0" eaLnBrk="1" fontAlgn="auto" hangingPunct="1">
              <a:spcAft>
                <a:spcPts val="0"/>
              </a:spcAft>
              <a:buFont typeface="Calibri" pitchFamily="34" charset="0"/>
              <a:buNone/>
              <a:defRPr/>
            </a:pPr>
            <a:endParaRPr lang="pl-PL" altLang="en-US" i="1" dirty="0">
              <a:solidFill>
                <a:schemeClr val="accent1"/>
              </a:solidFill>
            </a:endParaRPr>
          </a:p>
          <a:p>
            <a:pPr marL="384175" lvl="2" indent="0" eaLnBrk="1" fontAlgn="auto" hangingPunct="1">
              <a:spcAft>
                <a:spcPts val="0"/>
              </a:spcAft>
              <a:buFont typeface="Calibri" pitchFamily="34" charset="0"/>
              <a:buNone/>
              <a:defRPr/>
            </a:pPr>
            <a:r>
              <a:rPr lang="pl-PL" altLang="en-US" i="1" dirty="0"/>
              <a:t>Therefore ABC</a:t>
            </a:r>
            <a:r>
              <a:rPr lang="en-US" altLang="en-US" baseline="30000" dirty="0"/>
              <a:t> +</a:t>
            </a:r>
            <a:r>
              <a:rPr lang="en-US" altLang="en-US" i="1" dirty="0"/>
              <a:t> </a:t>
            </a:r>
            <a:r>
              <a:rPr lang="pl-PL" altLang="en-US" i="1" dirty="0"/>
              <a:t> = ABCDFGH.</a:t>
            </a:r>
          </a:p>
          <a:p>
            <a:pPr marL="384175" lvl="2" indent="0" eaLnBrk="1" fontAlgn="auto" hangingPunct="1">
              <a:spcAft>
                <a:spcPts val="0"/>
              </a:spcAft>
              <a:buFont typeface="Calibri" pitchFamily="34" charset="0"/>
              <a:buNone/>
              <a:defRPr/>
            </a:pPr>
            <a:endParaRPr lang="pl-PL" altLang="en-US" i="1" dirty="0">
              <a:solidFill>
                <a:schemeClr val="accent1"/>
              </a:solidFill>
            </a:endParaRPr>
          </a:p>
          <a:p>
            <a:pPr marL="727075" lvl="2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pl-PL" altLang="en-US" i="1" dirty="0">
              <a:solidFill>
                <a:schemeClr val="accent1"/>
              </a:solidFill>
            </a:endParaRPr>
          </a:p>
          <a:p>
            <a:pPr marL="727075" lvl="2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pl-PL" altLang="en-US" dirty="0"/>
          </a:p>
          <a:p>
            <a:pPr lvl="1" indent="-182880"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75E0F9D7-278D-44B4-8D29-DEAAA911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F05CFB-3BFD-4156-8B72-4164DDFB4DC3}" type="slidenum">
              <a:rPr lang="en-US" altLang="en-US" sz="1000">
                <a:solidFill>
                  <a:srgbClr val="FFFFFF"/>
                </a:solidFill>
              </a:rPr>
              <a:pPr/>
              <a:t>18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AE42E2-841F-BB45-96BE-6FDC8A4F39ED}"/>
                  </a:ext>
                </a:extLst>
              </p14:cNvPr>
              <p14:cNvContentPartPr/>
              <p14:nvPr/>
            </p14:nvContentPartPr>
            <p14:xfrm>
              <a:off x="7336782" y="322436"/>
              <a:ext cx="1355760" cy="102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AE42E2-841F-BB45-96BE-6FDC8A4F39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6182" y="291836"/>
                <a:ext cx="1416960" cy="109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8DEB9F9-9419-466B-B7D9-78187437D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Finding All Implied FD’s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B4A116A-505D-4DFF-A8E3-D3CB18E16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01000" cy="464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3CC33"/>
                </a:solidFill>
              </a:rPr>
              <a:t>Motivation</a:t>
            </a:r>
            <a:r>
              <a:rPr lang="en-US" altLang="en-US"/>
              <a:t>: “normalization,” the process where we break a relation schema into two or more schemas.</a:t>
            </a:r>
          </a:p>
          <a:p>
            <a:pPr eaLnBrk="1" hangingPunct="1"/>
            <a:r>
              <a:rPr lang="en-US" altLang="en-US"/>
              <a:t>Example: </a:t>
            </a:r>
            <a:r>
              <a:rPr lang="en-US" altLang="en-US" i="1"/>
              <a:t>ABCD</a:t>
            </a:r>
            <a:r>
              <a:rPr lang="en-US" altLang="en-US"/>
              <a:t>  with FD’s </a:t>
            </a:r>
            <a:r>
              <a:rPr lang="en-US" altLang="en-US" i="1">
                <a:solidFill>
                  <a:schemeClr val="accent1"/>
                </a:solidFill>
              </a:rPr>
              <a:t>AB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, </a:t>
            </a:r>
            <a:r>
              <a:rPr lang="en-US" altLang="en-US" i="1">
                <a:solidFill>
                  <a:schemeClr val="accent1"/>
                </a:solidFill>
              </a:rPr>
              <a:t>C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D</a:t>
            </a:r>
            <a:r>
              <a:rPr lang="en-US" altLang="en-US"/>
              <a:t>, and </a:t>
            </a:r>
            <a:r>
              <a:rPr lang="en-US" altLang="en-US" i="1">
                <a:solidFill>
                  <a:schemeClr val="accent1"/>
                </a:solidFill>
              </a:rPr>
              <a:t>D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Decompose into </a:t>
            </a:r>
            <a:r>
              <a:rPr lang="en-US" altLang="en-US" i="1"/>
              <a:t>ABC</a:t>
            </a:r>
            <a:r>
              <a:rPr lang="en-US" altLang="en-US"/>
              <a:t>, </a:t>
            </a:r>
            <a:r>
              <a:rPr lang="en-US" altLang="en-US" i="1"/>
              <a:t>AD</a:t>
            </a:r>
            <a:r>
              <a:rPr lang="en-US" altLang="en-US"/>
              <a:t>.  What FD’s hold in </a:t>
            </a:r>
            <a:r>
              <a:rPr lang="en-US" altLang="en-US" i="1"/>
              <a:t>ABC </a:t>
            </a:r>
            <a:r>
              <a:rPr lang="en-US" altLang="en-US"/>
              <a:t>?</a:t>
            </a:r>
          </a:p>
          <a:p>
            <a:pPr lvl="1" eaLnBrk="1" hangingPunct="1"/>
            <a:r>
              <a:rPr lang="en-US" altLang="en-US"/>
              <a:t>Not only </a:t>
            </a:r>
            <a:r>
              <a:rPr lang="en-US" altLang="en-US" i="1">
                <a:solidFill>
                  <a:schemeClr val="accent1"/>
                </a:solidFill>
              </a:rPr>
              <a:t>AB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, but also </a:t>
            </a:r>
            <a:r>
              <a:rPr lang="en-US" altLang="en-US" i="1">
                <a:solidFill>
                  <a:schemeClr val="accent1"/>
                </a:solidFill>
              </a:rPr>
              <a:t>C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/>
              <a:t>? Perform Inference Test OR Closure Test</a:t>
            </a:r>
            <a:endParaRPr lang="pl-PL" altLang="en-US"/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B1C79420-5169-437A-9D30-053AE6A1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1EF4E7-CA7B-4299-A758-EECF5419B4ED}" type="slidenum">
              <a:rPr lang="en-US" altLang="en-US" sz="1000">
                <a:solidFill>
                  <a:srgbClr val="FFFFFF"/>
                </a:solidFill>
              </a:rPr>
              <a:pPr/>
              <a:t>19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A8C0AA-51F4-5545-BA87-28A1A461C55B}"/>
                  </a:ext>
                </a:extLst>
              </p14:cNvPr>
              <p14:cNvContentPartPr/>
              <p14:nvPr/>
            </p14:nvContentPartPr>
            <p14:xfrm>
              <a:off x="6979662" y="364196"/>
              <a:ext cx="1655280" cy="113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A8C0AA-51F4-5545-BA87-28A1A461C5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9062" y="333596"/>
                <a:ext cx="1716480" cy="119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7A78BD0-7E03-463C-B66B-460BEBA17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 Dependencies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E4C5AA9-74EC-4CA0-A7EF-C1AD8F402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>
                <a:solidFill>
                  <a:srgbClr val="00CC99"/>
                </a:solidFill>
              </a:rPr>
              <a:t>X</a:t>
            </a:r>
            <a:r>
              <a:rPr lang="en-US" altLang="en-US" sz="2800">
                <a:solidFill>
                  <a:srgbClr val="00CC99"/>
                </a:solidFill>
              </a:rPr>
              <a:t> -&gt;</a:t>
            </a:r>
            <a:r>
              <a:rPr lang="en-US" altLang="en-US" sz="2800" i="1">
                <a:solidFill>
                  <a:srgbClr val="00CC99"/>
                </a:solidFill>
              </a:rPr>
              <a:t>Y</a:t>
            </a:r>
            <a:r>
              <a:rPr lang="en-US" altLang="en-US" sz="2800" i="1">
                <a:solidFill>
                  <a:schemeClr val="accent1"/>
                </a:solidFill>
              </a:rPr>
              <a:t> </a:t>
            </a:r>
            <a:r>
              <a:rPr lang="en-US" altLang="en-US" sz="2800"/>
              <a:t> is an assertion about a relation </a:t>
            </a:r>
            <a:r>
              <a:rPr lang="en-US" altLang="en-US" sz="2800" i="1"/>
              <a:t>R</a:t>
            </a:r>
            <a:r>
              <a:rPr lang="en-US" altLang="en-US" sz="2800"/>
              <a:t>  that whenever two tuples of </a:t>
            </a:r>
            <a:r>
              <a:rPr lang="en-US" altLang="en-US" sz="2800" i="1"/>
              <a:t>R</a:t>
            </a:r>
            <a:r>
              <a:rPr lang="en-US" altLang="en-US" sz="2800"/>
              <a:t>  agree on all the attributes of </a:t>
            </a:r>
            <a:r>
              <a:rPr lang="en-US" altLang="en-US" sz="2800" i="1"/>
              <a:t>X</a:t>
            </a:r>
            <a:r>
              <a:rPr lang="en-US" altLang="en-US" sz="2800"/>
              <a:t>, then they must also agree on all attributes in set </a:t>
            </a:r>
            <a:r>
              <a:rPr lang="en-US" altLang="en-US" sz="2800" i="1"/>
              <a:t>Y</a:t>
            </a:r>
            <a:r>
              <a:rPr lang="en-US" altLang="en-US" sz="2800"/>
              <a:t>.</a:t>
            </a:r>
          </a:p>
          <a:p>
            <a:pPr lvl="1" eaLnBrk="1" hangingPunct="1"/>
            <a:r>
              <a:rPr lang="en-US" altLang="en-US" sz="2400"/>
              <a:t>Say “</a:t>
            </a:r>
            <a:r>
              <a:rPr lang="en-US" altLang="en-US" sz="2400" i="1">
                <a:solidFill>
                  <a:schemeClr val="accent1"/>
                </a:solidFill>
              </a:rPr>
              <a:t>X</a:t>
            </a:r>
            <a:r>
              <a:rPr lang="en-US" altLang="en-US" sz="2400">
                <a:solidFill>
                  <a:schemeClr val="accent1"/>
                </a:solidFill>
              </a:rPr>
              <a:t> -&gt;</a:t>
            </a:r>
            <a:r>
              <a:rPr lang="en-US" altLang="en-US" sz="2400" i="1">
                <a:solidFill>
                  <a:schemeClr val="accent1"/>
                </a:solidFill>
              </a:rPr>
              <a:t>Y</a:t>
            </a:r>
            <a:r>
              <a:rPr lang="en-US" altLang="en-US" sz="2400"/>
              <a:t>  holds in </a:t>
            </a:r>
            <a:r>
              <a:rPr lang="en-US" altLang="en-US" sz="2400" i="1"/>
              <a:t>R</a:t>
            </a:r>
            <a:r>
              <a:rPr lang="en-US" altLang="en-US" sz="2400"/>
              <a:t>.”</a:t>
            </a:r>
          </a:p>
          <a:p>
            <a:pPr lvl="1" eaLnBrk="1" hangingPunct="1"/>
            <a:r>
              <a:rPr lang="en-US" altLang="en-US" sz="2400">
                <a:solidFill>
                  <a:srgbClr val="FF0066"/>
                </a:solidFill>
              </a:rPr>
              <a:t>Convention</a:t>
            </a:r>
            <a:r>
              <a:rPr lang="en-US" altLang="en-US" sz="2400"/>
              <a:t>: …, </a:t>
            </a:r>
            <a:r>
              <a:rPr lang="en-US" altLang="en-US" sz="2400" i="1"/>
              <a:t>X</a:t>
            </a:r>
            <a:r>
              <a:rPr lang="en-US" altLang="en-US" sz="2400"/>
              <a:t>, </a:t>
            </a:r>
            <a:r>
              <a:rPr lang="en-US" altLang="en-US" sz="2400" i="1"/>
              <a:t>Y</a:t>
            </a:r>
            <a:r>
              <a:rPr lang="en-US" altLang="en-US" sz="2400"/>
              <a:t>, </a:t>
            </a:r>
            <a:r>
              <a:rPr lang="en-US" altLang="en-US" sz="2400" i="1"/>
              <a:t>Z</a:t>
            </a:r>
            <a:r>
              <a:rPr lang="en-US" altLang="en-US" sz="2400"/>
              <a:t>  represent sets of attributes;</a:t>
            </a:r>
            <a:r>
              <a:rPr lang="en-US" altLang="en-US" sz="2400" i="1"/>
              <a:t> A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, </a:t>
            </a:r>
            <a:r>
              <a:rPr lang="en-US" altLang="en-US" sz="2400" i="1"/>
              <a:t>C</a:t>
            </a:r>
            <a:r>
              <a:rPr lang="en-US" altLang="en-US" sz="2400"/>
              <a:t>,… represent single attributes.</a:t>
            </a:r>
          </a:p>
          <a:p>
            <a:pPr lvl="1" eaLnBrk="1" hangingPunct="1"/>
            <a:r>
              <a:rPr lang="en-US" altLang="en-US" sz="2400">
                <a:solidFill>
                  <a:srgbClr val="FF0066"/>
                </a:solidFill>
              </a:rPr>
              <a:t>Convention</a:t>
            </a:r>
            <a:r>
              <a:rPr lang="en-US" altLang="en-US" sz="2400"/>
              <a:t>: no set formers in sets of attributes, just </a:t>
            </a:r>
            <a:r>
              <a:rPr lang="en-US" altLang="en-US" sz="2400" i="1"/>
              <a:t>ABC</a:t>
            </a:r>
            <a:r>
              <a:rPr lang="en-US" altLang="en-US" sz="2400"/>
              <a:t>, rather than {</a:t>
            </a:r>
            <a:r>
              <a:rPr lang="en-US" altLang="en-US" sz="2400" i="1"/>
              <a:t>A</a:t>
            </a:r>
            <a:r>
              <a:rPr lang="en-US" altLang="en-US" sz="2400"/>
              <a:t>,</a:t>
            </a:r>
            <a:r>
              <a:rPr lang="en-US" altLang="en-US" sz="2400" i="1"/>
              <a:t>B</a:t>
            </a:r>
            <a:r>
              <a:rPr lang="en-US" altLang="en-US" sz="2400"/>
              <a:t>,</a:t>
            </a:r>
            <a:r>
              <a:rPr lang="en-US" altLang="en-US" sz="2400" i="1"/>
              <a:t>C</a:t>
            </a:r>
            <a:r>
              <a:rPr lang="en-US" altLang="en-US" sz="2400"/>
              <a:t>}.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B5B758CF-75B8-4B06-AE63-A679F322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A8021A-6B66-4658-8939-5691361A25E3}" type="slidenum">
              <a:rPr lang="en-US" altLang="en-US" sz="1000">
                <a:solidFill>
                  <a:srgbClr val="FFFFFF"/>
                </a:solidFill>
              </a:rPr>
              <a:pPr/>
              <a:t>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D5E5A5-019A-004B-A5B6-396A734BB272}"/>
                  </a:ext>
                </a:extLst>
              </p14:cNvPr>
              <p14:cNvContentPartPr/>
              <p14:nvPr/>
            </p14:nvContentPartPr>
            <p14:xfrm>
              <a:off x="2638062" y="2043236"/>
              <a:ext cx="1391760" cy="5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D5E5A5-019A-004B-A5B6-396A734BB2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7102" y="2012636"/>
                <a:ext cx="14529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470D20-33E7-D544-B1EE-BD6757AFCCDD}"/>
                  </a:ext>
                </a:extLst>
              </p14:cNvPr>
              <p14:cNvContentPartPr/>
              <p14:nvPr/>
            </p14:nvContentPartPr>
            <p14:xfrm>
              <a:off x="2337822" y="2424476"/>
              <a:ext cx="5045760" cy="9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470D20-33E7-D544-B1EE-BD6757AFCC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7222" y="2393516"/>
                <a:ext cx="5106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6F309B01-A480-B04D-8B97-B548A7B0818F}"/>
                  </a:ext>
                </a:extLst>
              </p14:cNvPr>
              <p14:cNvContentPartPr/>
              <p14:nvPr/>
            </p14:nvContentPartPr>
            <p14:xfrm>
              <a:off x="143982" y="1240796"/>
              <a:ext cx="3094560" cy="43344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6F309B01-A480-B04D-8B97-B548A7B081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862" y="1225676"/>
                <a:ext cx="3125160" cy="46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E10B192-D980-4D3F-B771-103F290D0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Finding All Implied FD’s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365685-3AFA-4023-B742-1AA5D25019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01000" cy="464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3CC33"/>
                </a:solidFill>
              </a:rPr>
              <a:t>Motivation</a:t>
            </a:r>
            <a:r>
              <a:rPr lang="en-US" altLang="en-US"/>
              <a:t>: “normalization,” the process where we break a relation schema into two or more schemas.</a:t>
            </a:r>
          </a:p>
          <a:p>
            <a:pPr eaLnBrk="1" hangingPunct="1"/>
            <a:r>
              <a:rPr lang="en-US" altLang="en-US"/>
              <a:t>Example: </a:t>
            </a:r>
            <a:r>
              <a:rPr lang="en-US" altLang="en-US" i="1"/>
              <a:t>ABCD</a:t>
            </a:r>
            <a:r>
              <a:rPr lang="en-US" altLang="en-US"/>
              <a:t>  with FD’s </a:t>
            </a:r>
            <a:r>
              <a:rPr lang="en-US" altLang="en-US" i="1">
                <a:solidFill>
                  <a:schemeClr val="accent1"/>
                </a:solidFill>
              </a:rPr>
              <a:t>AB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, </a:t>
            </a:r>
            <a:r>
              <a:rPr lang="en-US" altLang="en-US" i="1">
                <a:solidFill>
                  <a:schemeClr val="accent1"/>
                </a:solidFill>
              </a:rPr>
              <a:t>C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D</a:t>
            </a:r>
            <a:r>
              <a:rPr lang="en-US" altLang="en-US"/>
              <a:t>, and </a:t>
            </a:r>
            <a:r>
              <a:rPr lang="en-US" altLang="en-US" i="1">
                <a:solidFill>
                  <a:schemeClr val="accent1"/>
                </a:solidFill>
              </a:rPr>
              <a:t>D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Decompose into </a:t>
            </a:r>
            <a:r>
              <a:rPr lang="en-US" altLang="en-US" i="1"/>
              <a:t>ABC</a:t>
            </a:r>
            <a:r>
              <a:rPr lang="en-US" altLang="en-US"/>
              <a:t>, </a:t>
            </a:r>
            <a:r>
              <a:rPr lang="en-US" altLang="en-US" i="1"/>
              <a:t>AD</a:t>
            </a:r>
            <a:r>
              <a:rPr lang="en-US" altLang="en-US"/>
              <a:t>.  What FD’s hold in </a:t>
            </a:r>
            <a:r>
              <a:rPr lang="en-US" altLang="en-US" i="1"/>
              <a:t>ABC </a:t>
            </a:r>
            <a:r>
              <a:rPr lang="en-US" altLang="en-US"/>
              <a:t>?</a:t>
            </a:r>
          </a:p>
          <a:p>
            <a:pPr lvl="1" eaLnBrk="1" hangingPunct="1"/>
            <a:r>
              <a:rPr lang="en-US" altLang="en-US"/>
              <a:t>Not only </a:t>
            </a:r>
            <a:r>
              <a:rPr lang="en-US" altLang="en-US" i="1">
                <a:solidFill>
                  <a:schemeClr val="accent1"/>
                </a:solidFill>
              </a:rPr>
              <a:t>AB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, but also </a:t>
            </a:r>
            <a:r>
              <a:rPr lang="en-US" altLang="en-US" i="1">
                <a:solidFill>
                  <a:schemeClr val="accent1"/>
                </a:solidFill>
              </a:rPr>
              <a:t>C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/>
              <a:t>? Yes!</a:t>
            </a:r>
            <a:endParaRPr lang="pl-PL" alt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D2AEE275-1447-4F37-B90F-344A6C1A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31D5C9-A303-4B0C-B829-482F4DD0CFB6}" type="slidenum">
              <a:rPr lang="en-US" altLang="en-US" sz="1000">
                <a:solidFill>
                  <a:srgbClr val="FFFFFF"/>
                </a:solidFill>
              </a:rPr>
              <a:pPr/>
              <a:t>20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346B0A32-2490-5C4E-A3A7-F8B79B81F1C5}"/>
                  </a:ext>
                </a:extLst>
              </p14:cNvPr>
              <p14:cNvContentPartPr/>
              <p14:nvPr/>
            </p14:nvContentPartPr>
            <p14:xfrm>
              <a:off x="8070102" y="344396"/>
              <a:ext cx="811080" cy="589680"/>
            </p14:xfrm>
          </p:contentPart>
        </mc:Choice>
        <mc:Fallback xmlns=""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346B0A32-2490-5C4E-A3A7-F8B79B81F1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9502" y="313436"/>
                <a:ext cx="872280" cy="65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BD973FD-9EBD-469B-81DF-5837611B6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01F71EC9-5A01-4185-9CD7-36B08265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7E1AED-7348-47AF-B9D8-98AE6636BC22}" type="slidenum">
              <a:rPr lang="en-US" altLang="en-US" sz="1000">
                <a:solidFill>
                  <a:srgbClr val="FFFFFF"/>
                </a:solidFill>
              </a:rPr>
              <a:pPr/>
              <a:t>21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5359C7B8-0A20-40DD-9027-7ACD44A85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91000"/>
            <a:ext cx="99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a</a:t>
            </a:r>
            <a:r>
              <a:rPr lang="en-US" altLang="en-US" sz="2800" baseline="-25000"/>
              <a:t>1</a:t>
            </a:r>
            <a:r>
              <a:rPr lang="en-US" altLang="en-US" sz="2800"/>
              <a:t>b</a:t>
            </a:r>
            <a:r>
              <a:rPr lang="en-US" altLang="en-US" sz="2800" baseline="-25000"/>
              <a:t>1</a:t>
            </a:r>
            <a:r>
              <a:rPr lang="en-US" altLang="en-US" sz="2800"/>
              <a:t>c</a:t>
            </a:r>
            <a:endParaRPr lang="en-US" altLang="en-US" sz="2800" baseline="-25000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9FC740EC-79D1-4F66-ACBD-F15E2BC08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171950"/>
            <a:ext cx="820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ABC</a:t>
            </a: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7DE1F6F8-53A2-424A-BEBA-8B4653B57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62200"/>
            <a:ext cx="1062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ABCD</a:t>
            </a:r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E2FB3971-7234-4259-B0F0-BB9B7D84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99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a</a:t>
            </a:r>
            <a:r>
              <a:rPr lang="en-US" altLang="en-US" sz="2800" baseline="-25000"/>
              <a:t>2</a:t>
            </a:r>
            <a:r>
              <a:rPr lang="en-US" altLang="en-US" sz="2800"/>
              <a:t>b</a:t>
            </a:r>
            <a:r>
              <a:rPr lang="en-US" altLang="en-US" sz="2800" baseline="-25000"/>
              <a:t>2</a:t>
            </a:r>
            <a:r>
              <a:rPr lang="en-US" altLang="en-US" sz="2800"/>
              <a:t>c</a:t>
            </a:r>
            <a:endParaRPr lang="en-US" altLang="en-US" sz="2800" baseline="-25000"/>
          </a:p>
        </p:txBody>
      </p:sp>
      <p:sp>
        <p:nvSpPr>
          <p:cNvPr id="58379" name="Text Box 11">
            <a:extLst>
              <a:ext uri="{FF2B5EF4-FFF2-40B4-BE49-F238E27FC236}">
                <a16:creationId xmlns:a16="http://schemas.microsoft.com/office/drawing/2014/main" id="{3FE54040-5341-4FA6-9BED-E6314A202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4906963"/>
            <a:ext cx="487362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Thus, tuples in the projection</a:t>
            </a:r>
          </a:p>
          <a:p>
            <a:r>
              <a:rPr lang="en-US" altLang="en-US" sz="2800"/>
              <a:t>with equal C’s have equal A’s;</a:t>
            </a:r>
          </a:p>
          <a:p>
            <a:r>
              <a:rPr lang="en-US" altLang="en-US" sz="2800" i="1">
                <a:solidFill>
                  <a:srgbClr val="00CC99"/>
                </a:solidFill>
              </a:rPr>
              <a:t>C </a:t>
            </a:r>
            <a:r>
              <a:rPr lang="en-US" altLang="en-US" sz="2800">
                <a:solidFill>
                  <a:srgbClr val="00CC99"/>
                </a:solidFill>
              </a:rPr>
              <a:t>-&gt;</a:t>
            </a:r>
            <a:r>
              <a:rPr lang="en-US" altLang="en-US" sz="2800" i="1">
                <a:solidFill>
                  <a:srgbClr val="00CC99"/>
                </a:solidFill>
              </a:rPr>
              <a:t> A</a:t>
            </a:r>
            <a:r>
              <a:rPr lang="en-US" altLang="en-US" sz="2800"/>
              <a:t>.</a:t>
            </a:r>
          </a:p>
        </p:txBody>
      </p:sp>
      <p:grpSp>
        <p:nvGrpSpPr>
          <p:cNvPr id="58390" name="Group 22">
            <a:extLst>
              <a:ext uri="{FF2B5EF4-FFF2-40B4-BE49-F238E27FC236}">
                <a16:creationId xmlns:a16="http://schemas.microsoft.com/office/drawing/2014/main" id="{98E19E74-7AE7-4EF5-B289-3DAC01713C4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362200"/>
            <a:ext cx="4067175" cy="1828800"/>
            <a:chOff x="960" y="1488"/>
            <a:chExt cx="2562" cy="1152"/>
          </a:xfrm>
        </p:grpSpPr>
        <p:sp>
          <p:nvSpPr>
            <p:cNvPr id="27666" name="Text Box 7">
              <a:extLst>
                <a:ext uri="{FF2B5EF4-FFF2-40B4-BE49-F238E27FC236}">
                  <a16:creationId xmlns:a16="http://schemas.microsoft.com/office/drawing/2014/main" id="{91F983AC-CDF6-4DA4-A85B-44B7980E0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88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/>
                <a:t>a</a:t>
              </a:r>
              <a:r>
                <a:rPr lang="en-US" altLang="en-US" sz="2800" baseline="-25000"/>
                <a:t>1</a:t>
              </a:r>
              <a:r>
                <a:rPr lang="en-US" altLang="en-US" sz="2800"/>
                <a:t>b</a:t>
              </a:r>
              <a:r>
                <a:rPr lang="en-US" altLang="en-US" sz="2800" baseline="-25000"/>
                <a:t>1</a:t>
              </a:r>
              <a:r>
                <a:rPr lang="en-US" altLang="en-US" sz="2800"/>
                <a:t>cd</a:t>
              </a:r>
              <a:r>
                <a:rPr lang="en-US" altLang="en-US" sz="2800" baseline="-25000"/>
                <a:t>1</a:t>
              </a:r>
            </a:p>
          </p:txBody>
        </p:sp>
        <p:sp>
          <p:nvSpPr>
            <p:cNvPr id="27667" name="Text Box 8">
              <a:extLst>
                <a:ext uri="{FF2B5EF4-FFF2-40B4-BE49-F238E27FC236}">
                  <a16:creationId xmlns:a16="http://schemas.microsoft.com/office/drawing/2014/main" id="{46642221-79DE-43E7-A420-7D6CCE8C2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488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/>
                <a:t>a</a:t>
              </a:r>
              <a:r>
                <a:rPr lang="en-US" altLang="en-US" sz="2800" baseline="-25000"/>
                <a:t>2</a:t>
              </a:r>
              <a:r>
                <a:rPr lang="en-US" altLang="en-US" sz="2800"/>
                <a:t>b</a:t>
              </a:r>
              <a:r>
                <a:rPr lang="en-US" altLang="en-US" sz="2800" baseline="-25000"/>
                <a:t>2</a:t>
              </a:r>
              <a:r>
                <a:rPr lang="en-US" altLang="en-US" sz="2800"/>
                <a:t>cd</a:t>
              </a:r>
              <a:r>
                <a:rPr lang="en-US" altLang="en-US" sz="2800" baseline="-25000"/>
                <a:t>2</a:t>
              </a:r>
            </a:p>
          </p:txBody>
        </p:sp>
        <p:sp>
          <p:nvSpPr>
            <p:cNvPr id="27668" name="Text Box 12">
              <a:extLst>
                <a:ext uri="{FF2B5EF4-FFF2-40B4-BE49-F238E27FC236}">
                  <a16:creationId xmlns:a16="http://schemas.microsoft.com/office/drawing/2014/main" id="{049F4BB4-CDAD-49A7-AC88-638771664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74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/>
                <a:t>comes</a:t>
              </a:r>
            </a:p>
            <a:p>
              <a:r>
                <a:rPr lang="en-US" altLang="en-US" sz="2800"/>
                <a:t>from</a:t>
              </a:r>
            </a:p>
          </p:txBody>
        </p:sp>
        <p:sp>
          <p:nvSpPr>
            <p:cNvPr id="27669" name="Line 13">
              <a:extLst>
                <a:ext uri="{FF2B5EF4-FFF2-40B4-BE49-F238E27FC236}">
                  <a16:creationId xmlns:a16="http://schemas.microsoft.com/office/drawing/2014/main" id="{7AFF9050-6C3E-459E-8624-50F12A7A8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14">
              <a:extLst>
                <a:ext uri="{FF2B5EF4-FFF2-40B4-BE49-F238E27FC236}">
                  <a16:creationId xmlns:a16="http://schemas.microsoft.com/office/drawing/2014/main" id="{2303E0D6-C5A7-4952-B6D9-E31619171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7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88" name="Group 20">
            <a:extLst>
              <a:ext uri="{FF2B5EF4-FFF2-40B4-BE49-F238E27FC236}">
                <a16:creationId xmlns:a16="http://schemas.microsoft.com/office/drawing/2014/main" id="{AC0C33BC-AE9C-49C1-A5A4-8277021A867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5767388" cy="946150"/>
            <a:chOff x="2064" y="1440"/>
            <a:chExt cx="3633" cy="596"/>
          </a:xfrm>
        </p:grpSpPr>
        <p:sp>
          <p:nvSpPr>
            <p:cNvPr id="27663" name="Text Box 10">
              <a:extLst>
                <a:ext uri="{FF2B5EF4-FFF2-40B4-BE49-F238E27FC236}">
                  <a16:creationId xmlns:a16="http://schemas.microsoft.com/office/drawing/2014/main" id="{F9552EE7-0344-4C90-B257-1323F2A53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40"/>
              <a:ext cx="156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/>
                <a:t>d</a:t>
              </a:r>
              <a:r>
                <a:rPr lang="en-US" altLang="en-US" sz="2800" baseline="-25000"/>
                <a:t>1</a:t>
              </a:r>
              <a:r>
                <a:rPr lang="en-US" altLang="en-US" sz="2800"/>
                <a:t>=d</a:t>
              </a:r>
              <a:r>
                <a:rPr lang="en-US" altLang="en-US" sz="2800" baseline="-25000"/>
                <a:t>2</a:t>
              </a:r>
              <a:r>
                <a:rPr lang="en-US" altLang="en-US" sz="2800"/>
                <a:t> because</a:t>
              </a:r>
            </a:p>
            <a:p>
              <a:r>
                <a:rPr lang="en-US" altLang="en-US" sz="2800" i="1">
                  <a:solidFill>
                    <a:srgbClr val="00CC99"/>
                  </a:solidFill>
                </a:rPr>
                <a:t>C </a:t>
              </a:r>
              <a:r>
                <a:rPr lang="en-US" altLang="en-US" sz="2800">
                  <a:solidFill>
                    <a:srgbClr val="00CC99"/>
                  </a:solidFill>
                </a:rPr>
                <a:t>-&gt;</a:t>
              </a:r>
              <a:r>
                <a:rPr lang="en-US" altLang="en-US" sz="2800" i="1">
                  <a:solidFill>
                    <a:srgbClr val="00CC99"/>
                  </a:solidFill>
                </a:rPr>
                <a:t> D</a:t>
              </a:r>
            </a:p>
          </p:txBody>
        </p:sp>
        <p:sp>
          <p:nvSpPr>
            <p:cNvPr id="27664" name="Oval 15">
              <a:extLst>
                <a:ext uri="{FF2B5EF4-FFF2-40B4-BE49-F238E27FC236}">
                  <a16:creationId xmlns:a16="http://schemas.microsoft.com/office/drawing/2014/main" id="{7E9D31D8-2809-42E5-8FA9-7A4EC8AD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88"/>
              <a:ext cx="336" cy="336"/>
            </a:xfrm>
            <a:prstGeom prst="ellipse">
              <a:avLst/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7665" name="Oval 16">
              <a:extLst>
                <a:ext uri="{FF2B5EF4-FFF2-40B4-BE49-F238E27FC236}">
                  <a16:creationId xmlns:a16="http://schemas.microsoft.com/office/drawing/2014/main" id="{BCAC3F1F-44CB-41A9-B62A-175E86A4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88"/>
              <a:ext cx="336" cy="336"/>
            </a:xfrm>
            <a:prstGeom prst="ellipse">
              <a:avLst/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</p:grpSp>
      <p:grpSp>
        <p:nvGrpSpPr>
          <p:cNvPr id="58389" name="Group 21">
            <a:extLst>
              <a:ext uri="{FF2B5EF4-FFF2-40B4-BE49-F238E27FC236}">
                <a16:creationId xmlns:a16="http://schemas.microsoft.com/office/drawing/2014/main" id="{DBCDABD6-83F9-481C-B37B-63F82454B49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62200"/>
            <a:ext cx="6738938" cy="1936750"/>
            <a:chOff x="1488" y="1488"/>
            <a:chExt cx="4245" cy="1220"/>
          </a:xfrm>
        </p:grpSpPr>
        <p:sp>
          <p:nvSpPr>
            <p:cNvPr id="27660" name="Text Box 9">
              <a:extLst>
                <a:ext uri="{FF2B5EF4-FFF2-40B4-BE49-F238E27FC236}">
                  <a16:creationId xmlns:a16="http://schemas.microsoft.com/office/drawing/2014/main" id="{B2B4CE07-796B-4B8C-8475-C06959C4E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112"/>
              <a:ext cx="155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/>
                <a:t>a</a:t>
              </a:r>
              <a:r>
                <a:rPr lang="en-US" altLang="en-US" sz="2800" baseline="-25000"/>
                <a:t>1</a:t>
              </a:r>
              <a:r>
                <a:rPr lang="en-US" altLang="en-US" sz="2800"/>
                <a:t>=a</a:t>
              </a:r>
              <a:r>
                <a:rPr lang="en-US" altLang="en-US" sz="2800" baseline="-25000"/>
                <a:t>2</a:t>
              </a:r>
              <a:r>
                <a:rPr lang="en-US" altLang="en-US" sz="2800"/>
                <a:t> because</a:t>
              </a:r>
            </a:p>
            <a:p>
              <a:r>
                <a:rPr lang="en-US" altLang="en-US" sz="2800" i="1">
                  <a:solidFill>
                    <a:srgbClr val="00CC99"/>
                  </a:solidFill>
                </a:rPr>
                <a:t>D </a:t>
              </a:r>
              <a:r>
                <a:rPr lang="en-US" altLang="en-US" sz="2800">
                  <a:solidFill>
                    <a:srgbClr val="00CC99"/>
                  </a:solidFill>
                </a:rPr>
                <a:t>-&gt;</a:t>
              </a:r>
              <a:r>
                <a:rPr lang="en-US" altLang="en-US" sz="2800" i="1">
                  <a:solidFill>
                    <a:srgbClr val="00CC99"/>
                  </a:solidFill>
                </a:rPr>
                <a:t> A</a:t>
              </a:r>
            </a:p>
          </p:txBody>
        </p:sp>
        <p:sp>
          <p:nvSpPr>
            <p:cNvPr id="27661" name="Oval 17">
              <a:extLst>
                <a:ext uri="{FF2B5EF4-FFF2-40B4-BE49-F238E27FC236}">
                  <a16:creationId xmlns:a16="http://schemas.microsoft.com/office/drawing/2014/main" id="{3A108A25-3626-49FC-8777-284D657F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336" cy="33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7662" name="Oval 18">
              <a:extLst>
                <a:ext uri="{FF2B5EF4-FFF2-40B4-BE49-F238E27FC236}">
                  <a16:creationId xmlns:a16="http://schemas.microsoft.com/office/drawing/2014/main" id="{A6A849B0-DC52-4231-A0DE-584AC30A8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488"/>
              <a:ext cx="336" cy="33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9B28FB7-5201-44C9-9F0B-E77BB967F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Idea</a:t>
            </a:r>
            <a:r>
              <a:rPr lang="pl-PL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decomposing table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AEB260C-52B1-4050-A79E-A8A8073DC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en-US"/>
              <a:t>Start with given FD’s and find all FD’s that follow from the given FD’s.</a:t>
            </a:r>
          </a:p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en-US"/>
              <a:t>Restrict to those FD’s that involve only attributes of the projected schema.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53000721-6070-4A0E-B83F-2E027A0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F9E2C3-7907-4AF8-9C3D-CF9D36EF0A9C}" type="slidenum">
              <a:rPr lang="en-US" altLang="en-US" sz="1000">
                <a:solidFill>
                  <a:srgbClr val="FFFFFF"/>
                </a:solidFill>
              </a:rPr>
              <a:pPr/>
              <a:t>22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3E51E9-C98C-EB4D-8D89-F5CF695D41C1}"/>
                  </a:ext>
                </a:extLst>
              </p14:cNvPr>
              <p14:cNvContentPartPr/>
              <p14:nvPr/>
            </p14:nvContentPartPr>
            <p14:xfrm>
              <a:off x="7712982" y="133076"/>
              <a:ext cx="879840" cy="79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3E51E9-C98C-EB4D-8D89-F5CF695D4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2022" y="102476"/>
                <a:ext cx="94104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2B746596-100F-5B40-A5BD-46ED6690B0A9}"/>
                  </a:ext>
                </a:extLst>
              </p14:cNvPr>
              <p14:cNvContentPartPr/>
              <p14:nvPr/>
            </p14:nvContentPartPr>
            <p14:xfrm>
              <a:off x="8512182" y="256916"/>
              <a:ext cx="470520" cy="55728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2B746596-100F-5B40-A5BD-46ED6690B0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1222" y="226316"/>
                <a:ext cx="531720" cy="61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035DB67-9976-4839-8B44-2EE9279BC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Simple, Exponential Algorithm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F89BC03-2F2F-49A9-AC60-97CF2364C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419600"/>
          </a:xfrm>
        </p:spPr>
        <p:txBody>
          <a:bodyPr/>
          <a:lstStyle/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en-US"/>
              <a:t>For each set of attributes </a:t>
            </a:r>
            <a:r>
              <a:rPr lang="en-US" altLang="en-US" i="1"/>
              <a:t>X</a:t>
            </a:r>
            <a:r>
              <a:rPr lang="en-US" altLang="en-US"/>
              <a:t>, compute </a:t>
            </a:r>
            <a:r>
              <a:rPr lang="en-US" altLang="en-US" i="1"/>
              <a:t>X</a:t>
            </a:r>
            <a:r>
              <a:rPr lang="en-US" altLang="en-US" i="1" baseline="30000"/>
              <a:t> </a:t>
            </a:r>
            <a:r>
              <a:rPr lang="en-US" altLang="en-US" baseline="30000"/>
              <a:t>+</a:t>
            </a:r>
            <a:r>
              <a:rPr lang="en-US" altLang="en-US"/>
              <a:t>.</a:t>
            </a:r>
            <a:endParaRPr lang="pl-PL" altLang="en-US"/>
          </a:p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en-US"/>
              <a:t>Finally, use only FD’s involving projected attributes.</a:t>
            </a:r>
            <a:endParaRPr lang="pl-PL" altLang="en-US"/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EFAEE13C-6C15-4112-8096-493E06BD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2163F0-ED53-4EC1-AF67-BCBB4BED51A1}" type="slidenum">
              <a:rPr lang="en-US" altLang="en-US" sz="1000">
                <a:solidFill>
                  <a:srgbClr val="FFFFFF"/>
                </a:solidFill>
              </a:rPr>
              <a:pPr/>
              <a:t>23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8E14CB27-91DD-9E4C-8E27-82C619329FE0}"/>
                  </a:ext>
                </a:extLst>
              </p14:cNvPr>
              <p14:cNvContentPartPr/>
              <p14:nvPr/>
            </p14:nvContentPartPr>
            <p14:xfrm>
              <a:off x="7385742" y="202556"/>
              <a:ext cx="1460160" cy="91044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8E14CB27-91DD-9E4C-8E27-82C619329F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5142" y="171956"/>
                <a:ext cx="1521720" cy="9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D41EB15-9F16-4327-B2B6-86AA924CE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Few Tricks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A404BF0-8EB7-43E1-A463-6CFBA09D2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5" y="1916113"/>
            <a:ext cx="7543800" cy="4022725"/>
          </a:xfrm>
        </p:spPr>
        <p:txBody>
          <a:bodyPr/>
          <a:lstStyle/>
          <a:p>
            <a:pPr eaLnBrk="1" hangingPunct="1"/>
            <a:r>
              <a:rPr lang="en-US" altLang="en-US"/>
              <a:t>No need to compute the closure of the set of all attributes.</a:t>
            </a:r>
          </a:p>
          <a:p>
            <a:pPr eaLnBrk="1" hangingPunct="1"/>
            <a:r>
              <a:rPr lang="en-US" altLang="en-US"/>
              <a:t>If we find </a:t>
            </a:r>
            <a:r>
              <a:rPr lang="en-US" altLang="en-US" i="1"/>
              <a:t>X</a:t>
            </a:r>
            <a:r>
              <a:rPr lang="en-US" altLang="en-US" baseline="30000"/>
              <a:t> +</a:t>
            </a:r>
            <a:r>
              <a:rPr lang="en-US" altLang="en-US"/>
              <a:t> = all attributes, so is the closure of any superset of </a:t>
            </a:r>
            <a:r>
              <a:rPr lang="en-US" altLang="en-US" i="1"/>
              <a:t>X</a:t>
            </a:r>
            <a:r>
              <a:rPr lang="en-US" altLang="en-US"/>
              <a:t>.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085CD21F-DFC4-4660-A907-6545CC47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5CB6D0-8C27-4D4A-A01A-E6D5D55C8F2B}" type="slidenum">
              <a:rPr lang="en-US" altLang="en-US" sz="1000">
                <a:solidFill>
                  <a:srgbClr val="FFFFFF"/>
                </a:solidFill>
              </a:rPr>
              <a:pPr/>
              <a:t>24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CC359A1D-C50D-6745-9F13-1BD61BA2E9CB}"/>
                  </a:ext>
                </a:extLst>
              </p14:cNvPr>
              <p14:cNvContentPartPr/>
              <p14:nvPr/>
            </p14:nvContentPartPr>
            <p14:xfrm>
              <a:off x="2170422" y="3099836"/>
              <a:ext cx="2693160" cy="6948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CC359A1D-C50D-6745-9F13-1BD61BA2E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9822" y="3069236"/>
                <a:ext cx="2754360" cy="13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75E0504-807C-4C7B-B776-ED2DDD5EC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Projecting FD’s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0627E2-80FC-470D-A3D2-FCF3D9AEDF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i="1"/>
              <a:t>ABC</a:t>
            </a:r>
            <a:r>
              <a:rPr lang="en-US" altLang="en-US"/>
              <a:t>  with FD’s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  and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.  Project onto </a:t>
            </a:r>
            <a:r>
              <a:rPr lang="en-US" altLang="en-US" i="1"/>
              <a:t>AC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 i="1"/>
              <a:t>A</a:t>
            </a:r>
            <a:r>
              <a:rPr lang="en-US" altLang="en-US" baseline="30000"/>
              <a:t> +</a:t>
            </a:r>
            <a:r>
              <a:rPr lang="en-US" altLang="en-US"/>
              <a:t>=</a:t>
            </a:r>
            <a:r>
              <a:rPr lang="en-US" altLang="en-US" i="1"/>
              <a:t>ABC</a:t>
            </a:r>
            <a:r>
              <a:rPr lang="en-US" altLang="en-US"/>
              <a:t> ; yields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,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.</a:t>
            </a:r>
          </a:p>
          <a:p>
            <a:pPr lvl="2" eaLnBrk="1" hangingPunct="1"/>
            <a:r>
              <a:rPr lang="en-US" altLang="en-US"/>
              <a:t>We do not need to compute </a:t>
            </a:r>
            <a:r>
              <a:rPr lang="en-US" altLang="en-US" i="1"/>
              <a:t>AB </a:t>
            </a:r>
            <a:r>
              <a:rPr lang="en-US" altLang="en-US" baseline="30000"/>
              <a:t>+</a:t>
            </a:r>
            <a:r>
              <a:rPr lang="en-US" altLang="en-US"/>
              <a:t> or </a:t>
            </a:r>
            <a:r>
              <a:rPr lang="en-US" altLang="en-US" i="1"/>
              <a:t>AC </a:t>
            </a:r>
            <a:r>
              <a:rPr lang="en-US" altLang="en-US" baseline="30000"/>
              <a:t>+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 i="1"/>
              <a:t>B</a:t>
            </a:r>
            <a:r>
              <a:rPr lang="en-US" altLang="en-US" baseline="30000"/>
              <a:t> +</a:t>
            </a:r>
            <a:r>
              <a:rPr lang="en-US" altLang="en-US"/>
              <a:t>=</a:t>
            </a:r>
            <a:r>
              <a:rPr lang="en-US" altLang="en-US" i="1"/>
              <a:t>BC</a:t>
            </a:r>
            <a:r>
              <a:rPr lang="en-US" altLang="en-US"/>
              <a:t> ; yields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 i="1"/>
              <a:t>C </a:t>
            </a:r>
            <a:r>
              <a:rPr lang="en-US" altLang="en-US" baseline="30000"/>
              <a:t>+</a:t>
            </a:r>
            <a:r>
              <a:rPr lang="en-US" altLang="en-US"/>
              <a:t>=</a:t>
            </a:r>
            <a:r>
              <a:rPr lang="en-US" altLang="en-US" i="1"/>
              <a:t>C </a:t>
            </a:r>
            <a:r>
              <a:rPr lang="en-US" altLang="en-US"/>
              <a:t>; yields nothing.</a:t>
            </a:r>
          </a:p>
          <a:p>
            <a:pPr lvl="1" eaLnBrk="1" hangingPunct="1"/>
            <a:r>
              <a:rPr lang="en-US" altLang="en-US" i="1"/>
              <a:t>BC</a:t>
            </a:r>
            <a:r>
              <a:rPr lang="en-US" altLang="en-US" baseline="30000"/>
              <a:t> +</a:t>
            </a:r>
            <a:r>
              <a:rPr lang="en-US" altLang="en-US"/>
              <a:t>=</a:t>
            </a:r>
            <a:r>
              <a:rPr lang="en-US" altLang="en-US" i="1"/>
              <a:t>BC </a:t>
            </a:r>
            <a:r>
              <a:rPr lang="en-US" altLang="en-US"/>
              <a:t>; yields nothing.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DE432F28-DDF0-425F-B079-AB0DA704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C644CC-5A66-407B-9EA0-118D65E18FDF}" type="slidenum">
              <a:rPr lang="en-US" altLang="en-US" sz="1000">
                <a:solidFill>
                  <a:srgbClr val="FFFFFF"/>
                </a:solidFill>
              </a:rPr>
              <a:pPr/>
              <a:t>25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A67AAFBB-ADE7-1F4B-BC2F-8428189C8961}"/>
                  </a:ext>
                </a:extLst>
              </p14:cNvPr>
              <p14:cNvContentPartPr/>
              <p14:nvPr/>
            </p14:nvContentPartPr>
            <p14:xfrm>
              <a:off x="8052822" y="369236"/>
              <a:ext cx="485280" cy="404640"/>
            </p14:xfrm>
          </p:contentPart>
        </mc:Choice>
        <mc:Fallback xmlns=""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A67AAFBB-ADE7-1F4B-BC2F-8428189C89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2222" y="338609"/>
                <a:ext cx="546480" cy="46625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42449E4-FB85-41D2-9611-CE2CD9746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-- Continued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CCF1AA6-0D1B-4119-A318-79A345C9E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Resulting FD’s: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,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, and      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Projection onto </a:t>
            </a:r>
            <a:r>
              <a:rPr lang="en-US" altLang="en-US" i="1"/>
              <a:t>AC</a:t>
            </a:r>
            <a:r>
              <a:rPr lang="en-US" altLang="en-US"/>
              <a:t> :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Only FD that involves a subset of {</a:t>
            </a:r>
            <a:r>
              <a:rPr lang="en-US" altLang="en-US" i="1"/>
              <a:t>A</a:t>
            </a:r>
            <a:r>
              <a:rPr lang="en-US" altLang="en-US"/>
              <a:t>,</a:t>
            </a:r>
            <a:r>
              <a:rPr lang="en-US" altLang="en-US" i="1"/>
              <a:t>C</a:t>
            </a:r>
            <a:r>
              <a:rPr lang="en-US" altLang="en-US"/>
              <a:t> }.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8F19DECC-48EA-4A45-B0F7-213EDC00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16BDEC-5C63-49E3-B2C5-3AC8C3AD2FF2}" type="slidenum">
              <a:rPr lang="en-US" altLang="en-US" sz="1000">
                <a:solidFill>
                  <a:srgbClr val="FFFFFF"/>
                </a:solidFill>
              </a:rPr>
              <a:pPr/>
              <a:t>26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44105B-E9D9-6C43-B60D-ED4722559A7A}"/>
                  </a:ext>
                </a:extLst>
              </p14:cNvPr>
              <p14:cNvContentPartPr/>
              <p14:nvPr/>
            </p14:nvContentPartPr>
            <p14:xfrm>
              <a:off x="8710902" y="448076"/>
              <a:ext cx="75240" cy="19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44105B-E9D9-6C43-B60D-ED4722559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0302" y="417476"/>
                <a:ext cx="1368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5D76AE-477F-4943-845E-2C8195F3693F}"/>
                  </a:ext>
                </a:extLst>
              </p14:cNvPr>
              <p14:cNvContentPartPr/>
              <p14:nvPr/>
            </p14:nvContentPartPr>
            <p14:xfrm>
              <a:off x="8578062" y="346196"/>
              <a:ext cx="69480" cy="33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5D76AE-477F-4943-845E-2C8195F36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7462" y="315596"/>
                <a:ext cx="1310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4AFCC4-2C0F-0B4F-B664-0AC8188C1DA8}"/>
                  </a:ext>
                </a:extLst>
              </p14:cNvPr>
              <p14:cNvContentPartPr/>
              <p14:nvPr/>
            </p14:nvContentPartPr>
            <p14:xfrm>
              <a:off x="8485902" y="507836"/>
              <a:ext cx="501840" cy="26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4AFCC4-2C0F-0B4F-B664-0AC8188C1D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54942" y="477236"/>
                <a:ext cx="563400" cy="32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1DD4224-0DD4-404B-BC7E-2E72CDA99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 Geometric View of FD’s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B0E3DC3-7BAF-4964-B96F-14FFAC613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Imagine the set of all </a:t>
            </a:r>
            <a:r>
              <a:rPr lang="en-US" altLang="en-US" i="1">
                <a:solidFill>
                  <a:srgbClr val="FF0066"/>
                </a:solidFill>
              </a:rPr>
              <a:t>instances</a:t>
            </a:r>
            <a:r>
              <a:rPr lang="en-US" altLang="en-US"/>
              <a:t>  of a particular relation.</a:t>
            </a:r>
          </a:p>
          <a:p>
            <a:pPr eaLnBrk="1" hangingPunct="1"/>
            <a:r>
              <a:rPr lang="en-US" altLang="en-US"/>
              <a:t>That is, all finite sets of tuples that have the proper number of components.</a:t>
            </a:r>
          </a:p>
          <a:p>
            <a:pPr eaLnBrk="1" hangingPunct="1"/>
            <a:r>
              <a:rPr lang="en-US" altLang="en-US"/>
              <a:t>Each instance is a point in this space.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4E46B82A-FE55-4C67-BDB5-CEB6715C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34E8CB-EBD2-4B6F-A006-7B7D10EEA83F}" type="slidenum">
              <a:rPr lang="en-US" altLang="en-US" sz="1000">
                <a:solidFill>
                  <a:srgbClr val="FFFFFF"/>
                </a:solidFill>
              </a:rPr>
              <a:pPr/>
              <a:t>27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AD42EDF-DD43-4899-B50A-483DC14E9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R(A,B)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B8D4E9B-D8A8-4F80-82BB-3C5D7A74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610789-2955-489A-9D81-7E868391F140}" type="slidenum">
              <a:rPr lang="en-US" altLang="en-US" sz="1000">
                <a:solidFill>
                  <a:srgbClr val="FFFFFF"/>
                </a:solidFill>
              </a:rPr>
              <a:pPr/>
              <a:t>28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4820" name="Oval 3">
            <a:extLst>
              <a:ext uri="{FF2B5EF4-FFF2-40B4-BE49-F238E27FC236}">
                <a16:creationId xmlns:a16="http://schemas.microsoft.com/office/drawing/2014/main" id="{42F74A90-A3C6-4E4D-8AE2-2B795895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502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68D4F60-7FFC-4740-BAB7-0D0C094B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29241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{(1,2), (3,4)}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B97AB823-7432-445F-99FC-0B168ECB5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38600"/>
            <a:ext cx="42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{}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05E14992-3719-40B2-A8C2-4002156B2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334000"/>
            <a:ext cx="237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{(1,2), (3,4), (1,3)}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74EA3280-9B4D-4A46-A890-4337F326C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962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{(5,1)}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9157" grpId="0" autoUpdateAnimBg="0"/>
      <p:bldP spid="49158" grpId="0" autoUpdateAnimBg="0"/>
      <p:bldP spid="4915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57CC548-707B-4AD1-B2DF-0D9F3D3C4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 FD is a Subset of Instances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2DCDC81-A4EC-4EB0-9CC0-EC36AA7F1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For each FD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/>
              <a:t>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/>
              <a:t>  there is a subset of all instances that satisfy the FD.</a:t>
            </a:r>
          </a:p>
          <a:p>
            <a:pPr marL="609600" indent="-609600" eaLnBrk="1" hangingPunct="1"/>
            <a:r>
              <a:rPr lang="en-US" altLang="en-US"/>
              <a:t>We can represent an FD by a region in the space.</a:t>
            </a:r>
          </a:p>
          <a:p>
            <a:pPr marL="609600" indent="-609600" eaLnBrk="1" hangingPunct="1"/>
            <a:r>
              <a:rPr lang="en-US" altLang="en-US"/>
              <a:t>Trivial FD = an FD that is represented by the entire space.</a:t>
            </a:r>
          </a:p>
          <a:p>
            <a:pPr marL="990600" lvl="1" indent="-533400" eaLnBrk="1" hangingPunct="1"/>
            <a:r>
              <a:rPr lang="en-US" altLang="en-US"/>
              <a:t>Example: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/>
              <a:t>.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302C51FE-CA42-42AD-B4C4-70FB485D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92D58D-CE1E-4D32-92D8-E4BBDAD0355F}" type="slidenum">
              <a:rPr lang="en-US" altLang="en-US" sz="1000">
                <a:solidFill>
                  <a:srgbClr val="FFFFFF"/>
                </a:solidFill>
              </a:rPr>
              <a:pPr/>
              <a:t>29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2BDBE5-10B0-544C-A427-971EC1245FFD}"/>
                  </a:ext>
                </a:extLst>
              </p14:cNvPr>
              <p14:cNvContentPartPr/>
              <p14:nvPr/>
            </p14:nvContentPartPr>
            <p14:xfrm>
              <a:off x="346302" y="398036"/>
              <a:ext cx="7914600" cy="121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2BDBE5-10B0-544C-A427-971EC1245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342" y="367436"/>
                <a:ext cx="7976160" cy="127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356146E-CB58-4E8F-BDFB-4B7727963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Splitting Right Sides of FD’s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94194EA-73A3-4D98-8AF5-41F9F0A06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rgbClr val="00CC99"/>
                </a:solidFill>
              </a:rPr>
              <a:t>X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 baseline="-25000">
                <a:solidFill>
                  <a:srgbClr val="00CC99"/>
                </a:solidFill>
              </a:rPr>
              <a:t>1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 baseline="-25000">
                <a:solidFill>
                  <a:srgbClr val="00CC99"/>
                </a:solidFill>
              </a:rPr>
              <a:t>2</a:t>
            </a:r>
            <a:r>
              <a:rPr lang="en-US" altLang="en-US">
                <a:solidFill>
                  <a:srgbClr val="00CC99"/>
                </a:solidFill>
              </a:rPr>
              <a:t>…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 i="1" baseline="-25000">
                <a:solidFill>
                  <a:srgbClr val="00CC99"/>
                </a:solidFill>
              </a:rPr>
              <a:t>n</a:t>
            </a:r>
            <a:r>
              <a:rPr lang="en-US" altLang="en-US"/>
              <a:t>  holds for </a:t>
            </a:r>
            <a:r>
              <a:rPr lang="en-US" altLang="en-US" i="1"/>
              <a:t>R</a:t>
            </a:r>
            <a:r>
              <a:rPr lang="en-US" altLang="en-US"/>
              <a:t>  exactly when each of </a:t>
            </a:r>
            <a:r>
              <a:rPr lang="en-US" altLang="en-US" i="1">
                <a:solidFill>
                  <a:srgbClr val="00CC99"/>
                </a:solidFill>
              </a:rPr>
              <a:t>X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 baseline="-25000">
                <a:solidFill>
                  <a:srgbClr val="00CC99"/>
                </a:solidFill>
              </a:rPr>
              <a:t>1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00CC99"/>
                </a:solidFill>
              </a:rPr>
              <a:t>X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 baseline="-25000">
                <a:solidFill>
                  <a:srgbClr val="00CC99"/>
                </a:solidFill>
              </a:rPr>
              <a:t>2</a:t>
            </a:r>
            <a:r>
              <a:rPr lang="en-US" altLang="en-US"/>
              <a:t>,…, </a:t>
            </a:r>
            <a:r>
              <a:rPr lang="en-US" altLang="en-US" i="1">
                <a:solidFill>
                  <a:srgbClr val="00CC99"/>
                </a:solidFill>
              </a:rPr>
              <a:t>X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 i="1" baseline="-25000">
                <a:solidFill>
                  <a:srgbClr val="00CC99"/>
                </a:solidFill>
              </a:rPr>
              <a:t>n</a:t>
            </a:r>
            <a:r>
              <a:rPr lang="en-US" altLang="en-US"/>
              <a:t>  hold for </a:t>
            </a:r>
            <a:r>
              <a:rPr lang="en-US" altLang="en-US" i="1"/>
              <a:t>R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BC</a:t>
            </a:r>
            <a:r>
              <a:rPr lang="en-US" altLang="en-US"/>
              <a:t>  is equivalent to 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B </a:t>
            </a:r>
            <a:r>
              <a:rPr lang="en-US" altLang="en-US"/>
              <a:t> and 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C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 There is no splitting rule for left sides.</a:t>
            </a:r>
          </a:p>
          <a:p>
            <a:pPr eaLnBrk="1" hangingPunct="1"/>
            <a:r>
              <a:rPr lang="en-US" altLang="en-US"/>
              <a:t>We’ll generally express FD’s with singleton right sides.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5548A972-C333-4071-AAED-C3240895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B5BFA1-A4CC-4AA9-9C94-73ED00DA90FD}" type="slidenum">
              <a:rPr lang="en-US" altLang="en-US" sz="1000">
                <a:solidFill>
                  <a:srgbClr val="FFFFFF"/>
                </a:solidFill>
              </a:rPr>
              <a:pPr/>
              <a:t>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1AD2D824-8374-2940-A969-679BBB974FD4}"/>
                  </a:ext>
                </a:extLst>
              </p14:cNvPr>
              <p14:cNvContentPartPr/>
              <p14:nvPr/>
            </p14:nvContentPartPr>
            <p14:xfrm>
              <a:off x="1269702" y="4295396"/>
              <a:ext cx="2199960" cy="66348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1AD2D824-8374-2940-A969-679BBB974F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580" y="4280276"/>
                <a:ext cx="2230565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061B27-5BCB-A147-999E-AB38D947A31A}"/>
                  </a:ext>
                </a:extLst>
              </p14:cNvPr>
              <p14:cNvContentPartPr/>
              <p14:nvPr/>
            </p14:nvContentPartPr>
            <p14:xfrm>
              <a:off x="2216502" y="4508156"/>
              <a:ext cx="52200" cy="40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061B27-5BCB-A147-999E-AB38D947A3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1382" y="4493036"/>
                <a:ext cx="828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DE3E8673-A5F7-394B-8845-A4AE1BDE0240}"/>
                  </a:ext>
                </a:extLst>
              </p14:cNvPr>
              <p14:cNvContentPartPr/>
              <p14:nvPr/>
            </p14:nvContentPartPr>
            <p14:xfrm>
              <a:off x="2453382" y="4860596"/>
              <a:ext cx="560160" cy="9828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DE3E8673-A5F7-394B-8845-A4AE1BDE02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7902" y="4845172"/>
                <a:ext cx="590760" cy="128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4252B4BF-CE33-8F4E-B983-51391C057D55}"/>
                  </a:ext>
                </a:extLst>
              </p14:cNvPr>
              <p14:cNvContentPartPr/>
              <p14:nvPr/>
            </p14:nvContentPartPr>
            <p14:xfrm>
              <a:off x="3151782" y="4612196"/>
              <a:ext cx="912600" cy="25992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4252B4BF-CE33-8F4E-B983-51391C057D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36302" y="4597097"/>
                <a:ext cx="942840" cy="290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2976521-B4DD-0E4E-ABE6-DA6045CFD767}"/>
                  </a:ext>
                </a:extLst>
              </p14:cNvPr>
              <p14:cNvContentPartPr/>
              <p14:nvPr/>
            </p14:nvContentPartPr>
            <p14:xfrm>
              <a:off x="1558422" y="4646756"/>
              <a:ext cx="271800" cy="150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2976521-B4DD-0E4E-ABE6-DA6045CFD7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3302" y="4631636"/>
                <a:ext cx="3020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3F021491-6CBB-6A42-96B1-A7E7FC4940D6}"/>
                  </a:ext>
                </a:extLst>
              </p14:cNvPr>
              <p14:cNvContentPartPr/>
              <p14:nvPr/>
            </p14:nvContentPartPr>
            <p14:xfrm>
              <a:off x="3163302" y="4664036"/>
              <a:ext cx="531360" cy="18504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3F021491-6CBB-6A42-96B1-A7E7FC4940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48182" y="4648916"/>
                <a:ext cx="5619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393" name="Ink 59394">
                <a:extLst>
                  <a:ext uri="{FF2B5EF4-FFF2-40B4-BE49-F238E27FC236}">
                    <a16:creationId xmlns:a16="http://schemas.microsoft.com/office/drawing/2014/main" id="{F657ACC6-A370-3343-9B5A-31428D5C4D7C}"/>
                  </a:ext>
                </a:extLst>
              </p14:cNvPr>
              <p14:cNvContentPartPr/>
              <p14:nvPr/>
            </p14:nvContentPartPr>
            <p14:xfrm>
              <a:off x="4151142" y="4392956"/>
              <a:ext cx="1015200" cy="433440"/>
            </p14:xfrm>
          </p:contentPart>
        </mc:Choice>
        <mc:Fallback xmlns="">
          <p:pic>
            <p:nvPicPr>
              <p:cNvPr id="59393" name="Ink 59394">
                <a:extLst>
                  <a:ext uri="{FF2B5EF4-FFF2-40B4-BE49-F238E27FC236}">
                    <a16:creationId xmlns:a16="http://schemas.microsoft.com/office/drawing/2014/main" id="{F657ACC6-A370-3343-9B5A-31428D5C4D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20542" y="4362356"/>
                <a:ext cx="1076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403" name="Ink 59403">
                <a:extLst>
                  <a:ext uri="{FF2B5EF4-FFF2-40B4-BE49-F238E27FC236}">
                    <a16:creationId xmlns:a16="http://schemas.microsoft.com/office/drawing/2014/main" id="{DA4DB09D-B95A-2042-B99E-8274EE00BB7E}"/>
                  </a:ext>
                </a:extLst>
              </p14:cNvPr>
              <p14:cNvContentPartPr/>
              <p14:nvPr/>
            </p14:nvContentPartPr>
            <p14:xfrm>
              <a:off x="1610262" y="5221676"/>
              <a:ext cx="1117440" cy="337680"/>
            </p14:xfrm>
          </p:contentPart>
        </mc:Choice>
        <mc:Fallback xmlns="">
          <p:pic>
            <p:nvPicPr>
              <p:cNvPr id="59403" name="Ink 59403">
                <a:extLst>
                  <a:ext uri="{FF2B5EF4-FFF2-40B4-BE49-F238E27FC236}">
                    <a16:creationId xmlns:a16="http://schemas.microsoft.com/office/drawing/2014/main" id="{DA4DB09D-B95A-2042-B99E-8274EE00BB7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95137" y="5206196"/>
                <a:ext cx="114805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9415" name="Ink 59416">
                <a:extLst>
                  <a:ext uri="{FF2B5EF4-FFF2-40B4-BE49-F238E27FC236}">
                    <a16:creationId xmlns:a16="http://schemas.microsoft.com/office/drawing/2014/main" id="{4E8D9C99-3929-0C40-8EF9-227DF597D088}"/>
                  </a:ext>
                </a:extLst>
              </p14:cNvPr>
              <p14:cNvContentPartPr/>
              <p14:nvPr/>
            </p14:nvContentPartPr>
            <p14:xfrm>
              <a:off x="1558422" y="6073436"/>
              <a:ext cx="1061280" cy="236160"/>
            </p14:xfrm>
          </p:contentPart>
        </mc:Choice>
        <mc:Fallback xmlns="">
          <p:pic>
            <p:nvPicPr>
              <p:cNvPr id="59415" name="Ink 59416">
                <a:extLst>
                  <a:ext uri="{FF2B5EF4-FFF2-40B4-BE49-F238E27FC236}">
                    <a16:creationId xmlns:a16="http://schemas.microsoft.com/office/drawing/2014/main" id="{4E8D9C99-3929-0C40-8EF9-227DF597D0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43302" y="6057980"/>
                <a:ext cx="1091880" cy="266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9416" name="Ink 59417">
                <a:extLst>
                  <a:ext uri="{FF2B5EF4-FFF2-40B4-BE49-F238E27FC236}">
                    <a16:creationId xmlns:a16="http://schemas.microsoft.com/office/drawing/2014/main" id="{B9D8946C-6C21-4747-8F60-46EBAE1D3224}"/>
                  </a:ext>
                </a:extLst>
              </p14:cNvPr>
              <p14:cNvContentPartPr/>
              <p14:nvPr/>
            </p14:nvContentPartPr>
            <p14:xfrm>
              <a:off x="1650942" y="5704076"/>
              <a:ext cx="837360" cy="268200"/>
            </p14:xfrm>
          </p:contentPart>
        </mc:Choice>
        <mc:Fallback xmlns="">
          <p:pic>
            <p:nvPicPr>
              <p:cNvPr id="59416" name="Ink 59417">
                <a:extLst>
                  <a:ext uri="{FF2B5EF4-FFF2-40B4-BE49-F238E27FC236}">
                    <a16:creationId xmlns:a16="http://schemas.microsoft.com/office/drawing/2014/main" id="{B9D8946C-6C21-4747-8F60-46EBAE1D322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35462" y="5688617"/>
                <a:ext cx="867960" cy="298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9432" name="Ink 59432">
                <a:extLst>
                  <a:ext uri="{FF2B5EF4-FFF2-40B4-BE49-F238E27FC236}">
                    <a16:creationId xmlns:a16="http://schemas.microsoft.com/office/drawing/2014/main" id="{EF7838F3-4C19-CC47-8C41-08F0749288BB}"/>
                  </a:ext>
                </a:extLst>
              </p14:cNvPr>
              <p14:cNvContentPartPr/>
              <p14:nvPr/>
            </p14:nvContentPartPr>
            <p14:xfrm>
              <a:off x="2874582" y="5310596"/>
              <a:ext cx="2511360" cy="941400"/>
            </p14:xfrm>
          </p:contentPart>
        </mc:Choice>
        <mc:Fallback xmlns="">
          <p:pic>
            <p:nvPicPr>
              <p:cNvPr id="59432" name="Ink 59432">
                <a:extLst>
                  <a:ext uri="{FF2B5EF4-FFF2-40B4-BE49-F238E27FC236}">
                    <a16:creationId xmlns:a16="http://schemas.microsoft.com/office/drawing/2014/main" id="{EF7838F3-4C19-CC47-8C41-08F0749288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43982" y="5279996"/>
                <a:ext cx="2572920" cy="100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053AED4-E09E-45F6-8B7D-17B19B8DF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en-US" dirty="0">
                <a:solidFill>
                  <a:schemeClr val="accent1"/>
                </a:solidFill>
              </a:rPr>
              <a:t>A -&gt; B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R(A,B)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D2901A85-BBEA-446A-8BE5-6AAC71B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284431-2D08-4EDC-826B-14B2814324F5}" type="slidenum">
              <a:rPr lang="en-US" altLang="en-US" sz="1000">
                <a:solidFill>
                  <a:srgbClr val="FFFFFF"/>
                </a:solidFill>
              </a:rPr>
              <a:pPr/>
              <a:t>30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6868" name="Oval 3">
            <a:extLst>
              <a:ext uri="{FF2B5EF4-FFF2-40B4-BE49-F238E27FC236}">
                <a16:creationId xmlns:a16="http://schemas.microsoft.com/office/drawing/2014/main" id="{682522EB-810F-4612-957D-60BDAAE4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502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BBE2B345-3323-4B85-BF9A-80964AB14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97815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{(1,2), (3,4)}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17CE28BE-E097-45C2-B557-339FA9601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38600"/>
            <a:ext cx="42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{}</a:t>
            </a:r>
          </a:p>
        </p:txBody>
      </p:sp>
      <p:sp>
        <p:nvSpPr>
          <p:cNvPr id="36871" name="Text Box 6">
            <a:extLst>
              <a:ext uri="{FF2B5EF4-FFF2-40B4-BE49-F238E27FC236}">
                <a16:creationId xmlns:a16="http://schemas.microsoft.com/office/drawing/2014/main" id="{BCCE4250-F6D7-450D-BD18-F53807FE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334000"/>
            <a:ext cx="237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{(1,2), (3,4), (1,3)}</a:t>
            </a:r>
          </a:p>
        </p:txBody>
      </p:sp>
      <p:sp>
        <p:nvSpPr>
          <p:cNvPr id="36872" name="Text Box 7">
            <a:extLst>
              <a:ext uri="{FF2B5EF4-FFF2-40B4-BE49-F238E27FC236}">
                <a16:creationId xmlns:a16="http://schemas.microsoft.com/office/drawing/2014/main" id="{E2B26CB6-6436-4A3C-BB36-1E1142D79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962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/>
              <a:t>{(5,1)}</a:t>
            </a:r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6250700D-38DD-471F-855C-3166FF0AB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3276600" cy="1905000"/>
          </a:xfrm>
          <a:prstGeom prst="roundRect">
            <a:avLst>
              <a:gd name="adj" fmla="val 16667"/>
            </a:avLst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chemeClr val="accent1"/>
                </a:solidFill>
              </a:rPr>
              <a:t>A -&gt; 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C34E65C-CB67-4363-B7B6-499BEAFB4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Representing Sets of FD’s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7A230A4-D42E-4D11-ADA2-6A09398BA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each FD is a set of relation instances, then a collection of FD’s corresponds to the intersection of those sets.</a:t>
            </a:r>
          </a:p>
          <a:p>
            <a:pPr lvl="1" eaLnBrk="1" hangingPunct="1"/>
            <a:r>
              <a:rPr lang="en-US" altLang="en-US"/>
              <a:t>Intersection = all instances that satisfy all of the FD’s.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BA98A7BE-3B50-4CEF-89B2-D4F24E74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873BCF-B63F-4543-A272-6C7AE5AF4969}" type="slidenum">
              <a:rPr lang="en-US" altLang="en-US" sz="1000">
                <a:solidFill>
                  <a:srgbClr val="FFFFFF"/>
                </a:solidFill>
              </a:rPr>
              <a:pPr/>
              <a:t>31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78096B3-D2EA-455C-8BE3-73B21DCD0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E0867747-3CC5-40A3-BDF2-84D48265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94F96D-BC0A-4401-8FCC-CD1F45860CD9}" type="slidenum">
              <a:rPr lang="en-US" altLang="en-US" sz="1000">
                <a:solidFill>
                  <a:srgbClr val="FFFFFF"/>
                </a:solidFill>
              </a:rPr>
              <a:pPr/>
              <a:t>32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8916" name="Oval 3">
            <a:extLst>
              <a:ext uri="{FF2B5EF4-FFF2-40B4-BE49-F238E27FC236}">
                <a16:creationId xmlns:a16="http://schemas.microsoft.com/office/drawing/2014/main" id="{F9EDFAC9-FC12-4F0F-93D3-1F37EA2B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6019800" cy="419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609C8A98-1BC4-4EFB-AE73-83672720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95600"/>
            <a:ext cx="2209800" cy="2133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A-&gt;B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3199660C-4D01-4673-946C-D9FC35C9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52800"/>
            <a:ext cx="2438400" cy="19812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B-&gt;C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5064DCA-7388-46FA-B26A-5531F280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1905000" cy="20574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CD-&gt;A</a:t>
            </a:r>
          </a:p>
        </p:txBody>
      </p:sp>
      <p:grpSp>
        <p:nvGrpSpPr>
          <p:cNvPr id="53260" name="Group 12">
            <a:extLst>
              <a:ext uri="{FF2B5EF4-FFF2-40B4-BE49-F238E27FC236}">
                <a16:creationId xmlns:a16="http://schemas.microsoft.com/office/drawing/2014/main" id="{B5C86E48-53B6-4183-B4BA-3E17032B73E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828800"/>
            <a:ext cx="4267200" cy="2667000"/>
            <a:chOff x="240" y="1152"/>
            <a:chExt cx="2688" cy="1680"/>
          </a:xfrm>
        </p:grpSpPr>
        <p:sp>
          <p:nvSpPr>
            <p:cNvPr id="38921" name="Text Box 10">
              <a:extLst>
                <a:ext uri="{FF2B5EF4-FFF2-40B4-BE49-F238E27FC236}">
                  <a16:creationId xmlns:a16="http://schemas.microsoft.com/office/drawing/2014/main" id="{8E4FBE11-8AA6-4789-A262-FC4201D09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152"/>
              <a:ext cx="178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Instances satisfying</a:t>
              </a:r>
            </a:p>
            <a:p>
              <a:r>
                <a:rPr lang="en-US" altLang="en-US">
                  <a:solidFill>
                    <a:schemeClr val="accent1"/>
                  </a:solidFill>
                </a:rPr>
                <a:t>A-&gt;B</a:t>
              </a:r>
              <a:r>
                <a:rPr lang="en-US" altLang="en-US"/>
                <a:t>, </a:t>
              </a:r>
              <a:r>
                <a:rPr lang="en-US" altLang="en-US">
                  <a:solidFill>
                    <a:schemeClr val="accent1"/>
                  </a:solidFill>
                </a:rPr>
                <a:t>B-&gt;C</a:t>
              </a:r>
              <a:r>
                <a:rPr lang="en-US" altLang="en-US"/>
                <a:t>, and</a:t>
              </a:r>
            </a:p>
            <a:p>
              <a:r>
                <a:rPr lang="en-US" altLang="en-US">
                  <a:solidFill>
                    <a:schemeClr val="accent1"/>
                  </a:solidFill>
                </a:rPr>
                <a:t>CD-&gt;A</a:t>
              </a:r>
            </a:p>
          </p:txBody>
        </p:sp>
        <p:sp>
          <p:nvSpPr>
            <p:cNvPr id="38922" name="Line 11">
              <a:extLst>
                <a:ext uri="{FF2B5EF4-FFF2-40B4-BE49-F238E27FC236}">
                  <a16:creationId xmlns:a16="http://schemas.microsoft.com/office/drawing/2014/main" id="{CC3A95EB-8068-4E88-B95E-60C58557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28"/>
              <a:ext cx="172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3254" grpId="0" animBg="1" autoUpdateAnimBg="0"/>
      <p:bldP spid="5325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5C854FB-03F8-4B27-92DF-EE31B17C6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Implication of FD’s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3199073-CC98-45F9-9228-D6813DC89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/>
              <a:t>If an FD 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  follows from FD’s     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 baseline="-25000">
                <a:solidFill>
                  <a:schemeClr val="accent1"/>
                </a:solidFill>
              </a:rPr>
              <a:t>1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baseline="-25000">
                <a:solidFill>
                  <a:schemeClr val="accent1"/>
                </a:solidFill>
              </a:rPr>
              <a:t>1</a:t>
            </a:r>
            <a:r>
              <a:rPr lang="en-US" altLang="en-US"/>
              <a:t>,…,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 i="1" baseline="-25000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i="1" baseline="-25000">
                <a:solidFill>
                  <a:schemeClr val="accent1"/>
                </a:solidFill>
              </a:rPr>
              <a:t>n</a:t>
            </a:r>
            <a:r>
              <a:rPr lang="en-US" altLang="en-US" i="1" baseline="-25000"/>
              <a:t> </a:t>
            </a:r>
            <a:r>
              <a:rPr lang="en-US" altLang="en-US"/>
              <a:t>, then the region in the space of instances for 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  must include the intersection of the regions for the FD’s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 i="1" baseline="-25000">
                <a:solidFill>
                  <a:schemeClr val="accent1"/>
                </a:solidFill>
              </a:rPr>
              <a:t>i</a:t>
            </a:r>
            <a:r>
              <a:rPr lang="en-US" altLang="en-US" baseline="-25000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</a:rPr>
              <a:t>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i="1" baseline="-25000">
                <a:solidFill>
                  <a:schemeClr val="accent1"/>
                </a:solidFill>
              </a:rPr>
              <a:t>i</a:t>
            </a:r>
            <a:r>
              <a:rPr lang="en-US" altLang="en-US" i="1" baseline="-25000"/>
              <a:t> 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That is, every instance satisfying all the FD’s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 i="1" baseline="-25000">
                <a:solidFill>
                  <a:schemeClr val="accent1"/>
                </a:solidFill>
              </a:rPr>
              <a:t>i</a:t>
            </a:r>
            <a:r>
              <a:rPr lang="en-US" altLang="en-US" baseline="-25000">
                <a:solidFill>
                  <a:schemeClr val="accent1"/>
                </a:solidFill>
              </a:rPr>
              <a:t> </a:t>
            </a:r>
            <a:r>
              <a:rPr lang="en-US" altLang="en-US">
                <a:solidFill>
                  <a:schemeClr val="accent1"/>
                </a:solidFill>
              </a:rPr>
              <a:t>-&gt; 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i="1" baseline="-25000">
                <a:solidFill>
                  <a:schemeClr val="accent1"/>
                </a:solidFill>
              </a:rPr>
              <a:t>i</a:t>
            </a:r>
            <a:r>
              <a:rPr lang="en-US" altLang="en-US" i="1" baseline="-25000"/>
              <a:t>  </a:t>
            </a:r>
            <a:r>
              <a:rPr lang="en-US" altLang="en-US"/>
              <a:t>surely satisfies 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>
                <a:solidFill>
                  <a:schemeClr val="accent1"/>
                </a:solidFill>
              </a:rPr>
              <a:t> -&gt;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.</a:t>
            </a: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F9A7043D-B713-4DF7-8419-89D4CE7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BB487A-A8DA-4FE2-A03A-04FC2E62341A}" type="slidenum">
              <a:rPr lang="en-US" altLang="en-US" sz="1000">
                <a:solidFill>
                  <a:srgbClr val="FFFFFF"/>
                </a:solidFill>
              </a:rPr>
              <a:pPr/>
              <a:t>33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C39E7CF-E724-4393-A095-2249AC7BC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92DCEB94-C0CA-4E32-881D-8DD0E6A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07E586-E258-42A8-BEE0-2E6D508C5A16}" type="slidenum">
              <a:rPr lang="en-US" altLang="en-US" sz="1000">
                <a:solidFill>
                  <a:srgbClr val="FFFFFF"/>
                </a:solidFill>
              </a:rPr>
              <a:pPr/>
              <a:t>34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0964" name="Oval 3">
            <a:extLst>
              <a:ext uri="{FF2B5EF4-FFF2-40B4-BE49-F238E27FC236}">
                <a16:creationId xmlns:a16="http://schemas.microsoft.com/office/drawing/2014/main" id="{E6D0DC58-A0D4-40F8-ADA3-06D1772D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6019800" cy="419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40965" name="Oval 4">
            <a:extLst>
              <a:ext uri="{FF2B5EF4-FFF2-40B4-BE49-F238E27FC236}">
                <a16:creationId xmlns:a16="http://schemas.microsoft.com/office/drawing/2014/main" id="{E8EB96B1-18E0-4717-9A98-57A54CE5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2971800" cy="2895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pl-PL" altLang="en-US"/>
              <a:t>   </a:t>
            </a:r>
            <a:r>
              <a:rPr lang="en-US" altLang="en-US"/>
              <a:t>A-&gt;B</a:t>
            </a:r>
            <a:r>
              <a:rPr lang="pl-PL" altLang="en-US"/>
              <a:t>      A-&gt;C</a:t>
            </a:r>
            <a:endParaRPr lang="en-US" altLang="en-US"/>
          </a:p>
        </p:txBody>
      </p:sp>
      <p:sp>
        <p:nvSpPr>
          <p:cNvPr id="40966" name="Oval 5">
            <a:extLst>
              <a:ext uri="{FF2B5EF4-FFF2-40B4-BE49-F238E27FC236}">
                <a16:creationId xmlns:a16="http://schemas.microsoft.com/office/drawing/2014/main" id="{0A558F31-0F41-45C6-8A43-3E302B4A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200400" cy="3276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pl-PL" altLang="en-US"/>
              <a:t>     B</a:t>
            </a:r>
            <a:r>
              <a:rPr lang="en-US" altLang="en-US"/>
              <a:t>-&gt;C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74B9D2E-7558-4D59-B0D8-9C330E6D6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Schema Design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26229E1-0B05-4D0A-A851-CBA3CCF18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 of relational schema design is to avoid anomalies and redundancy.</a:t>
            </a:r>
          </a:p>
          <a:p>
            <a:pPr lvl="1" eaLnBrk="1" hangingPunct="1"/>
            <a:r>
              <a:rPr lang="en-US" altLang="en-US" i="1">
                <a:solidFill>
                  <a:srgbClr val="FF0066"/>
                </a:solidFill>
              </a:rPr>
              <a:t>Update anomaly</a:t>
            </a:r>
            <a:r>
              <a:rPr lang="en-US" altLang="en-US" i="1"/>
              <a:t> </a:t>
            </a:r>
            <a:r>
              <a:rPr lang="en-US" altLang="en-US"/>
              <a:t>: one occurrence of a fact is changed, but not all occurrences.</a:t>
            </a:r>
          </a:p>
          <a:p>
            <a:pPr lvl="1" eaLnBrk="1" hangingPunct="1"/>
            <a:r>
              <a:rPr lang="en-US" altLang="en-US" i="1">
                <a:solidFill>
                  <a:srgbClr val="FF0066"/>
                </a:solidFill>
              </a:rPr>
              <a:t>Deletion anomaly</a:t>
            </a:r>
            <a:r>
              <a:rPr lang="en-US" altLang="en-US"/>
              <a:t> : valid fact is lost when a tuple is deleted.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E2B5B079-BAC3-4236-A473-3C2C9EBE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09DEBD-4EB9-4E01-800C-6192B8E980F5}" type="slidenum">
              <a:rPr lang="en-US" altLang="en-US" sz="1000">
                <a:solidFill>
                  <a:srgbClr val="FFFFFF"/>
                </a:solidFill>
              </a:rPr>
              <a:pPr/>
              <a:t>35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851859-76C9-3945-B2DF-B51FDB13DAFB}"/>
                  </a:ext>
                </a:extLst>
              </p14:cNvPr>
              <p14:cNvContentPartPr/>
              <p14:nvPr/>
            </p14:nvContentPartPr>
            <p14:xfrm>
              <a:off x="5860595" y="1982703"/>
              <a:ext cx="2150640" cy="5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851859-76C9-3945-B2DF-B51FDB13DA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9995" y="1952103"/>
                <a:ext cx="2211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C175A6-4660-DD4B-930A-A7417A7E06C2}"/>
                  </a:ext>
                </a:extLst>
              </p14:cNvPr>
              <p14:cNvContentPartPr/>
              <p14:nvPr/>
            </p14:nvContentPartPr>
            <p14:xfrm>
              <a:off x="720515" y="2353863"/>
              <a:ext cx="2147760" cy="4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C175A6-4660-DD4B-930A-A7417A7E06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915" y="2322903"/>
                <a:ext cx="2208960" cy="10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92D41B7-5891-442F-A3CC-C81C59D52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Example of Bad Design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83BDF670-6FA5-42BA-9A67-57B7CFF6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0224F0-3030-49C2-8030-6F7E81923DC4}" type="slidenum">
              <a:rPr lang="en-US" altLang="en-US" sz="1000">
                <a:solidFill>
                  <a:srgbClr val="FFFFFF"/>
                </a:solidFill>
              </a:rPr>
              <a:pPr/>
              <a:t>36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9256AE6B-DF66-4443-8ACF-37746597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090738"/>
            <a:ext cx="79644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CC00CC"/>
                </a:solidFill>
              </a:rPr>
              <a:t>Drinkers(</a:t>
            </a:r>
            <a:r>
              <a:rPr lang="en-US" altLang="en-US" u="sng">
                <a:solidFill>
                  <a:srgbClr val="CC00CC"/>
                </a:solidFill>
              </a:rPr>
              <a:t>name</a:t>
            </a:r>
            <a:r>
              <a:rPr lang="en-US" altLang="en-US">
                <a:solidFill>
                  <a:srgbClr val="CC00CC"/>
                </a:solidFill>
              </a:rPr>
              <a:t>, addr, </a:t>
            </a:r>
            <a:r>
              <a:rPr lang="en-US" altLang="en-US" u="sng">
                <a:solidFill>
                  <a:srgbClr val="CC00CC"/>
                </a:solidFill>
              </a:rPr>
              <a:t>beersLiked</a:t>
            </a:r>
            <a:r>
              <a:rPr lang="en-US" altLang="en-US">
                <a:solidFill>
                  <a:srgbClr val="CC00CC"/>
                </a:solidFill>
              </a:rPr>
              <a:t>, manf, favBeer)</a:t>
            </a:r>
          </a:p>
          <a:p>
            <a:endParaRPr lang="en-US" altLang="en-US"/>
          </a:p>
          <a:p>
            <a:r>
              <a:rPr lang="en-US" altLang="en-US"/>
              <a:t>name		addr		beersLiked	manf	favBeer</a:t>
            </a:r>
          </a:p>
          <a:p>
            <a:r>
              <a:rPr lang="en-US" altLang="en-US"/>
              <a:t>Janeway	Voyager	Bud		A.B.	WickedAle</a:t>
            </a:r>
          </a:p>
          <a:p>
            <a:r>
              <a:rPr lang="en-US" altLang="en-US"/>
              <a:t>Janeway	</a:t>
            </a:r>
            <a:r>
              <a:rPr lang="en-US" altLang="en-US">
                <a:solidFill>
                  <a:srgbClr val="FF9900"/>
                </a:solidFill>
              </a:rPr>
              <a:t>???</a:t>
            </a:r>
            <a:r>
              <a:rPr lang="en-US" altLang="en-US"/>
              <a:t>		WickedAle	Pete’s	</a:t>
            </a:r>
            <a:r>
              <a:rPr lang="en-US" altLang="en-US">
                <a:solidFill>
                  <a:srgbClr val="FF9900"/>
                </a:solidFill>
              </a:rPr>
              <a:t>???</a:t>
            </a:r>
          </a:p>
          <a:p>
            <a:r>
              <a:rPr lang="en-US" altLang="en-US"/>
              <a:t>Spock		Enterprise	Bud		</a:t>
            </a:r>
            <a:r>
              <a:rPr lang="en-US" altLang="en-US">
                <a:solidFill>
                  <a:srgbClr val="FF9900"/>
                </a:solidFill>
              </a:rPr>
              <a:t>???</a:t>
            </a:r>
            <a:r>
              <a:rPr lang="en-US" altLang="en-US"/>
              <a:t>	Bud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FE1F967B-CFC3-41E4-8EE8-006E1BFB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DDCFCAA5-67D6-4256-BACE-1E5850C34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276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6">
            <a:extLst>
              <a:ext uri="{FF2B5EF4-FFF2-40B4-BE49-F238E27FC236}">
                <a16:creationId xmlns:a16="http://schemas.microsoft.com/office/drawing/2014/main" id="{2763B663-4A25-4A14-86E6-374C73050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7">
            <a:extLst>
              <a:ext uri="{FF2B5EF4-FFF2-40B4-BE49-F238E27FC236}">
                <a16:creationId xmlns:a16="http://schemas.microsoft.com/office/drawing/2014/main" id="{906B4C80-0EAC-4AC4-B5EB-0237E138B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8">
            <a:extLst>
              <a:ext uri="{FF2B5EF4-FFF2-40B4-BE49-F238E27FC236}">
                <a16:creationId xmlns:a16="http://schemas.microsoft.com/office/drawing/2014/main" id="{5C08197E-172B-4803-9126-18CB7ADB6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9">
            <a:extLst>
              <a:ext uri="{FF2B5EF4-FFF2-40B4-BE49-F238E27FC236}">
                <a16:creationId xmlns:a16="http://schemas.microsoft.com/office/drawing/2014/main" id="{FB658691-1BBB-486E-86F8-EED983AEB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Text Box 10">
            <a:extLst>
              <a:ext uri="{FF2B5EF4-FFF2-40B4-BE49-F238E27FC236}">
                <a16:creationId xmlns:a16="http://schemas.microsoft.com/office/drawing/2014/main" id="{B9A158F4-4B53-436B-80B8-57DEB853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757738"/>
            <a:ext cx="8242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Data is redundant, because each of the </a:t>
            </a:r>
            <a:r>
              <a:rPr lang="en-US" altLang="en-US">
                <a:solidFill>
                  <a:srgbClr val="FF9900"/>
                </a:solidFill>
              </a:rPr>
              <a:t>???</a:t>
            </a:r>
            <a:r>
              <a:rPr lang="en-US" altLang="en-US"/>
              <a:t>’s can be figured</a:t>
            </a:r>
          </a:p>
          <a:p>
            <a:r>
              <a:rPr lang="en-US" altLang="en-US"/>
              <a:t>out by using the FD’s </a:t>
            </a:r>
            <a:r>
              <a:rPr lang="en-US" altLang="en-US">
                <a:solidFill>
                  <a:schemeClr val="accent1"/>
                </a:solidFill>
              </a:rPr>
              <a:t>name -&gt; addr favBeer</a:t>
            </a:r>
            <a:r>
              <a:rPr lang="en-US" altLang="en-US"/>
              <a:t> and</a:t>
            </a:r>
          </a:p>
          <a:p>
            <a:r>
              <a:rPr lang="en-US" altLang="en-US">
                <a:solidFill>
                  <a:schemeClr val="accent1"/>
                </a:solidFill>
              </a:rPr>
              <a:t>beersLiked -&gt; manf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4D6EE76-1301-48A4-8E84-9AD51F31F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Bad Design Also</a:t>
            </a:r>
            <a:b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Exhibits Anomalies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55762939-5776-4698-8109-F400F2CD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97B6A6-E66C-4DEF-84F6-5A603C9890A9}" type="slidenum">
              <a:rPr lang="en-US" altLang="en-US" sz="1000">
                <a:solidFill>
                  <a:srgbClr val="FFFFFF"/>
                </a:solidFill>
              </a:rPr>
              <a:pPr/>
              <a:t>37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6A46A09C-7B1F-4184-849E-C41DE0501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090738"/>
            <a:ext cx="79644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name		addr		beersLiked	manf	favBeer</a:t>
            </a:r>
          </a:p>
          <a:p>
            <a:r>
              <a:rPr lang="en-US" altLang="en-US"/>
              <a:t>Janeway	Voyager	Bud		A.B.	WickedAle</a:t>
            </a:r>
          </a:p>
          <a:p>
            <a:r>
              <a:rPr lang="en-US" altLang="en-US"/>
              <a:t>Janeway	Voyager	WickedAle	Pete’s	WickedAle</a:t>
            </a:r>
          </a:p>
          <a:p>
            <a:r>
              <a:rPr lang="en-US" altLang="en-US"/>
              <a:t>Spock		Enterprise	Bud		A.B.	Bud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4968472E-EC95-49C4-8FC0-7A4C3409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44038" name="Line 5">
            <a:extLst>
              <a:ext uri="{FF2B5EF4-FFF2-40B4-BE49-F238E27FC236}">
                <a16:creationId xmlns:a16="http://schemas.microsoft.com/office/drawing/2014/main" id="{DFB50709-EEFF-4AC2-801F-C1DAD75D6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276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6">
            <a:extLst>
              <a:ext uri="{FF2B5EF4-FFF2-40B4-BE49-F238E27FC236}">
                <a16:creationId xmlns:a16="http://schemas.microsoft.com/office/drawing/2014/main" id="{79EFCD86-0EC7-4E70-8C61-A376D8731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7">
            <a:extLst>
              <a:ext uri="{FF2B5EF4-FFF2-40B4-BE49-F238E27FC236}">
                <a16:creationId xmlns:a16="http://schemas.microsoft.com/office/drawing/2014/main" id="{16C8582D-9119-4814-93DF-5E99F8811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8">
            <a:extLst>
              <a:ext uri="{FF2B5EF4-FFF2-40B4-BE49-F238E27FC236}">
                <a16:creationId xmlns:a16="http://schemas.microsoft.com/office/drawing/2014/main" id="{E2E61E45-3570-46B8-8FDC-4470ED3E8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9">
            <a:extLst>
              <a:ext uri="{FF2B5EF4-FFF2-40B4-BE49-F238E27FC236}">
                <a16:creationId xmlns:a16="http://schemas.microsoft.com/office/drawing/2014/main" id="{5FF348FD-C5EC-4842-9277-8D1FED4CF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Text Box 10">
            <a:extLst>
              <a:ext uri="{FF2B5EF4-FFF2-40B4-BE49-F238E27FC236}">
                <a16:creationId xmlns:a16="http://schemas.microsoft.com/office/drawing/2014/main" id="{DD4D42D2-66CE-490A-97D5-D7974104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757738"/>
            <a:ext cx="77184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rgbClr val="FF9900"/>
                </a:solidFill>
              </a:rPr>
              <a:t>Update anomaly</a:t>
            </a:r>
            <a:r>
              <a:rPr lang="en-US" altLang="en-US"/>
              <a:t>: if Janeway is transferred to </a:t>
            </a:r>
            <a:r>
              <a:rPr lang="en-US" altLang="en-US" i="1"/>
              <a:t>Intrepid</a:t>
            </a:r>
            <a:r>
              <a:rPr lang="en-US" altLang="en-US"/>
              <a:t>,</a:t>
            </a:r>
          </a:p>
          <a:p>
            <a:r>
              <a:rPr lang="en-US" altLang="en-US"/>
              <a:t>  will we remember to change each of her tuples?</a:t>
            </a:r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rgbClr val="FF9900"/>
                </a:solidFill>
              </a:rPr>
              <a:t>Deletion anomaly</a:t>
            </a:r>
            <a:r>
              <a:rPr lang="en-US" altLang="en-US"/>
              <a:t>: If nobody likes Bud, we lose track</a:t>
            </a:r>
          </a:p>
          <a:p>
            <a:r>
              <a:rPr lang="en-US" altLang="en-US"/>
              <a:t>  of the fact that Anheuser-Busch manufactures Bud.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D1A287AF-200F-9742-8469-4FF513B478F8}"/>
                  </a:ext>
                </a:extLst>
              </p14:cNvPr>
              <p14:cNvContentPartPr/>
              <p14:nvPr/>
            </p14:nvContentPartPr>
            <p14:xfrm>
              <a:off x="7347035" y="304743"/>
              <a:ext cx="1608480" cy="106848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D1A287AF-200F-9742-8469-4FF513B47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6435" y="274143"/>
                <a:ext cx="1669680" cy="112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152C542-4B3B-4DAD-98B4-7FFD7A953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95D693F-0DBF-4816-B5B0-F41A0C14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9C7FAA2-BD6C-435D-9EC7-EF449C883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772400" cy="11049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Example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853B1C8A-0A08-4D80-B055-EE144BF6D3B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180975" y="2781300"/>
            <a:ext cx="50292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Problems due to R      W :</a:t>
            </a:r>
          </a:p>
          <a:p>
            <a:pPr lvl="1" eaLnBrk="1" hangingPunct="1">
              <a:buSzPct val="75000"/>
            </a:pPr>
            <a:r>
              <a:rPr lang="en-US" altLang="en-US" i="1" u="sng">
                <a:solidFill>
                  <a:schemeClr val="accent2"/>
                </a:solidFill>
              </a:rPr>
              <a:t>Update anomaly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Can we change W in just the 1st  tuple of SNLRWH?</a:t>
            </a:r>
          </a:p>
          <a:p>
            <a:pPr lvl="1" eaLnBrk="1" hangingPunct="1">
              <a:buSzPct val="75000"/>
            </a:pPr>
            <a:r>
              <a:rPr lang="en-US" altLang="en-US" i="1" u="sng">
                <a:solidFill>
                  <a:schemeClr val="accent2"/>
                </a:solidFill>
              </a:rPr>
              <a:t>Insertion anomaly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What if we want to insert an employee and don’t know the hourly wage for his rating?</a:t>
            </a:r>
          </a:p>
          <a:p>
            <a:pPr lvl="1" eaLnBrk="1" hangingPunct="1">
              <a:buSzPct val="75000"/>
            </a:pPr>
            <a:r>
              <a:rPr lang="en-US" altLang="en-US" i="1" u="sng">
                <a:solidFill>
                  <a:schemeClr val="accent2"/>
                </a:solidFill>
              </a:rPr>
              <a:t>Deletion anomaly</a:t>
            </a:r>
            <a:r>
              <a:rPr lang="en-US" altLang="en-US">
                <a:solidFill>
                  <a:schemeClr val="accent2"/>
                </a:solidFill>
              </a:rPr>
              <a:t>: </a:t>
            </a:r>
            <a:r>
              <a:rPr lang="en-US" altLang="en-US"/>
              <a:t>If we delete all employees with rating 5, we lose the information about the wage for rating 5!  </a:t>
            </a:r>
          </a:p>
        </p:txBody>
      </p:sp>
      <p:graphicFrame>
        <p:nvGraphicFramePr>
          <p:cNvPr id="4506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A34BA0E6-5FD7-4CBB-993D-4D24AD2AECF6}"/>
              </a:ext>
            </a:extLst>
          </p:cNvPr>
          <p:cNvGraphicFramePr>
            <a:graphicFrameLocks/>
          </p:cNvGraphicFramePr>
          <p:nvPr/>
        </p:nvGraphicFramePr>
        <p:xfrm>
          <a:off x="2590800" y="2781300"/>
          <a:ext cx="1603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600596" imgH="786035" progId="Equation.3">
                  <p:embed/>
                </p:oleObj>
              </mc:Choice>
              <mc:Fallback>
                <p:oleObj name="Equation" r:id="rId4" imgW="1600596" imgH="786035" progId="Equation.3">
                  <p:embed/>
                  <p:pic>
                    <p:nvPicPr>
                      <p:cNvPr id="4506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34BA0E6-5FD7-4CBB-993D-4D24AD2AECF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81300"/>
                        <a:ext cx="1603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hlinkClick r:id="" action="ppaction://ole?verb=0"/>
            <a:extLst>
              <a:ext uri="{FF2B5EF4-FFF2-40B4-BE49-F238E27FC236}">
                <a16:creationId xmlns:a16="http://schemas.microsoft.com/office/drawing/2014/main" id="{2207D424-B547-498D-B7B3-A4A382AB825B}"/>
              </a:ext>
            </a:extLst>
          </p:cNvPr>
          <p:cNvGraphicFramePr>
            <a:graphicFrameLocks/>
          </p:cNvGraphicFramePr>
          <p:nvPr/>
        </p:nvGraphicFramePr>
        <p:xfrm>
          <a:off x="4068763" y="260350"/>
          <a:ext cx="50514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6" imgW="5051425" imgH="2641600" progId="Word.Document.8">
                  <p:embed/>
                </p:oleObj>
              </mc:Choice>
              <mc:Fallback>
                <p:oleObj name="Document" r:id="rId6" imgW="5051425" imgH="2641600" progId="Word.Document.8">
                  <p:embed/>
                  <p:pic>
                    <p:nvPicPr>
                      <p:cNvPr id="45063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207D424-B547-498D-B7B3-A4A382AB82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60350"/>
                        <a:ext cx="50514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B3075453-291A-4C88-9D3B-5CDAB0E629B0}"/>
              </a:ext>
            </a:extLst>
          </p:cNvPr>
          <p:cNvGraphicFramePr>
            <a:graphicFrameLocks/>
          </p:cNvGraphicFramePr>
          <p:nvPr/>
        </p:nvGraphicFramePr>
        <p:xfrm>
          <a:off x="4762500" y="2828925"/>
          <a:ext cx="4354513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8" imgW="4354513" imgH="2641600" progId="Word.Document.8">
                  <p:embed/>
                </p:oleObj>
              </mc:Choice>
              <mc:Fallback>
                <p:oleObj name="Document" r:id="rId8" imgW="4354513" imgH="2641600" progId="Word.Document.8">
                  <p:embed/>
                  <p:pic>
                    <p:nvPicPr>
                      <p:cNvPr id="4506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3075453-291A-4C88-9D3B-5CDAB0E629B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828925"/>
                        <a:ext cx="4354513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>
            <a:hlinkClick r:id="" action="ppaction://ole?verb=0"/>
            <a:extLst>
              <a:ext uri="{FF2B5EF4-FFF2-40B4-BE49-F238E27FC236}">
                <a16:creationId xmlns:a16="http://schemas.microsoft.com/office/drawing/2014/main" id="{10816C10-2661-4B2A-807A-F1EF0474892C}"/>
              </a:ext>
            </a:extLst>
          </p:cNvPr>
          <p:cNvGraphicFramePr>
            <a:graphicFrameLocks/>
          </p:cNvGraphicFramePr>
          <p:nvPr/>
        </p:nvGraphicFramePr>
        <p:xfrm>
          <a:off x="7596188" y="5538788"/>
          <a:ext cx="10890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10" imgW="1087138" imgH="1415181" progId="Word.Document.8">
                  <p:embed/>
                </p:oleObj>
              </mc:Choice>
              <mc:Fallback>
                <p:oleObj name="Document" r:id="rId10" imgW="1087138" imgH="1415181" progId="Word.Document.8">
                  <p:embed/>
                  <p:pic>
                    <p:nvPicPr>
                      <p:cNvPr id="45065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0816C10-2661-4B2A-807A-F1EF047489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538788"/>
                        <a:ext cx="108902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>
            <a:extLst>
              <a:ext uri="{FF2B5EF4-FFF2-40B4-BE49-F238E27FC236}">
                <a16:creationId xmlns:a16="http://schemas.microsoft.com/office/drawing/2014/main" id="{2BF13A89-E123-4168-82B0-8E1A5ED2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373688"/>
            <a:ext cx="22352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Hourly_Emps2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9D795EF7-4936-4FE0-81AB-D83F1408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6310313"/>
            <a:ext cx="1082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Wages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A28C2E-8E80-2A4A-B3FD-75815A89927F}"/>
                  </a:ext>
                </a:extLst>
              </p14:cNvPr>
              <p14:cNvContentPartPr/>
              <p14:nvPr/>
            </p14:nvContentPartPr>
            <p14:xfrm>
              <a:off x="148115" y="36903"/>
              <a:ext cx="232920" cy="34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A28C2E-8E80-2A4A-B3FD-75815A8992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203" y="5911"/>
                <a:ext cx="294026" cy="40758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0F679DF-B7EA-4DBA-8AE5-A40CF9266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Boyce-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Normal Form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9B7D20D-3A30-4C08-8541-861E3D4F8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say a relation </a:t>
            </a:r>
            <a:r>
              <a:rPr lang="en-US" altLang="en-US" i="1"/>
              <a:t>R</a:t>
            </a:r>
            <a:r>
              <a:rPr lang="en-US" altLang="en-US"/>
              <a:t>  is in </a:t>
            </a:r>
            <a:r>
              <a:rPr lang="en-US" altLang="en-US" i="1">
                <a:solidFill>
                  <a:srgbClr val="FF0066"/>
                </a:solidFill>
              </a:rPr>
              <a:t>BCNF</a:t>
            </a:r>
            <a:r>
              <a:rPr lang="en-US" altLang="en-US"/>
              <a:t>  if whenever </a:t>
            </a:r>
            <a:r>
              <a:rPr lang="en-US" altLang="en-US" i="1">
                <a:solidFill>
                  <a:schemeClr val="accent1"/>
                </a:solidFill>
              </a:rPr>
              <a:t>X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 i="1"/>
              <a:t>  </a:t>
            </a:r>
            <a:r>
              <a:rPr lang="en-US" altLang="en-US"/>
              <a:t>is a nontrivial FD that holds in </a:t>
            </a:r>
            <a:r>
              <a:rPr lang="en-US" altLang="en-US" i="1"/>
              <a:t>R</a:t>
            </a:r>
            <a:r>
              <a:rPr lang="en-US" altLang="en-US"/>
              <a:t>, </a:t>
            </a:r>
            <a:r>
              <a:rPr lang="en-US" altLang="en-US" i="1"/>
              <a:t>X </a:t>
            </a:r>
            <a:r>
              <a:rPr lang="en-US" altLang="en-US"/>
              <a:t> is a </a:t>
            </a:r>
            <a:r>
              <a:rPr lang="en-US" altLang="en-US" i="1">
                <a:solidFill>
                  <a:schemeClr val="accent1"/>
                </a:solidFill>
              </a:rPr>
              <a:t>superkey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 i="1">
                <a:solidFill>
                  <a:srgbClr val="33CC33"/>
                </a:solidFill>
              </a:rPr>
              <a:t>nontrivial</a:t>
            </a:r>
            <a:r>
              <a:rPr lang="en-US" altLang="en-US" i="1"/>
              <a:t> </a:t>
            </a:r>
            <a:r>
              <a:rPr lang="en-US" altLang="en-US"/>
              <a:t> means </a:t>
            </a:r>
            <a:r>
              <a:rPr lang="en-US" altLang="en-US" i="1"/>
              <a:t>Y</a:t>
            </a:r>
            <a:r>
              <a:rPr lang="en-US" altLang="en-US"/>
              <a:t>  is not contained in </a:t>
            </a:r>
            <a:r>
              <a:rPr lang="en-US" altLang="en-US" i="1"/>
              <a:t>X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Remember, a </a:t>
            </a:r>
            <a:r>
              <a:rPr lang="en-US" altLang="en-US" i="1">
                <a:solidFill>
                  <a:srgbClr val="33CC33"/>
                </a:solidFill>
              </a:rPr>
              <a:t>superkey</a:t>
            </a:r>
            <a:r>
              <a:rPr lang="en-US" altLang="en-US"/>
              <a:t>  is any superset of a key (not necessarily a proper superset).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C7BA86F7-5D7C-4B49-B001-525EC3A0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FA89F9-D1A2-4717-ACEF-41B4A098CB74}" type="slidenum">
              <a:rPr lang="en-US" altLang="en-US" sz="1000">
                <a:solidFill>
                  <a:srgbClr val="FFFFFF"/>
                </a:solidFill>
              </a:rPr>
              <a:pPr/>
              <a:t>39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7B5AD1-EC94-EF4D-9551-0973AF427173}"/>
                  </a:ext>
                </a:extLst>
              </p14:cNvPr>
              <p14:cNvContentPartPr/>
              <p14:nvPr/>
            </p14:nvContentPartPr>
            <p14:xfrm>
              <a:off x="6520835" y="888663"/>
              <a:ext cx="195120" cy="28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7B5AD1-EC94-EF4D-9551-0973AF427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9932" y="857703"/>
                <a:ext cx="256207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F34561-5038-224E-BC79-D3B5AEF6D2AE}"/>
                  </a:ext>
                </a:extLst>
              </p14:cNvPr>
              <p14:cNvContentPartPr/>
              <p14:nvPr/>
            </p14:nvContentPartPr>
            <p14:xfrm>
              <a:off x="6306995" y="800823"/>
              <a:ext cx="15120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F34561-5038-224E-BC79-D3B5AEF6D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6395" y="770223"/>
                <a:ext cx="2127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352DC584-4EB6-394B-A9FA-DF0A46434FA9}"/>
                  </a:ext>
                </a:extLst>
              </p14:cNvPr>
              <p14:cNvContentPartPr/>
              <p14:nvPr/>
            </p14:nvContentPartPr>
            <p14:xfrm>
              <a:off x="6778595" y="819543"/>
              <a:ext cx="905760" cy="44028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352DC584-4EB6-394B-A9FA-DF0A46434F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7995" y="788943"/>
                <a:ext cx="9669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6382EB-B1F0-8341-BA31-4AE6E64E3129}"/>
                  </a:ext>
                </a:extLst>
              </p14:cNvPr>
              <p14:cNvContentPartPr/>
              <p14:nvPr/>
            </p14:nvContentPartPr>
            <p14:xfrm>
              <a:off x="2622755" y="2969823"/>
              <a:ext cx="3966840" cy="63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6382EB-B1F0-8341-BA31-4AE6E64E31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1115" y="2826183"/>
                <a:ext cx="4110480" cy="35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B6187E9-5955-4668-97CA-E6FD45BC5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FD’s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74186D6-05B9-4F20-98D0-8362AD81B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CC00CC"/>
                </a:solidFill>
              </a:rPr>
              <a:t>Drinkers(name, addr, beersLiked, manf, favBeer)</a:t>
            </a:r>
            <a:endParaRPr lang="en-US" altLang="en-US"/>
          </a:p>
          <a:p>
            <a:pPr marL="609600" indent="-609600" eaLnBrk="1" hangingPunct="1"/>
            <a:r>
              <a:rPr lang="en-US" altLang="en-US"/>
              <a:t>Reasonable FD’s to assert: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>
                <a:solidFill>
                  <a:schemeClr val="accent1"/>
                </a:solidFill>
              </a:rPr>
              <a:t>name -&gt; addr</a:t>
            </a:r>
            <a:r>
              <a:rPr lang="pl-PL" altLang="en-US">
                <a:solidFill>
                  <a:schemeClr val="accent1"/>
                </a:solidFill>
              </a:rPr>
              <a:t>,</a:t>
            </a:r>
            <a:r>
              <a:rPr lang="en-US" altLang="en-US">
                <a:solidFill>
                  <a:schemeClr val="accent1"/>
                </a:solidFill>
              </a:rPr>
              <a:t> favBeer</a:t>
            </a:r>
          </a:p>
          <a:p>
            <a:pPr marL="1371600" lvl="2" indent="-457200" eaLnBrk="1" hangingPunct="1">
              <a:buFont typeface="Monotype Sorts" pitchFamily="2" charset="2"/>
              <a:buChar char="w"/>
            </a:pPr>
            <a:r>
              <a:rPr lang="en-US" altLang="en-US"/>
              <a:t>Note this FD is the same as </a:t>
            </a:r>
            <a:r>
              <a:rPr lang="en-US" altLang="en-US">
                <a:solidFill>
                  <a:schemeClr val="accent1"/>
                </a:solidFill>
              </a:rPr>
              <a:t>name -&gt; addr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1"/>
                </a:solidFill>
              </a:rPr>
              <a:t>name -&gt; favBeer</a:t>
            </a:r>
            <a:r>
              <a:rPr lang="en-US" altLang="en-US"/>
              <a:t>.</a:t>
            </a:r>
            <a:endParaRPr lang="en-US" altLang="en-US">
              <a:solidFill>
                <a:schemeClr val="accent1"/>
              </a:solidFill>
            </a:endParaRP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>
                <a:solidFill>
                  <a:schemeClr val="accent1"/>
                </a:solidFill>
              </a:rPr>
              <a:t>beersLiked -&gt; manf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B9262BED-C913-4C36-BD80-8B4F89B0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C759E5-8795-4E04-A232-D10D38C787F0}" type="slidenum">
              <a:rPr lang="en-US" altLang="en-US" sz="1000">
                <a:solidFill>
                  <a:srgbClr val="FFFFFF"/>
                </a:solidFill>
              </a:rPr>
              <a:pPr/>
              <a:t>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57200085-8EC0-4D44-AB4C-A601D04B7A1F}"/>
                  </a:ext>
                </a:extLst>
              </p14:cNvPr>
              <p14:cNvContentPartPr/>
              <p14:nvPr/>
            </p14:nvContentPartPr>
            <p14:xfrm>
              <a:off x="5657022" y="2551916"/>
              <a:ext cx="1541880" cy="16128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57200085-8EC0-4D44-AB4C-A601D04B7A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1898" y="2536796"/>
                <a:ext cx="1572487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83C17589-E4DF-BA4E-90FA-E970C600118D}"/>
                  </a:ext>
                </a:extLst>
              </p14:cNvPr>
              <p14:cNvContentPartPr/>
              <p14:nvPr/>
            </p14:nvContentPartPr>
            <p14:xfrm>
              <a:off x="4473702" y="2483516"/>
              <a:ext cx="900720" cy="31068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83C17589-E4DF-BA4E-90FA-E970C60011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8588" y="2468036"/>
                <a:ext cx="930948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C94D1B80-B15E-654F-9CF1-C9001F4B213C}"/>
                  </a:ext>
                </a:extLst>
              </p14:cNvPr>
              <p14:cNvContentPartPr/>
              <p14:nvPr/>
            </p14:nvContentPartPr>
            <p14:xfrm>
              <a:off x="7319502" y="2586476"/>
              <a:ext cx="987480" cy="2016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C94D1B80-B15E-654F-9CF1-C9001F4B21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4382" y="2571356"/>
                <a:ext cx="10180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F5319162-D94A-134F-9434-35CEFF37194A}"/>
                  </a:ext>
                </a:extLst>
              </p14:cNvPr>
              <p14:cNvContentPartPr/>
              <p14:nvPr/>
            </p14:nvContentPartPr>
            <p14:xfrm>
              <a:off x="8341542" y="2487836"/>
              <a:ext cx="739080" cy="2833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F5319162-D94A-134F-9434-35CEFF3719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26070" y="2472716"/>
                <a:ext cx="769305" cy="31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9D625DF-86C4-4EE5-9C4F-76CFEF34D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CEC2E06-765A-4C71-826E-D288B4297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CC00CC"/>
                </a:solidFill>
              </a:rPr>
              <a:t>Drinkers(</a:t>
            </a:r>
            <a:r>
              <a:rPr lang="en-US" altLang="en-US" u="sng">
                <a:solidFill>
                  <a:srgbClr val="CC00CC"/>
                </a:solidFill>
              </a:rPr>
              <a:t>name</a:t>
            </a:r>
            <a:r>
              <a:rPr lang="en-US" altLang="en-US">
                <a:solidFill>
                  <a:srgbClr val="CC00CC"/>
                </a:solidFill>
              </a:rPr>
              <a:t>, addr, </a:t>
            </a:r>
            <a:r>
              <a:rPr lang="en-US" altLang="en-US" u="sng">
                <a:solidFill>
                  <a:srgbClr val="CC00CC"/>
                </a:solidFill>
              </a:rPr>
              <a:t>beersLiked</a:t>
            </a:r>
            <a:r>
              <a:rPr lang="en-US" altLang="en-US">
                <a:solidFill>
                  <a:srgbClr val="CC00CC"/>
                </a:solidFill>
              </a:rPr>
              <a:t>, manf, favBeer)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/>
              <a:t>FD’s: </a:t>
            </a:r>
            <a:r>
              <a:rPr lang="en-US" altLang="en-US">
                <a:solidFill>
                  <a:schemeClr val="accent1"/>
                </a:solidFill>
              </a:rPr>
              <a:t>name-&gt;addr</a:t>
            </a:r>
            <a:r>
              <a:rPr lang="pl-PL" altLang="en-US">
                <a:solidFill>
                  <a:schemeClr val="accent1"/>
                </a:solidFill>
              </a:rPr>
              <a:t>,</a:t>
            </a:r>
            <a:r>
              <a:rPr lang="en-US" altLang="en-US">
                <a:solidFill>
                  <a:schemeClr val="accent1"/>
                </a:solidFill>
              </a:rPr>
              <a:t> favBeer</a:t>
            </a:r>
            <a:r>
              <a:rPr lang="en-US" altLang="en-US"/>
              <a:t>,   </a:t>
            </a:r>
            <a:r>
              <a:rPr lang="en-US" altLang="en-US">
                <a:solidFill>
                  <a:schemeClr val="accent1"/>
                </a:solidFill>
              </a:rPr>
              <a:t>beersLiked-&gt;manf</a:t>
            </a:r>
          </a:p>
          <a:p>
            <a:pPr eaLnBrk="1" hangingPunct="1"/>
            <a:r>
              <a:rPr lang="en-US" altLang="en-US"/>
              <a:t>In each FD, the left side is </a:t>
            </a:r>
            <a:r>
              <a:rPr lang="en-US" altLang="en-US" i="1"/>
              <a:t>not</a:t>
            </a:r>
            <a:r>
              <a:rPr lang="en-US" altLang="en-US"/>
              <a:t>  a superkey.</a:t>
            </a:r>
          </a:p>
          <a:p>
            <a:pPr eaLnBrk="1" hangingPunct="1"/>
            <a:r>
              <a:rPr lang="en-US" altLang="en-US"/>
              <a:t>Any one of these FD’s shows </a:t>
            </a:r>
            <a:r>
              <a:rPr lang="en-US" altLang="en-US" i="1"/>
              <a:t>Drinkers</a:t>
            </a:r>
            <a:r>
              <a:rPr lang="en-US" altLang="en-US"/>
              <a:t>  is not in BCNF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C66FEF8C-1D0B-4C29-BE2A-AD98FC8D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61A0B2-4274-4721-A0F2-8F852C883D68}" type="slidenum">
              <a:rPr lang="en-US" altLang="en-US" sz="1000">
                <a:solidFill>
                  <a:srgbClr val="FFFFFF"/>
                </a:solidFill>
              </a:rPr>
              <a:pPr/>
              <a:t>40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7ADD4E8-67E3-454C-823F-7753C067C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Another Example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15C9C70-094D-4672-8614-C448CC3C1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CC00CC"/>
                </a:solidFill>
              </a:rPr>
              <a:t>Beers(</a:t>
            </a:r>
            <a:r>
              <a:rPr lang="en-US" altLang="en-US" u="sng">
                <a:solidFill>
                  <a:srgbClr val="CC00CC"/>
                </a:solidFill>
              </a:rPr>
              <a:t>name</a:t>
            </a:r>
            <a:r>
              <a:rPr lang="en-US" altLang="en-US">
                <a:solidFill>
                  <a:srgbClr val="CC00CC"/>
                </a:solidFill>
              </a:rPr>
              <a:t>, manf, manfAddr)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/>
              <a:t>FD’s: </a:t>
            </a:r>
            <a:r>
              <a:rPr lang="en-US" altLang="en-US">
                <a:solidFill>
                  <a:schemeClr val="accent1"/>
                </a:solidFill>
              </a:rPr>
              <a:t>name-&gt;manf</a:t>
            </a:r>
            <a:r>
              <a:rPr lang="en-US" altLang="en-US"/>
              <a:t>,   </a:t>
            </a:r>
            <a:r>
              <a:rPr lang="en-US" altLang="en-US">
                <a:solidFill>
                  <a:schemeClr val="accent1"/>
                </a:solidFill>
              </a:rPr>
              <a:t>manf-&gt;manfAddr</a:t>
            </a:r>
          </a:p>
          <a:p>
            <a:pPr eaLnBrk="1" hangingPunct="1"/>
            <a:r>
              <a:rPr lang="en-US" altLang="en-US"/>
              <a:t>Only key is </a:t>
            </a:r>
            <a:r>
              <a:rPr lang="en-US" altLang="en-US">
                <a:solidFill>
                  <a:srgbClr val="33CC33"/>
                </a:solidFill>
              </a:rPr>
              <a:t>{name}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>
                <a:solidFill>
                  <a:schemeClr val="accent1"/>
                </a:solidFill>
              </a:rPr>
              <a:t>name-&gt;manf</a:t>
            </a:r>
            <a:r>
              <a:rPr lang="en-US" altLang="en-US"/>
              <a:t> does not violate BCNF</a:t>
            </a:r>
            <a:r>
              <a:rPr lang="pl-PL" altLang="en-US"/>
              <a:t> because name is a superkey</a:t>
            </a:r>
            <a:r>
              <a:rPr lang="en-US" altLang="en-US"/>
              <a:t>, but </a:t>
            </a:r>
            <a:r>
              <a:rPr lang="en-US" altLang="en-US">
                <a:solidFill>
                  <a:schemeClr val="accent1"/>
                </a:solidFill>
              </a:rPr>
              <a:t>manf-&gt;manfAddr</a:t>
            </a:r>
            <a:r>
              <a:rPr lang="en-US" altLang="en-US"/>
              <a:t> does</a:t>
            </a:r>
            <a:r>
              <a:rPr lang="pl-PL" altLang="en-US"/>
              <a:t> because manf is not a superkey</a:t>
            </a:r>
            <a:r>
              <a:rPr lang="en-US" altLang="en-US"/>
              <a:t>.</a:t>
            </a: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C17238FE-C1EC-4CD4-BF2B-161CB788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7F7ADA-1ED2-4C93-AD6C-684AD503A486}" type="slidenum">
              <a:rPr lang="en-US" altLang="en-US" sz="1000">
                <a:solidFill>
                  <a:srgbClr val="FFFFFF"/>
                </a:solidFill>
              </a:rPr>
              <a:pPr/>
              <a:t>41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AADE6A-43ED-4744-ABC7-AF5FE0681E90}"/>
                  </a:ext>
                </a:extLst>
              </p14:cNvPr>
              <p14:cNvContentPartPr/>
              <p14:nvPr/>
            </p14:nvContentPartPr>
            <p14:xfrm>
              <a:off x="7929155" y="354423"/>
              <a:ext cx="465480" cy="40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AADE6A-43ED-4744-ABC7-AF5FE0681E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8115" y="313383"/>
                <a:ext cx="54756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A92CA3-E0C4-CE48-8C2B-CAF797A08DDF}"/>
                  </a:ext>
                </a:extLst>
              </p14:cNvPr>
              <p14:cNvContentPartPr/>
              <p14:nvPr/>
            </p14:nvContentPartPr>
            <p14:xfrm>
              <a:off x="7822235" y="536583"/>
              <a:ext cx="365040" cy="27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A92CA3-E0C4-CE48-8C2B-CAF797A08D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91635" y="505983"/>
                <a:ext cx="426240" cy="33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C807195-AF8A-42F0-A01A-357785993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Decomposition into BCNF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E7C58E9-8CD5-4061-9279-4E6730D53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Given: relation </a:t>
            </a:r>
            <a:r>
              <a:rPr lang="en-US" altLang="en-US" i="1"/>
              <a:t>R</a:t>
            </a:r>
            <a:r>
              <a:rPr lang="en-US" altLang="en-US"/>
              <a:t>  with FD’s </a:t>
            </a:r>
            <a:r>
              <a:rPr lang="en-US" altLang="en-US" i="1"/>
              <a:t>F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Look among the given FD’s for a BCNF violation</a:t>
            </a:r>
            <a:r>
              <a:rPr lang="pl-PL" altLang="en-US"/>
              <a:t>:</a:t>
            </a:r>
            <a:r>
              <a:rPr lang="en-US" altLang="en-US"/>
              <a:t> </a:t>
            </a:r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Y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Compute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aseline="30000"/>
              <a:t>+</a:t>
            </a:r>
            <a:endParaRPr lang="en-US" altLang="en-US"/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79260933-D4AA-4586-A7A7-C90D83A6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D5A218-9F7C-4541-84F7-12382BFC2841}" type="slidenum">
              <a:rPr lang="en-US" altLang="en-US" sz="1000">
                <a:solidFill>
                  <a:srgbClr val="FFFFFF"/>
                </a:solidFill>
              </a:rPr>
              <a:pPr/>
              <a:t>42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7666C18-0527-48CD-92A4-51186E2B1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Decompose </a:t>
            </a: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Using </a:t>
            </a: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X  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7CFDF1F-C502-499F-91C3-3A15B775AC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Replace </a:t>
            </a:r>
            <a:r>
              <a:rPr lang="en-US" altLang="en-US" i="1"/>
              <a:t>R</a:t>
            </a:r>
            <a:r>
              <a:rPr lang="en-US" altLang="en-US"/>
              <a:t>  by relations with schemas: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/>
              <a:t> </a:t>
            </a:r>
            <a:r>
              <a:rPr lang="en-US" altLang="en-US" i="1"/>
              <a:t>R</a:t>
            </a:r>
            <a:r>
              <a:rPr lang="en-US" altLang="en-US" baseline="-25000"/>
              <a:t>1</a:t>
            </a:r>
            <a:r>
              <a:rPr lang="en-US" altLang="en-US"/>
              <a:t> =</a:t>
            </a:r>
            <a:r>
              <a:rPr lang="en-US" altLang="en-US" i="1"/>
              <a:t> X</a:t>
            </a:r>
            <a:r>
              <a:rPr lang="en-US" altLang="en-US"/>
              <a:t> </a:t>
            </a:r>
            <a:r>
              <a:rPr lang="en-US" altLang="en-US" baseline="30000"/>
              <a:t>+</a:t>
            </a:r>
            <a:r>
              <a:rPr lang="en-US" altLang="en-US"/>
              <a:t>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/>
              <a:t>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/>
              <a:t> = </a:t>
            </a:r>
            <a:r>
              <a:rPr lang="en-US" altLang="en-US" i="1"/>
              <a:t>R</a:t>
            </a:r>
            <a:r>
              <a:rPr lang="en-US" altLang="en-US"/>
              <a:t> – (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aseline="30000"/>
              <a:t>+</a:t>
            </a:r>
            <a:r>
              <a:rPr lang="en-US" altLang="en-US"/>
              <a:t> – </a:t>
            </a:r>
            <a:r>
              <a:rPr lang="en-US" altLang="en-US" i="1"/>
              <a:t>X </a:t>
            </a:r>
            <a:r>
              <a:rPr lang="en-US" altLang="en-US"/>
              <a:t>) = </a:t>
            </a:r>
            <a:r>
              <a:rPr lang="en-US" altLang="en-US" i="1"/>
              <a:t>R</a:t>
            </a:r>
            <a:r>
              <a:rPr lang="en-US" altLang="en-US"/>
              <a:t> –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aseline="30000"/>
              <a:t>+</a:t>
            </a:r>
            <a:r>
              <a:rPr lang="en-US" altLang="en-US"/>
              <a:t> + </a:t>
            </a:r>
            <a:r>
              <a:rPr lang="en-US" altLang="en-US" i="1"/>
              <a:t>X </a:t>
            </a:r>
            <a:r>
              <a:rPr lang="en-US" altLang="en-US"/>
              <a:t>.</a:t>
            </a:r>
          </a:p>
          <a:p>
            <a:pPr marL="609600" indent="-609600" eaLnBrk="1" hangingPunct="1"/>
            <a:r>
              <a:rPr lang="en-US" altLang="en-US" i="1">
                <a:solidFill>
                  <a:srgbClr val="FF0066"/>
                </a:solidFill>
              </a:rPr>
              <a:t>Project</a:t>
            </a:r>
            <a:r>
              <a:rPr lang="en-US" altLang="en-US"/>
              <a:t>  given FD’s </a:t>
            </a:r>
            <a:r>
              <a:rPr lang="en-US" altLang="en-US" i="1"/>
              <a:t>F</a:t>
            </a:r>
            <a:r>
              <a:rPr lang="en-US" altLang="en-US"/>
              <a:t>  onto the two new relations.</a:t>
            </a:r>
          </a:p>
        </p:txBody>
      </p:sp>
      <p:sp>
        <p:nvSpPr>
          <p:cNvPr id="50180" name="Footer Placeholder 1">
            <a:extLst>
              <a:ext uri="{FF2B5EF4-FFF2-40B4-BE49-F238E27FC236}">
                <a16:creationId xmlns:a16="http://schemas.microsoft.com/office/drawing/2014/main" id="{CFE2F1E1-27E3-4EFF-95C0-16F04D71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0181" name="Slide Number Placeholder 5">
            <a:extLst>
              <a:ext uri="{FF2B5EF4-FFF2-40B4-BE49-F238E27FC236}">
                <a16:creationId xmlns:a16="http://schemas.microsoft.com/office/drawing/2014/main" id="{F45607F2-F738-402E-A9A9-4F294603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75B58C-DE08-4CB5-8252-61B89215F799}" type="slidenum">
              <a:rPr lang="en-US" altLang="en-US" sz="1000">
                <a:solidFill>
                  <a:srgbClr val="FFFFFF"/>
                </a:solidFill>
              </a:rPr>
              <a:pPr/>
              <a:t>43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13040382-B998-9D4C-900A-B3EB5D56C778}"/>
                  </a:ext>
                </a:extLst>
              </p14:cNvPr>
              <p14:cNvContentPartPr/>
              <p14:nvPr/>
            </p14:nvContentPartPr>
            <p14:xfrm>
              <a:off x="252515" y="206823"/>
              <a:ext cx="277200" cy="36828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13040382-B998-9D4C-900A-B3EB5D56C7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875" y="176253"/>
                <a:ext cx="338840" cy="4294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D0A252B-A47F-4AFB-9580-C4CBFDA35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Decomposition Picture</a:t>
            </a:r>
          </a:p>
        </p:txBody>
      </p:sp>
      <p:sp>
        <p:nvSpPr>
          <p:cNvPr id="51203" name="Footer Placeholder 1">
            <a:extLst>
              <a:ext uri="{FF2B5EF4-FFF2-40B4-BE49-F238E27FC236}">
                <a16:creationId xmlns:a16="http://schemas.microsoft.com/office/drawing/2014/main" id="{51331A59-B0C3-4E7C-A8C1-82EB79BF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C7DFCB46-B379-4522-AB0A-9D0543F5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2369F0-AA94-403F-9FCD-218728332460}" type="slidenum">
              <a:rPr lang="en-US" altLang="en-US" sz="1000">
                <a:solidFill>
                  <a:srgbClr val="FFFFFF"/>
                </a:solidFill>
              </a:rPr>
              <a:pPr/>
              <a:t>44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1205" name="Rectangle 3" descr="Light horizontal">
            <a:extLst>
              <a:ext uri="{FF2B5EF4-FFF2-40B4-BE49-F238E27FC236}">
                <a16:creationId xmlns:a16="http://schemas.microsoft.com/office/drawing/2014/main" id="{CC061380-C24C-4D31-9C9A-C7DCD5EDF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2438400" cy="17526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B586405E-1C9F-4EB7-A4A4-5A8C02F67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743200"/>
            <a:ext cx="2438400" cy="17526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51207" name="Text Box 5">
            <a:extLst>
              <a:ext uri="{FF2B5EF4-FFF2-40B4-BE49-F238E27FC236}">
                <a16:creationId xmlns:a16="http://schemas.microsoft.com/office/drawing/2014/main" id="{D112021E-7FE8-4DFD-896C-8CEF53034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1063"/>
            <a:ext cx="90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/>
              <a:t>R</a:t>
            </a:r>
            <a:r>
              <a:rPr lang="en-US" altLang="en-US"/>
              <a:t>-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aseline="30000"/>
              <a:t>+</a:t>
            </a:r>
          </a:p>
        </p:txBody>
      </p:sp>
      <p:sp>
        <p:nvSpPr>
          <p:cNvPr id="51208" name="Text Box 6">
            <a:extLst>
              <a:ext uri="{FF2B5EF4-FFF2-40B4-BE49-F238E27FC236}">
                <a16:creationId xmlns:a16="http://schemas.microsoft.com/office/drawing/2014/main" id="{65826DBB-2B22-4BA0-9495-2A95E3934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4210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51209" name="Text Box 7">
            <a:extLst>
              <a:ext uri="{FF2B5EF4-FFF2-40B4-BE49-F238E27FC236}">
                <a16:creationId xmlns:a16="http://schemas.microsoft.com/office/drawing/2014/main" id="{9F010A92-B255-4490-B95B-F1C4C0D1D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21063"/>
            <a:ext cx="89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baseline="30000"/>
              <a:t>+</a:t>
            </a:r>
            <a:r>
              <a:rPr lang="en-US" altLang="en-US"/>
              <a:t>-</a:t>
            </a:r>
            <a:r>
              <a:rPr lang="en-US" altLang="en-US" i="1"/>
              <a:t>X</a:t>
            </a:r>
          </a:p>
        </p:txBody>
      </p:sp>
      <p:sp>
        <p:nvSpPr>
          <p:cNvPr id="51210" name="Text Box 8">
            <a:extLst>
              <a:ext uri="{FF2B5EF4-FFF2-40B4-BE49-F238E27FC236}">
                <a16:creationId xmlns:a16="http://schemas.microsoft.com/office/drawing/2014/main" id="{2768DB59-C129-4C6F-BC31-ADC79F76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564063"/>
            <a:ext cx="48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/>
              <a:t>R</a:t>
            </a:r>
            <a:r>
              <a:rPr lang="en-US" altLang="en-US" baseline="-25000"/>
              <a:t>2</a:t>
            </a:r>
          </a:p>
        </p:txBody>
      </p:sp>
      <p:sp>
        <p:nvSpPr>
          <p:cNvPr id="51211" name="Text Box 9">
            <a:extLst>
              <a:ext uri="{FF2B5EF4-FFF2-40B4-BE49-F238E27FC236}">
                <a16:creationId xmlns:a16="http://schemas.microsoft.com/office/drawing/2014/main" id="{7571B1F4-9E73-49E5-9971-7CD4007A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25663"/>
            <a:ext cx="48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/>
              <a:t>R</a:t>
            </a:r>
            <a:r>
              <a:rPr lang="en-US" altLang="en-US" baseline="-25000"/>
              <a:t>1</a:t>
            </a:r>
          </a:p>
        </p:txBody>
      </p:sp>
      <p:sp>
        <p:nvSpPr>
          <p:cNvPr id="51212" name="Line 10">
            <a:extLst>
              <a:ext uri="{FF2B5EF4-FFF2-40B4-BE49-F238E27FC236}">
                <a16:creationId xmlns:a16="http://schemas.microsoft.com/office/drawing/2014/main" id="{AAC48A07-F9AB-4805-8302-F58BE384C5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11">
            <a:extLst>
              <a:ext uri="{FF2B5EF4-FFF2-40B4-BE49-F238E27FC236}">
                <a16:creationId xmlns:a16="http://schemas.microsoft.com/office/drawing/2014/main" id="{EC1515C8-72FB-4286-9331-F0E9043EE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2">
            <a:extLst>
              <a:ext uri="{FF2B5EF4-FFF2-40B4-BE49-F238E27FC236}">
                <a16:creationId xmlns:a16="http://schemas.microsoft.com/office/drawing/2014/main" id="{1A06741D-F66B-4F03-839E-0301E38D69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3">
            <a:extLst>
              <a:ext uri="{FF2B5EF4-FFF2-40B4-BE49-F238E27FC236}">
                <a16:creationId xmlns:a16="http://schemas.microsoft.com/office/drawing/2014/main" id="{5EADA7F5-A72D-4544-84CD-D46DD1DD4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Text Box 14">
            <a:extLst>
              <a:ext uri="{FF2B5EF4-FFF2-40B4-BE49-F238E27FC236}">
                <a16:creationId xmlns:a16="http://schemas.microsoft.com/office/drawing/2014/main" id="{673EAE6B-0FDB-48AB-9F5F-648F8BF2B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986338"/>
            <a:ext cx="37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/>
              <a:t>R</a:t>
            </a:r>
          </a:p>
        </p:txBody>
      </p:sp>
      <p:sp>
        <p:nvSpPr>
          <p:cNvPr id="51217" name="Line 15">
            <a:extLst>
              <a:ext uri="{FF2B5EF4-FFF2-40B4-BE49-F238E27FC236}">
                <a16:creationId xmlns:a16="http://schemas.microsoft.com/office/drawing/2014/main" id="{590AF8A5-5895-432D-9931-8AB329FB2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25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Line 16">
            <a:extLst>
              <a:ext uri="{FF2B5EF4-FFF2-40B4-BE49-F238E27FC236}">
                <a16:creationId xmlns:a16="http://schemas.microsoft.com/office/drawing/2014/main" id="{D9CAD7E8-413F-4EF4-B181-981E0EA6E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57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60DC73-4DBD-9449-8FA7-21BA8A484E44}"/>
                  </a:ext>
                </a:extLst>
              </p14:cNvPr>
              <p14:cNvContentPartPr/>
              <p14:nvPr/>
            </p14:nvContentPartPr>
            <p14:xfrm>
              <a:off x="7273955" y="-97017"/>
              <a:ext cx="1151640" cy="191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60DC73-4DBD-9449-8FA7-21BA8A484E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3355" y="-127617"/>
                <a:ext cx="1212840" cy="197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983B51A-A514-4AE2-8F89-B2445786D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BCNF Decomposition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892886E-76EB-4E38-A889-D9230FF12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229600" cy="4419600"/>
          </a:xfrm>
        </p:spPr>
        <p:txBody>
          <a:bodyPr/>
          <a:lstStyle/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en-US" sz="2800">
                <a:solidFill>
                  <a:srgbClr val="CC00CC"/>
                </a:solidFill>
              </a:rPr>
              <a:t>Drinkers(</a:t>
            </a:r>
            <a:r>
              <a:rPr lang="en-US" altLang="en-US" sz="2800" u="sng">
                <a:solidFill>
                  <a:srgbClr val="CC00CC"/>
                </a:solidFill>
              </a:rPr>
              <a:t>name</a:t>
            </a:r>
            <a:r>
              <a:rPr lang="en-US" altLang="en-US" sz="2800">
                <a:solidFill>
                  <a:srgbClr val="CC00CC"/>
                </a:solidFill>
              </a:rPr>
              <a:t>, addr, </a:t>
            </a:r>
            <a:r>
              <a:rPr lang="en-US" altLang="en-US" sz="2800" u="sng">
                <a:solidFill>
                  <a:srgbClr val="CC00CC"/>
                </a:solidFill>
              </a:rPr>
              <a:t>beersLiked</a:t>
            </a:r>
            <a:r>
              <a:rPr lang="en-US" altLang="en-US" sz="2800">
                <a:solidFill>
                  <a:srgbClr val="CC00CC"/>
                </a:solidFill>
              </a:rPr>
              <a:t>, manf, favBeer)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en-US" sz="2800" i="1"/>
              <a:t>F</a:t>
            </a:r>
            <a:r>
              <a:rPr lang="en-US" altLang="en-US" sz="2800"/>
              <a:t>  = </a:t>
            </a:r>
            <a:r>
              <a:rPr lang="en-US" altLang="en-US" sz="2800">
                <a:solidFill>
                  <a:schemeClr val="accent1"/>
                </a:solidFill>
              </a:rPr>
              <a:t>name-&gt;addr</a:t>
            </a:r>
            <a:r>
              <a:rPr lang="en-US" altLang="en-US" sz="2800"/>
              <a:t>, 	</a:t>
            </a:r>
            <a:r>
              <a:rPr lang="en-US" altLang="en-US" sz="2800">
                <a:solidFill>
                  <a:schemeClr val="accent1"/>
                </a:solidFill>
              </a:rPr>
              <a:t>name -&gt; favBeer</a:t>
            </a:r>
            <a:r>
              <a:rPr lang="en-US" altLang="en-US" sz="2800"/>
              <a:t>,	</a:t>
            </a:r>
            <a:r>
              <a:rPr lang="en-US" altLang="en-US" sz="2800">
                <a:solidFill>
                  <a:schemeClr val="accent1"/>
                </a:solidFill>
              </a:rPr>
              <a:t>beersLiked-&gt;manf</a:t>
            </a:r>
          </a:p>
          <a:p>
            <a:pPr marL="609600" indent="-609600" eaLnBrk="1" hangingPunct="1"/>
            <a:r>
              <a:rPr lang="en-US" altLang="en-US" sz="2800"/>
              <a:t>Pick BCNF violation </a:t>
            </a:r>
            <a:r>
              <a:rPr lang="en-US" altLang="en-US" sz="2800">
                <a:solidFill>
                  <a:schemeClr val="accent1"/>
                </a:solidFill>
              </a:rPr>
              <a:t>name-&gt;addr</a:t>
            </a:r>
            <a:r>
              <a:rPr lang="en-US" altLang="en-US" sz="2800"/>
              <a:t>.</a:t>
            </a:r>
          </a:p>
          <a:p>
            <a:pPr marL="609600" indent="-609600" eaLnBrk="1" hangingPunct="1"/>
            <a:r>
              <a:rPr lang="en-US" altLang="en-US" sz="2800"/>
              <a:t>Clos</a:t>
            </a:r>
            <a:r>
              <a:rPr lang="pl-PL" altLang="en-US" sz="2800"/>
              <a:t>ure of</a:t>
            </a:r>
            <a:r>
              <a:rPr lang="en-US" altLang="en-US" sz="2800"/>
              <a:t> the left side: {name}</a:t>
            </a:r>
            <a:r>
              <a:rPr lang="en-US" altLang="en-US" sz="2800" baseline="30000"/>
              <a:t>+</a:t>
            </a:r>
            <a:r>
              <a:rPr lang="en-US" altLang="en-US" sz="2800"/>
              <a:t> = {name, addr, favBeer}.</a:t>
            </a:r>
          </a:p>
          <a:p>
            <a:pPr marL="609600" indent="-609600" eaLnBrk="1" hangingPunct="1"/>
            <a:r>
              <a:rPr lang="en-US" altLang="en-US" sz="2800"/>
              <a:t>Decomposed relations: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>
                <a:solidFill>
                  <a:srgbClr val="CC00CC"/>
                </a:solidFill>
              </a:rPr>
              <a:t>Drinkers1(</a:t>
            </a:r>
            <a:r>
              <a:rPr lang="en-US" altLang="en-US" u="sng">
                <a:solidFill>
                  <a:srgbClr val="CC00CC"/>
                </a:solidFill>
              </a:rPr>
              <a:t>name</a:t>
            </a:r>
            <a:r>
              <a:rPr lang="en-US" altLang="en-US">
                <a:solidFill>
                  <a:srgbClr val="CC00CC"/>
                </a:solidFill>
              </a:rPr>
              <a:t>, addr, favBeer)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>
                <a:solidFill>
                  <a:srgbClr val="CC00CC"/>
                </a:solidFill>
              </a:rPr>
              <a:t>Drinkers2(</a:t>
            </a:r>
            <a:r>
              <a:rPr lang="en-US" altLang="en-US" u="sng">
                <a:solidFill>
                  <a:srgbClr val="CC00CC"/>
                </a:solidFill>
              </a:rPr>
              <a:t>name</a:t>
            </a:r>
            <a:r>
              <a:rPr lang="en-US" altLang="en-US">
                <a:solidFill>
                  <a:srgbClr val="CC00CC"/>
                </a:solidFill>
              </a:rPr>
              <a:t>, </a:t>
            </a:r>
            <a:r>
              <a:rPr lang="en-US" altLang="en-US" u="sng">
                <a:solidFill>
                  <a:srgbClr val="CC00CC"/>
                </a:solidFill>
              </a:rPr>
              <a:t>beersLiked</a:t>
            </a:r>
            <a:r>
              <a:rPr lang="en-US" altLang="en-US">
                <a:solidFill>
                  <a:srgbClr val="CC00CC"/>
                </a:solidFill>
              </a:rPr>
              <a:t>, manf)</a:t>
            </a:r>
          </a:p>
          <a:p>
            <a:pPr marL="609600" indent="-609600" eaLnBrk="1" hangingPunct="1"/>
            <a:endParaRPr lang="en-US" altLang="en-US" sz="2800">
              <a:solidFill>
                <a:srgbClr val="CC00CC"/>
              </a:solidFill>
            </a:endParaRPr>
          </a:p>
        </p:txBody>
      </p:sp>
      <p:sp>
        <p:nvSpPr>
          <p:cNvPr id="52228" name="Footer Placeholder 1">
            <a:extLst>
              <a:ext uri="{FF2B5EF4-FFF2-40B4-BE49-F238E27FC236}">
                <a16:creationId xmlns:a16="http://schemas.microsoft.com/office/drawing/2014/main" id="{B39A7A82-29AF-4FB3-872C-FFE9E23B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2229" name="Slide Number Placeholder 5">
            <a:extLst>
              <a:ext uri="{FF2B5EF4-FFF2-40B4-BE49-F238E27FC236}">
                <a16:creationId xmlns:a16="http://schemas.microsoft.com/office/drawing/2014/main" id="{1E320882-1A90-448C-BC01-252E368A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E530C9-4926-427B-BF15-2B9E98222179}" type="slidenum">
              <a:rPr lang="en-US" altLang="en-US" sz="1000">
                <a:solidFill>
                  <a:srgbClr val="FFFFFF"/>
                </a:solidFill>
              </a:rPr>
              <a:pPr/>
              <a:t>45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E033A391-2286-A040-AF57-C03FE3154262}"/>
                  </a:ext>
                </a:extLst>
              </p14:cNvPr>
              <p14:cNvContentPartPr/>
              <p14:nvPr/>
            </p14:nvContentPartPr>
            <p14:xfrm>
              <a:off x="7878755" y="153903"/>
              <a:ext cx="541080" cy="673560"/>
            </p14:xfrm>
          </p:contentPart>
        </mc:Choice>
        <mc:Fallback xmlns=""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E033A391-2286-A040-AF57-C03FE3154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8155" y="122960"/>
                <a:ext cx="602280" cy="73472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0C90AA9-3747-4645-BCF3-BC73C08FE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-- Continued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D21DC7D-417D-49C3-B9EC-E53427A64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We are not done; we need to check Drinkers1 and Drinkers2 for BCNF.</a:t>
            </a:r>
          </a:p>
          <a:p>
            <a:pPr eaLnBrk="1" hangingPunct="1"/>
            <a:r>
              <a:rPr lang="en-US" altLang="en-US"/>
              <a:t>Projecting FD’s is easy here.</a:t>
            </a:r>
          </a:p>
          <a:p>
            <a:pPr eaLnBrk="1" hangingPunct="1"/>
            <a:r>
              <a:rPr lang="en-US" altLang="en-US"/>
              <a:t>For </a:t>
            </a:r>
            <a:r>
              <a:rPr lang="en-US" altLang="en-US">
                <a:solidFill>
                  <a:srgbClr val="CC00CC"/>
                </a:solidFill>
              </a:rPr>
              <a:t>Drinkers1(</a:t>
            </a:r>
            <a:r>
              <a:rPr lang="en-US" altLang="en-US" u="sng">
                <a:solidFill>
                  <a:srgbClr val="CC00CC"/>
                </a:solidFill>
              </a:rPr>
              <a:t>name</a:t>
            </a:r>
            <a:r>
              <a:rPr lang="en-US" altLang="en-US">
                <a:solidFill>
                  <a:srgbClr val="CC00CC"/>
                </a:solidFill>
              </a:rPr>
              <a:t>, addr, favBeer)</a:t>
            </a:r>
            <a:r>
              <a:rPr lang="en-US" altLang="en-US"/>
              <a:t>, relevant FD’s are </a:t>
            </a:r>
            <a:r>
              <a:rPr lang="en-US" altLang="en-US">
                <a:solidFill>
                  <a:schemeClr val="accent1"/>
                </a:solidFill>
              </a:rPr>
              <a:t>name-&gt;addr</a:t>
            </a:r>
            <a:r>
              <a:rPr lang="en-US" altLang="en-US"/>
              <a:t> and   </a:t>
            </a:r>
            <a:r>
              <a:rPr lang="en-US" altLang="en-US">
                <a:solidFill>
                  <a:schemeClr val="accent1"/>
                </a:solidFill>
              </a:rPr>
              <a:t>name-&gt;favBeer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Thus</a:t>
            </a:r>
            <a:r>
              <a:rPr lang="pl-PL" altLang="en-US"/>
              <a:t>, </a:t>
            </a:r>
            <a:r>
              <a:rPr lang="en-US" altLang="en-US"/>
              <a:t>Drinkers1 is in BCNF.</a:t>
            </a:r>
          </a:p>
        </p:txBody>
      </p:sp>
      <p:sp>
        <p:nvSpPr>
          <p:cNvPr id="53252" name="Footer Placeholder 1">
            <a:extLst>
              <a:ext uri="{FF2B5EF4-FFF2-40B4-BE49-F238E27FC236}">
                <a16:creationId xmlns:a16="http://schemas.microsoft.com/office/drawing/2014/main" id="{05494E6E-14EA-4BA1-B5D0-A2542F36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3253" name="Slide Number Placeholder 5">
            <a:extLst>
              <a:ext uri="{FF2B5EF4-FFF2-40B4-BE49-F238E27FC236}">
                <a16:creationId xmlns:a16="http://schemas.microsoft.com/office/drawing/2014/main" id="{5AB55FF8-6128-436C-B9B8-699E8796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FAC2CE-C4FA-43F6-9016-BA7943ED5D10}" type="slidenum">
              <a:rPr lang="en-US" altLang="en-US" sz="1000">
                <a:solidFill>
                  <a:srgbClr val="FFFFFF"/>
                </a:solidFill>
              </a:rPr>
              <a:pPr/>
              <a:t>46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4121487-34ED-4BBC-B5DB-A0836AEBD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-- Continued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5137528-DF2C-412C-8F83-DC59091DF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For </a:t>
            </a:r>
            <a:r>
              <a:rPr lang="en-US" altLang="en-US">
                <a:solidFill>
                  <a:srgbClr val="CC00CC"/>
                </a:solidFill>
              </a:rPr>
              <a:t>Drinkers2(</a:t>
            </a:r>
            <a:r>
              <a:rPr lang="en-US" altLang="en-US" u="sng">
                <a:solidFill>
                  <a:srgbClr val="CC00CC"/>
                </a:solidFill>
              </a:rPr>
              <a:t>name</a:t>
            </a:r>
            <a:r>
              <a:rPr lang="en-US" altLang="en-US">
                <a:solidFill>
                  <a:srgbClr val="CC00CC"/>
                </a:solidFill>
              </a:rPr>
              <a:t>, </a:t>
            </a:r>
            <a:r>
              <a:rPr lang="en-US" altLang="en-US" u="sng">
                <a:solidFill>
                  <a:srgbClr val="CC00CC"/>
                </a:solidFill>
              </a:rPr>
              <a:t>beersLiked</a:t>
            </a:r>
            <a:r>
              <a:rPr lang="en-US" altLang="en-US">
                <a:solidFill>
                  <a:srgbClr val="CC00CC"/>
                </a:solidFill>
              </a:rPr>
              <a:t>, manf)</a:t>
            </a:r>
            <a:r>
              <a:rPr lang="en-US" altLang="en-US"/>
              <a:t>, </a:t>
            </a:r>
            <a:r>
              <a:rPr lang="pl-PL" altLang="en-US"/>
              <a:t>one of </a:t>
            </a:r>
            <a:r>
              <a:rPr lang="en-US" altLang="en-US"/>
              <a:t>the FD</a:t>
            </a:r>
            <a:r>
              <a:rPr lang="pl-PL" altLang="en-US"/>
              <a:t>s</a:t>
            </a:r>
            <a:r>
              <a:rPr lang="en-US" altLang="en-US"/>
              <a:t> is </a:t>
            </a:r>
            <a:r>
              <a:rPr lang="en-US" altLang="en-US">
                <a:solidFill>
                  <a:schemeClr val="accent1"/>
                </a:solidFill>
              </a:rPr>
              <a:t>beersLiked</a:t>
            </a:r>
            <a:r>
              <a:rPr lang="pl-PL" altLang="en-US">
                <a:solidFill>
                  <a:schemeClr val="accent1"/>
                </a:solidFill>
              </a:rPr>
              <a:t>, name</a:t>
            </a:r>
            <a:r>
              <a:rPr lang="en-US" altLang="en-US">
                <a:solidFill>
                  <a:schemeClr val="accent1"/>
                </a:solidFill>
              </a:rPr>
              <a:t>-&gt;manf</a:t>
            </a:r>
            <a:r>
              <a:rPr lang="en-US" altLang="en-US"/>
              <a:t>,</a:t>
            </a:r>
            <a:r>
              <a:rPr lang="pl-PL" altLang="en-US"/>
              <a:t> however, also </a:t>
            </a:r>
            <a:r>
              <a:rPr lang="pl-PL" altLang="en-US">
                <a:solidFill>
                  <a:schemeClr val="accent1"/>
                </a:solidFill>
              </a:rPr>
              <a:t>beersLiked</a:t>
            </a:r>
            <a:r>
              <a:rPr lang="en-US" altLang="en-US">
                <a:solidFill>
                  <a:schemeClr val="accent1"/>
                </a:solidFill>
              </a:rPr>
              <a:t>-&gt;manf</a:t>
            </a:r>
            <a:r>
              <a:rPr lang="pl-PL" altLang="en-US">
                <a:solidFill>
                  <a:schemeClr val="accent1"/>
                </a:solidFill>
              </a:rPr>
              <a:t> </a:t>
            </a:r>
            <a:r>
              <a:rPr lang="pl-PL" altLang="en-US"/>
              <a:t>but beersLiked is not a superkey</a:t>
            </a:r>
            <a:r>
              <a:rPr lang="en-US" altLang="en-US"/>
              <a:t>.</a:t>
            </a:r>
          </a:p>
          <a:p>
            <a:pPr marL="990600" lvl="1" indent="-533400" eaLnBrk="1" hangingPunct="1"/>
            <a:r>
              <a:rPr lang="en-US" altLang="en-US"/>
              <a:t>Violation of BCNF.</a:t>
            </a:r>
          </a:p>
          <a:p>
            <a:pPr marL="609600" indent="-609600" eaLnBrk="1" hangingPunct="1"/>
            <a:r>
              <a:rPr lang="en-US" altLang="en-US"/>
              <a:t>beersLiked</a:t>
            </a:r>
            <a:r>
              <a:rPr lang="en-US" altLang="en-US" baseline="30000"/>
              <a:t>+</a:t>
            </a:r>
            <a:r>
              <a:rPr lang="en-US" altLang="en-US"/>
              <a:t> = {beersLiked, manf}, so we decompose </a:t>
            </a:r>
            <a:r>
              <a:rPr lang="en-US" altLang="en-US" i="1"/>
              <a:t>Drinkers2</a:t>
            </a:r>
            <a:r>
              <a:rPr lang="en-US" altLang="en-US"/>
              <a:t>  into: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>
                <a:solidFill>
                  <a:srgbClr val="CC00CC"/>
                </a:solidFill>
              </a:rPr>
              <a:t>Drinkers3(</a:t>
            </a:r>
            <a:r>
              <a:rPr lang="en-US" altLang="en-US" u="sng">
                <a:solidFill>
                  <a:srgbClr val="CC00CC"/>
                </a:solidFill>
              </a:rPr>
              <a:t>beersLiked</a:t>
            </a:r>
            <a:r>
              <a:rPr lang="en-US" altLang="en-US">
                <a:solidFill>
                  <a:srgbClr val="CC00CC"/>
                </a:solidFill>
              </a:rPr>
              <a:t>, manf)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>
                <a:solidFill>
                  <a:srgbClr val="CC00CC"/>
                </a:solidFill>
              </a:rPr>
              <a:t>Drinkers4(</a:t>
            </a:r>
            <a:r>
              <a:rPr lang="en-US" altLang="en-US" u="sng">
                <a:solidFill>
                  <a:srgbClr val="CC00CC"/>
                </a:solidFill>
              </a:rPr>
              <a:t>name</a:t>
            </a:r>
            <a:r>
              <a:rPr lang="en-US" altLang="en-US">
                <a:solidFill>
                  <a:srgbClr val="CC00CC"/>
                </a:solidFill>
              </a:rPr>
              <a:t>, </a:t>
            </a:r>
            <a:r>
              <a:rPr lang="en-US" altLang="en-US" u="sng">
                <a:solidFill>
                  <a:srgbClr val="CC00CC"/>
                </a:solidFill>
              </a:rPr>
              <a:t>beersLiked</a:t>
            </a:r>
            <a:r>
              <a:rPr lang="en-US" altLang="en-US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54276" name="Footer Placeholder 1">
            <a:extLst>
              <a:ext uri="{FF2B5EF4-FFF2-40B4-BE49-F238E27FC236}">
                <a16:creationId xmlns:a16="http://schemas.microsoft.com/office/drawing/2014/main" id="{C648B46E-D05F-4409-A5B5-18A41E8D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4277" name="Slide Number Placeholder 5">
            <a:extLst>
              <a:ext uri="{FF2B5EF4-FFF2-40B4-BE49-F238E27FC236}">
                <a16:creationId xmlns:a16="http://schemas.microsoft.com/office/drawing/2014/main" id="{92E260E4-9E70-4039-8D08-65FD1768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60F5ED-18A1-4C64-918D-AC6545239EEB}" type="slidenum">
              <a:rPr lang="en-US" altLang="en-US" sz="1000">
                <a:solidFill>
                  <a:srgbClr val="FFFFFF"/>
                </a:solidFill>
              </a:rPr>
              <a:pPr/>
              <a:t>47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98CC0ED-C5CB-42A3-8812-0D6B7DBB2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-- Concluded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95F65D1-4352-47C1-BC32-1D507CA2C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/>
              <a:t>The resulting decomposition of </a:t>
            </a:r>
            <a:r>
              <a:rPr lang="en-US" altLang="en-US" sz="2800" i="1"/>
              <a:t>Drinkers </a:t>
            </a:r>
            <a:r>
              <a:rPr lang="en-US" altLang="en-US" sz="2800"/>
              <a:t>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 sz="2400">
                <a:solidFill>
                  <a:srgbClr val="CC00CC"/>
                </a:solidFill>
              </a:rPr>
              <a:t>Drinkers1(</a:t>
            </a:r>
            <a:r>
              <a:rPr lang="en-US" altLang="en-US" sz="2400" u="sng">
                <a:solidFill>
                  <a:srgbClr val="CC00CC"/>
                </a:solidFill>
              </a:rPr>
              <a:t>name</a:t>
            </a:r>
            <a:r>
              <a:rPr lang="en-US" altLang="en-US" sz="2400">
                <a:solidFill>
                  <a:srgbClr val="CC00CC"/>
                </a:solidFill>
              </a:rPr>
              <a:t>, addr, favBeer)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 sz="2400">
                <a:solidFill>
                  <a:srgbClr val="CC00CC"/>
                </a:solidFill>
              </a:rPr>
              <a:t>Drinkers3(</a:t>
            </a:r>
            <a:r>
              <a:rPr lang="en-US" altLang="en-US" sz="2400" u="sng">
                <a:solidFill>
                  <a:srgbClr val="CC00CC"/>
                </a:solidFill>
              </a:rPr>
              <a:t>beersLiked</a:t>
            </a:r>
            <a:r>
              <a:rPr lang="en-US" altLang="en-US" sz="2400">
                <a:solidFill>
                  <a:srgbClr val="CC00CC"/>
                </a:solidFill>
              </a:rPr>
              <a:t>, manf)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 sz="2400">
                <a:solidFill>
                  <a:srgbClr val="CC00CC"/>
                </a:solidFill>
              </a:rPr>
              <a:t>Drinkers4(</a:t>
            </a:r>
            <a:r>
              <a:rPr lang="en-US" altLang="en-US" sz="2400" u="sng">
                <a:solidFill>
                  <a:srgbClr val="CC00CC"/>
                </a:solidFill>
              </a:rPr>
              <a:t>name</a:t>
            </a:r>
            <a:r>
              <a:rPr lang="en-US" altLang="en-US" sz="2400">
                <a:solidFill>
                  <a:srgbClr val="CC00CC"/>
                </a:solidFill>
              </a:rPr>
              <a:t>, </a:t>
            </a:r>
            <a:r>
              <a:rPr lang="en-US" altLang="en-US" sz="2400" u="sng">
                <a:solidFill>
                  <a:srgbClr val="CC00CC"/>
                </a:solidFill>
              </a:rPr>
              <a:t>beersLiked</a:t>
            </a:r>
            <a:r>
              <a:rPr lang="en-US" altLang="en-US" sz="2400">
                <a:solidFill>
                  <a:srgbClr val="CC00CC"/>
                </a:solidFill>
              </a:rPr>
              <a:t>)</a:t>
            </a:r>
          </a:p>
          <a:p>
            <a:pPr marL="609600" indent="-609600" eaLnBrk="1" hangingPunct="1"/>
            <a:r>
              <a:rPr lang="en-US" altLang="en-US" sz="2800"/>
              <a:t>Notice: </a:t>
            </a:r>
            <a:r>
              <a:rPr lang="en-US" altLang="en-US" sz="2800" i="1"/>
              <a:t>Drinkers1</a:t>
            </a:r>
            <a:r>
              <a:rPr lang="en-US" altLang="en-US" sz="2800"/>
              <a:t>  tells us about drinkers, </a:t>
            </a:r>
            <a:r>
              <a:rPr lang="en-US" altLang="en-US" sz="2800" i="1"/>
              <a:t>Drinkers3</a:t>
            </a:r>
            <a:r>
              <a:rPr lang="en-US" altLang="en-US" sz="2800"/>
              <a:t>  tells us about beers, and </a:t>
            </a:r>
            <a:r>
              <a:rPr lang="en-US" altLang="en-US" sz="2800" i="1"/>
              <a:t>Drinkers4</a:t>
            </a:r>
            <a:r>
              <a:rPr lang="en-US" altLang="en-US" sz="2800"/>
              <a:t>  tells us the relationship between drinkers and the beers they like.</a:t>
            </a:r>
          </a:p>
        </p:txBody>
      </p:sp>
      <p:sp>
        <p:nvSpPr>
          <p:cNvPr id="55300" name="Footer Placeholder 1">
            <a:extLst>
              <a:ext uri="{FF2B5EF4-FFF2-40B4-BE49-F238E27FC236}">
                <a16:creationId xmlns:a16="http://schemas.microsoft.com/office/drawing/2014/main" id="{19880B8B-47DD-40EB-B9E5-35991811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5301" name="Slide Number Placeholder 5">
            <a:extLst>
              <a:ext uri="{FF2B5EF4-FFF2-40B4-BE49-F238E27FC236}">
                <a16:creationId xmlns:a16="http://schemas.microsoft.com/office/drawing/2014/main" id="{0541F344-8FC0-4DA4-8564-FC58D83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FB2B5B-83B2-46C1-B580-1B4421B7097E}" type="slidenum">
              <a:rPr lang="en-US" altLang="en-US" sz="1000">
                <a:solidFill>
                  <a:srgbClr val="FFFFFF"/>
                </a:solidFill>
              </a:rPr>
              <a:pPr/>
              <a:t>48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354CD4-8395-0843-A10A-8E638471F972}"/>
                  </a:ext>
                </a:extLst>
              </p14:cNvPr>
              <p14:cNvContentPartPr/>
              <p14:nvPr/>
            </p14:nvContentPartPr>
            <p14:xfrm>
              <a:off x="8067395" y="336063"/>
              <a:ext cx="226800" cy="49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354CD4-8395-0843-A10A-8E638471F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6795" y="305463"/>
                <a:ext cx="28800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87908B-B794-AF49-A226-6E7845EAA3E3}"/>
                  </a:ext>
                </a:extLst>
              </p14:cNvPr>
              <p14:cNvContentPartPr/>
              <p14:nvPr/>
            </p14:nvContentPartPr>
            <p14:xfrm>
              <a:off x="7822235" y="289263"/>
              <a:ext cx="252000" cy="66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87908B-B794-AF49-A226-6E7845EAA3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1635" y="258663"/>
                <a:ext cx="31320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A6E521-6306-CC49-9DD2-A1859FE1D7D0}"/>
                  </a:ext>
                </a:extLst>
              </p14:cNvPr>
              <p14:cNvContentPartPr/>
              <p14:nvPr/>
            </p14:nvContentPartPr>
            <p14:xfrm>
              <a:off x="7646195" y="665823"/>
              <a:ext cx="836640" cy="53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A6E521-6306-CC49-9DD2-A1859FE1D7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5595" y="635223"/>
                <a:ext cx="897840" cy="59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8E10678-6CE6-43AD-8D34-BECE5FA71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Third Normal Form -- Motivation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851CA09-C194-40BB-81CD-B3EEAB4E78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/>
              <a:t>There is one structure of FD’s that causes trouble when we decompose.</a:t>
            </a:r>
          </a:p>
          <a:p>
            <a:pPr eaLnBrk="1" hangingPunct="1"/>
            <a:r>
              <a:rPr lang="en-US" altLang="en-US" i="1">
                <a:solidFill>
                  <a:schemeClr val="accent1"/>
                </a:solidFill>
              </a:rPr>
              <a:t>AB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  and 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 i="1"/>
              <a:t>A</a:t>
            </a:r>
            <a:r>
              <a:rPr lang="en-US" altLang="en-US"/>
              <a:t> = street address, </a:t>
            </a:r>
            <a:r>
              <a:rPr lang="en-US" altLang="en-US" i="1"/>
              <a:t>B</a:t>
            </a:r>
            <a:r>
              <a:rPr lang="en-US" altLang="en-US"/>
              <a:t> = city,      </a:t>
            </a:r>
            <a:r>
              <a:rPr lang="en-US" altLang="en-US" i="1"/>
              <a:t>C</a:t>
            </a:r>
            <a:r>
              <a:rPr lang="en-US" altLang="en-US"/>
              <a:t> = zip code.</a:t>
            </a:r>
          </a:p>
          <a:p>
            <a:pPr eaLnBrk="1" hangingPunct="1"/>
            <a:r>
              <a:rPr lang="en-US" altLang="en-US"/>
              <a:t>There are two keys, </a:t>
            </a:r>
            <a:r>
              <a:rPr lang="en-US" altLang="en-US">
                <a:solidFill>
                  <a:srgbClr val="33CC33"/>
                </a:solidFill>
              </a:rPr>
              <a:t>{</a:t>
            </a:r>
            <a:r>
              <a:rPr lang="en-US" altLang="en-US" i="1">
                <a:solidFill>
                  <a:srgbClr val="33CC33"/>
                </a:solidFill>
              </a:rPr>
              <a:t>A</a:t>
            </a:r>
            <a:r>
              <a:rPr lang="en-US" altLang="en-US">
                <a:solidFill>
                  <a:srgbClr val="33CC33"/>
                </a:solidFill>
              </a:rPr>
              <a:t>,</a:t>
            </a:r>
            <a:r>
              <a:rPr lang="en-US" altLang="en-US" i="1">
                <a:solidFill>
                  <a:srgbClr val="33CC33"/>
                </a:solidFill>
              </a:rPr>
              <a:t>B</a:t>
            </a:r>
            <a:r>
              <a:rPr lang="en-US" altLang="en-US">
                <a:solidFill>
                  <a:srgbClr val="33CC33"/>
                </a:solidFill>
              </a:rPr>
              <a:t>}</a:t>
            </a:r>
            <a:r>
              <a:rPr lang="en-US" altLang="en-US"/>
              <a:t> and </a:t>
            </a:r>
            <a:r>
              <a:rPr lang="en-US" altLang="en-US">
                <a:solidFill>
                  <a:srgbClr val="33CC33"/>
                </a:solidFill>
              </a:rPr>
              <a:t>{</a:t>
            </a:r>
            <a:r>
              <a:rPr lang="en-US" altLang="en-US" i="1">
                <a:solidFill>
                  <a:srgbClr val="33CC33"/>
                </a:solidFill>
              </a:rPr>
              <a:t>A</a:t>
            </a:r>
            <a:r>
              <a:rPr lang="en-US" altLang="en-US">
                <a:solidFill>
                  <a:srgbClr val="33CC33"/>
                </a:solidFill>
              </a:rPr>
              <a:t>,</a:t>
            </a:r>
            <a:r>
              <a:rPr lang="en-US" altLang="en-US" i="1">
                <a:solidFill>
                  <a:srgbClr val="33CC33"/>
                </a:solidFill>
              </a:rPr>
              <a:t>C</a:t>
            </a:r>
            <a:r>
              <a:rPr lang="en-US" altLang="en-US">
                <a:solidFill>
                  <a:srgbClr val="33CC33"/>
                </a:solidFill>
              </a:rPr>
              <a:t>}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  is a BCNF violation, so we must decompose into </a:t>
            </a:r>
            <a:r>
              <a:rPr lang="en-US" altLang="en-US" i="1"/>
              <a:t>AC</a:t>
            </a:r>
            <a:r>
              <a:rPr lang="en-US" altLang="en-US"/>
              <a:t>, </a:t>
            </a:r>
            <a:r>
              <a:rPr lang="en-US" altLang="en-US" i="1"/>
              <a:t>BC</a:t>
            </a:r>
            <a:r>
              <a:rPr lang="en-US" altLang="en-US"/>
              <a:t>. </a:t>
            </a:r>
          </a:p>
        </p:txBody>
      </p:sp>
      <p:sp>
        <p:nvSpPr>
          <p:cNvPr id="56324" name="Footer Placeholder 1">
            <a:extLst>
              <a:ext uri="{FF2B5EF4-FFF2-40B4-BE49-F238E27FC236}">
                <a16:creationId xmlns:a16="http://schemas.microsoft.com/office/drawing/2014/main" id="{FC16408E-D37A-443A-97B2-8CBA7852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6325" name="Slide Number Placeholder 5">
            <a:extLst>
              <a:ext uri="{FF2B5EF4-FFF2-40B4-BE49-F238E27FC236}">
                <a16:creationId xmlns:a16="http://schemas.microsoft.com/office/drawing/2014/main" id="{C5FE7002-281D-4E37-8A0D-B8C052F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5297E0-6C3C-4CED-ABA3-2ABE9C37DEAA}" type="slidenum">
              <a:rPr lang="en-US" altLang="en-US" sz="1000">
                <a:solidFill>
                  <a:srgbClr val="FFFFFF"/>
                </a:solidFill>
              </a:rPr>
              <a:pPr/>
              <a:t>49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BC27C5-A978-1F4A-971E-C8C1E40F3C83}"/>
                  </a:ext>
                </a:extLst>
              </p14:cNvPr>
              <p14:cNvContentPartPr/>
              <p14:nvPr/>
            </p14:nvContentPartPr>
            <p14:xfrm>
              <a:off x="7689395" y="19623"/>
              <a:ext cx="941400" cy="128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BC27C5-A978-1F4A-971E-C8C1E40F3C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8795" y="-10977"/>
                <a:ext cx="1002600" cy="134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8882073-9077-4E28-8AB6-A34D954F8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Possible Data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DC87264F-D2EC-40A5-8B66-5467D5AE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A8BF4C-6876-40F6-B65B-0B1865D70F93}" type="slidenum">
              <a:rPr lang="en-US" altLang="en-US" sz="1000">
                <a:solidFill>
                  <a:srgbClr val="FFFFFF"/>
                </a:solidFill>
              </a:rPr>
              <a:pPr/>
              <a:t>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6E2128A9-C58A-4369-9658-1E6ED24E3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1973263"/>
            <a:ext cx="88788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name		addr		   beersLiked	   manf	favBeer</a:t>
            </a:r>
          </a:p>
          <a:p>
            <a:r>
              <a:rPr lang="en-US" altLang="en-US"/>
              <a:t>Janeway	Voyager	 Bud		 A.B.		WickedAle</a:t>
            </a:r>
          </a:p>
          <a:p>
            <a:r>
              <a:rPr lang="en-US" altLang="en-US"/>
              <a:t>Janeway	Voyager	 WickedAle	 Pete’s		WickedAle</a:t>
            </a:r>
          </a:p>
          <a:p>
            <a:r>
              <a:rPr lang="en-US" altLang="en-US"/>
              <a:t>Spock		Enterprise	 Bud		 A.B.		Bud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D87D6CD-4D86-4AEE-8BA8-CD93BAC36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9144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EC4DE568-7B02-40D0-82A7-EA81E259C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36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0128F1C0-0D70-41AB-B885-6F47CF7A8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>
            <a:extLst>
              <a:ext uri="{FF2B5EF4-FFF2-40B4-BE49-F238E27FC236}">
                <a16:creationId xmlns:a16="http://schemas.microsoft.com/office/drawing/2014/main" id="{2A159FBF-5EB6-4CD8-9731-172AA02D7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897C1602-632A-4FE6-B997-3FCC92514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3F9950F6-14D7-4EA2-ADC3-3793961D6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6" name="Group 24">
            <a:extLst>
              <a:ext uri="{FF2B5EF4-FFF2-40B4-BE49-F238E27FC236}">
                <a16:creationId xmlns:a16="http://schemas.microsoft.com/office/drawing/2014/main" id="{2B697F38-939D-4337-9019-8D1455C03FB9}"/>
              </a:ext>
            </a:extLst>
          </p:cNvPr>
          <p:cNvGrpSpPr>
            <a:grpSpLocks/>
          </p:cNvGrpSpPr>
          <p:nvPr/>
        </p:nvGrpSpPr>
        <p:grpSpPr bwMode="auto">
          <a:xfrm>
            <a:off x="0" y="2362200"/>
            <a:ext cx="3581400" cy="2354263"/>
            <a:chOff x="0" y="1488"/>
            <a:chExt cx="2256" cy="1483"/>
          </a:xfrm>
        </p:grpSpPr>
        <p:sp>
          <p:nvSpPr>
            <p:cNvPr id="11286" name="AutoShape 12">
              <a:extLst>
                <a:ext uri="{FF2B5EF4-FFF2-40B4-BE49-F238E27FC236}">
                  <a16:creationId xmlns:a16="http://schemas.microsoft.com/office/drawing/2014/main" id="{30C6933E-0D14-4714-97A8-BB91AC558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88"/>
              <a:ext cx="2256" cy="48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1287" name="Text Box 17">
              <a:extLst>
                <a:ext uri="{FF2B5EF4-FFF2-40B4-BE49-F238E27FC236}">
                  <a16:creationId xmlns:a16="http://schemas.microsoft.com/office/drawing/2014/main" id="{9A6AAF6A-0AE7-406C-B137-8BA5CD292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683"/>
              <a:ext cx="2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Because </a:t>
              </a:r>
              <a:r>
                <a:rPr lang="en-US" altLang="en-US">
                  <a:solidFill>
                    <a:schemeClr val="accent1"/>
                  </a:solidFill>
                </a:rPr>
                <a:t>name -&gt; addr</a:t>
              </a:r>
            </a:p>
          </p:txBody>
        </p:sp>
        <p:sp>
          <p:nvSpPr>
            <p:cNvPr id="11288" name="Line 20">
              <a:extLst>
                <a:ext uri="{FF2B5EF4-FFF2-40B4-BE49-F238E27FC236}">
                  <a16:creationId xmlns:a16="http://schemas.microsoft.com/office/drawing/2014/main" id="{11290AF1-4D76-43AE-98AC-28DB2C4C0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77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id="{B6BD8A0D-FD18-4C79-8176-53826FFA9601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2362200"/>
            <a:ext cx="3676650" cy="2319338"/>
            <a:chOff x="3494" y="1488"/>
            <a:chExt cx="2316" cy="1461"/>
          </a:xfrm>
        </p:grpSpPr>
        <p:sp>
          <p:nvSpPr>
            <p:cNvPr id="11283" name="AutoShape 13">
              <a:extLst>
                <a:ext uri="{FF2B5EF4-FFF2-40B4-BE49-F238E27FC236}">
                  <a16:creationId xmlns:a16="http://schemas.microsoft.com/office/drawing/2014/main" id="{5764C2D3-5312-4C2E-934B-81DF5B95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88"/>
              <a:ext cx="1152" cy="528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1284" name="Text Box 18">
              <a:extLst>
                <a:ext uri="{FF2B5EF4-FFF2-40B4-BE49-F238E27FC236}">
                  <a16:creationId xmlns:a16="http://schemas.microsoft.com/office/drawing/2014/main" id="{DD118C76-8C08-43E7-B2B3-46DE9EA40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661"/>
              <a:ext cx="2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Because </a:t>
              </a:r>
              <a:r>
                <a:rPr lang="en-US" altLang="en-US">
                  <a:solidFill>
                    <a:schemeClr val="accent1"/>
                  </a:solidFill>
                </a:rPr>
                <a:t>name -&gt; favBeer</a:t>
              </a:r>
            </a:p>
          </p:txBody>
        </p:sp>
        <p:sp>
          <p:nvSpPr>
            <p:cNvPr id="11285" name="Line 21">
              <a:extLst>
                <a:ext uri="{FF2B5EF4-FFF2-40B4-BE49-F238E27FC236}">
                  <a16:creationId xmlns:a16="http://schemas.microsoft.com/office/drawing/2014/main" id="{2E31CEB4-2D05-48FD-930D-19DFBFA72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72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EDDC043F-5F03-4FB5-B28C-B6FE0A5F2F8D}"/>
              </a:ext>
            </a:extLst>
          </p:cNvPr>
          <p:cNvGrpSpPr>
            <a:grpSpLocks/>
          </p:cNvGrpSpPr>
          <p:nvPr/>
        </p:nvGrpSpPr>
        <p:grpSpPr bwMode="auto">
          <a:xfrm>
            <a:off x="2879725" y="2303463"/>
            <a:ext cx="4032250" cy="3140075"/>
            <a:chOff x="1814" y="1451"/>
            <a:chExt cx="2540" cy="1978"/>
          </a:xfrm>
        </p:grpSpPr>
        <p:sp>
          <p:nvSpPr>
            <p:cNvPr id="11278" name="Oval 14">
              <a:extLst>
                <a:ext uri="{FF2B5EF4-FFF2-40B4-BE49-F238E27FC236}">
                  <a16:creationId xmlns:a16="http://schemas.microsoft.com/office/drawing/2014/main" id="{B247E7F0-CDE4-4C92-855C-9AA8C73F2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1451"/>
              <a:ext cx="1968" cy="336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1279" name="Oval 16">
              <a:extLst>
                <a:ext uri="{FF2B5EF4-FFF2-40B4-BE49-F238E27FC236}">
                  <a16:creationId xmlns:a16="http://schemas.microsoft.com/office/drawing/2014/main" id="{06B80948-689F-4DAE-96BB-315D5AEC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1920"/>
              <a:ext cx="1968" cy="336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1280" name="Text Box 19">
              <a:extLst>
                <a:ext uri="{FF2B5EF4-FFF2-40B4-BE49-F238E27FC236}">
                  <a16:creationId xmlns:a16="http://schemas.microsoft.com/office/drawing/2014/main" id="{E38A1E99-F048-4BBB-AA36-63F6DB887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3141"/>
              <a:ext cx="2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Because </a:t>
              </a:r>
              <a:r>
                <a:rPr lang="en-US" altLang="en-US">
                  <a:solidFill>
                    <a:schemeClr val="accent1"/>
                  </a:solidFill>
                </a:rPr>
                <a:t>beersLiked -&gt; manf</a:t>
              </a:r>
            </a:p>
          </p:txBody>
        </p:sp>
        <p:sp>
          <p:nvSpPr>
            <p:cNvPr id="11281" name="Line 22">
              <a:extLst>
                <a:ext uri="{FF2B5EF4-FFF2-40B4-BE49-F238E27FC236}">
                  <a16:creationId xmlns:a16="http://schemas.microsoft.com/office/drawing/2014/main" id="{72F45663-B54A-4BB2-9D2D-966E64C00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632"/>
              <a:ext cx="528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23">
              <a:extLst>
                <a:ext uri="{FF2B5EF4-FFF2-40B4-BE49-F238E27FC236}">
                  <a16:creationId xmlns:a16="http://schemas.microsoft.com/office/drawing/2014/main" id="{1DD8CEF0-E622-465B-9E92-D73FAA7A8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064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9A8E34-208C-D84F-A221-40C5F9AE9231}"/>
                  </a:ext>
                </a:extLst>
              </p14:cNvPr>
              <p14:cNvContentPartPr/>
              <p14:nvPr/>
            </p14:nvContentPartPr>
            <p14:xfrm>
              <a:off x="8707302" y="456356"/>
              <a:ext cx="29160" cy="20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9A8E34-208C-D84F-A221-40C5F9AE92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2182" y="441236"/>
                <a:ext cx="59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9C4924-FDE3-234D-A82B-AF457854C99D}"/>
                  </a:ext>
                </a:extLst>
              </p14:cNvPr>
              <p14:cNvContentPartPr/>
              <p14:nvPr/>
            </p14:nvContentPartPr>
            <p14:xfrm>
              <a:off x="8620902" y="404516"/>
              <a:ext cx="87120" cy="31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9C4924-FDE3-234D-A82B-AF457854C9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5422" y="389396"/>
                <a:ext cx="117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45079B-14F4-D442-B6F2-DB0158396DF0}"/>
                  </a:ext>
                </a:extLst>
              </p14:cNvPr>
              <p14:cNvContentPartPr/>
              <p14:nvPr/>
            </p14:nvContentPartPr>
            <p14:xfrm>
              <a:off x="8516862" y="479036"/>
              <a:ext cx="404280" cy="30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45079B-14F4-D442-B6F2-DB0158396D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01742" y="463556"/>
                <a:ext cx="434880" cy="33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12FE398-4B9F-45DE-AB4F-64A60A80F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We Cannot Enforce FD’s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4928E2E-B01F-4EA9-AFD6-3094C518F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problem is that if we use </a:t>
            </a:r>
            <a:r>
              <a:rPr lang="en-US" altLang="en-US" i="1"/>
              <a:t>AC</a:t>
            </a:r>
            <a:r>
              <a:rPr lang="en-US" altLang="en-US"/>
              <a:t>  and </a:t>
            </a:r>
            <a:r>
              <a:rPr lang="en-US" altLang="en-US" i="1"/>
              <a:t>BC </a:t>
            </a:r>
            <a:r>
              <a:rPr lang="en-US" altLang="en-US"/>
              <a:t> as our database schema, we cannot enforce the FD </a:t>
            </a:r>
            <a:r>
              <a:rPr lang="en-US" altLang="en-US" i="1">
                <a:solidFill>
                  <a:schemeClr val="accent1"/>
                </a:solidFill>
              </a:rPr>
              <a:t>AB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 i="1"/>
              <a:t> </a:t>
            </a:r>
            <a:r>
              <a:rPr lang="en-US" altLang="en-US"/>
              <a:t> by checking FD’s in these decomposed relations.</a:t>
            </a:r>
          </a:p>
          <a:p>
            <a:pPr eaLnBrk="1" hangingPunct="1"/>
            <a:r>
              <a:rPr lang="en-US" altLang="en-US"/>
              <a:t>Example with </a:t>
            </a:r>
            <a:r>
              <a:rPr lang="en-US" altLang="en-US" i="1"/>
              <a:t>A</a:t>
            </a:r>
            <a:r>
              <a:rPr lang="en-US" altLang="en-US"/>
              <a:t> = street, </a:t>
            </a:r>
            <a:r>
              <a:rPr lang="en-US" altLang="en-US" i="1"/>
              <a:t>B</a:t>
            </a:r>
            <a:r>
              <a:rPr lang="en-US" altLang="en-US"/>
              <a:t> = city, and </a:t>
            </a:r>
            <a:r>
              <a:rPr lang="en-US" altLang="en-US" i="1"/>
              <a:t>C</a:t>
            </a:r>
            <a:r>
              <a:rPr lang="en-US" altLang="en-US"/>
              <a:t> = zip on the next slide.</a:t>
            </a:r>
          </a:p>
        </p:txBody>
      </p:sp>
      <p:sp>
        <p:nvSpPr>
          <p:cNvPr id="57348" name="Footer Placeholder 1">
            <a:extLst>
              <a:ext uri="{FF2B5EF4-FFF2-40B4-BE49-F238E27FC236}">
                <a16:creationId xmlns:a16="http://schemas.microsoft.com/office/drawing/2014/main" id="{E35F1E50-C771-476E-AAD2-0BFCAC6F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7349" name="Slide Number Placeholder 5">
            <a:extLst>
              <a:ext uri="{FF2B5EF4-FFF2-40B4-BE49-F238E27FC236}">
                <a16:creationId xmlns:a16="http://schemas.microsoft.com/office/drawing/2014/main" id="{B746486E-D9C6-4F0C-A815-3EFB8BB8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5D7828-C630-4A11-ACB1-25A8046D79AF}" type="slidenum">
              <a:rPr lang="en-US" altLang="en-US" sz="1000">
                <a:solidFill>
                  <a:srgbClr val="FFFFFF"/>
                </a:solidFill>
              </a:rPr>
              <a:pPr/>
              <a:t>50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CF27E9-03C8-5745-9787-17B5E504FEDC}"/>
                  </a:ext>
                </a:extLst>
              </p14:cNvPr>
              <p14:cNvContentPartPr/>
              <p14:nvPr/>
            </p14:nvContentPartPr>
            <p14:xfrm>
              <a:off x="8507675" y="218703"/>
              <a:ext cx="31680" cy="36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CF27E9-03C8-5745-9787-17B5E504F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6715" y="188103"/>
                <a:ext cx="93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46CBF9-F229-BB41-B866-EB6E88242308}"/>
                  </a:ext>
                </a:extLst>
              </p14:cNvPr>
              <p14:cNvContentPartPr/>
              <p14:nvPr/>
            </p14:nvContentPartPr>
            <p14:xfrm>
              <a:off x="8375555" y="153903"/>
              <a:ext cx="56880" cy="49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46CBF9-F229-BB41-B866-EB6E882423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4955" y="122943"/>
                <a:ext cx="1184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5EFE00-621B-8B4F-8A07-941E6401A1A6}"/>
                  </a:ext>
                </a:extLst>
              </p14:cNvPr>
              <p14:cNvContentPartPr/>
              <p14:nvPr/>
            </p14:nvContentPartPr>
            <p14:xfrm>
              <a:off x="8180795" y="444423"/>
              <a:ext cx="742320" cy="42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5EFE00-621B-8B4F-8A07-941E6401A1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9835" y="413823"/>
                <a:ext cx="803520" cy="48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1B17F21-5A54-46EC-8BEA-6027A79AB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An Unenforceable FD</a:t>
            </a:r>
          </a:p>
        </p:txBody>
      </p:sp>
      <p:sp>
        <p:nvSpPr>
          <p:cNvPr id="58371" name="Footer Placeholder 1">
            <a:extLst>
              <a:ext uri="{FF2B5EF4-FFF2-40B4-BE49-F238E27FC236}">
                <a16:creationId xmlns:a16="http://schemas.microsoft.com/office/drawing/2014/main" id="{D4EC143C-2968-46CB-B9F0-969E3D4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7A43F68D-3946-488D-83F2-26854EDD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4BDF0B-90C3-4BB8-B406-9F154803A547}" type="slidenum">
              <a:rPr lang="en-US" altLang="en-US" sz="1000">
                <a:solidFill>
                  <a:srgbClr val="FFFFFF"/>
                </a:solidFill>
              </a:rPr>
              <a:pPr/>
              <a:t>51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2AD484B8-340A-4A9D-B891-ED4A8183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016125"/>
            <a:ext cx="28463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</a:t>
            </a:r>
            <a:r>
              <a:rPr lang="en-US" altLang="en-US"/>
              <a:t>street	  zip</a:t>
            </a:r>
          </a:p>
          <a:p>
            <a:r>
              <a:rPr lang="en-US" altLang="en-US"/>
              <a:t>545 Tech Sq.	02138</a:t>
            </a:r>
          </a:p>
          <a:p>
            <a:r>
              <a:rPr lang="en-US" altLang="en-US"/>
              <a:t>545 Tech Sq.	02139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21FDAA5D-D0C6-42B3-B2F9-ACE96B1E5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51050"/>
            <a:ext cx="28463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   </a:t>
            </a:r>
            <a:r>
              <a:rPr lang="en-US" altLang="en-US"/>
              <a:t>city		  zip</a:t>
            </a:r>
          </a:p>
          <a:p>
            <a:r>
              <a:rPr lang="en-US" altLang="en-US"/>
              <a:t>Cambridge	02138</a:t>
            </a:r>
          </a:p>
          <a:p>
            <a:r>
              <a:rPr lang="en-US" altLang="en-US"/>
              <a:t>Cambridge	02139</a:t>
            </a:r>
          </a:p>
        </p:txBody>
      </p:sp>
      <p:sp>
        <p:nvSpPr>
          <p:cNvPr id="58375" name="Rectangle 5">
            <a:extLst>
              <a:ext uri="{FF2B5EF4-FFF2-40B4-BE49-F238E27FC236}">
                <a16:creationId xmlns:a16="http://schemas.microsoft.com/office/drawing/2014/main" id="{16CECA44-E510-4DFE-B28B-2C646981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57400"/>
            <a:ext cx="2895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58376" name="Rectangle 6">
            <a:extLst>
              <a:ext uri="{FF2B5EF4-FFF2-40B4-BE49-F238E27FC236}">
                <a16:creationId xmlns:a16="http://schemas.microsoft.com/office/drawing/2014/main" id="{4A18D546-B0B9-496D-A27E-59743F21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57400"/>
            <a:ext cx="2895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CA" altLang="en-US"/>
          </a:p>
        </p:txBody>
      </p:sp>
      <p:sp>
        <p:nvSpPr>
          <p:cNvPr id="58377" name="Line 7">
            <a:extLst>
              <a:ext uri="{FF2B5EF4-FFF2-40B4-BE49-F238E27FC236}">
                <a16:creationId xmlns:a16="http://schemas.microsoft.com/office/drawing/2014/main" id="{40C7D760-0D21-420C-9F81-2E6BF29A3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438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8">
            <a:extLst>
              <a:ext uri="{FF2B5EF4-FFF2-40B4-BE49-F238E27FC236}">
                <a16:creationId xmlns:a16="http://schemas.microsoft.com/office/drawing/2014/main" id="{B057D383-C005-45C5-94E6-2F23ED80A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438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9">
            <a:extLst>
              <a:ext uri="{FF2B5EF4-FFF2-40B4-BE49-F238E27FC236}">
                <a16:creationId xmlns:a16="http://schemas.microsoft.com/office/drawing/2014/main" id="{F64AF3BC-2F83-4881-B052-AF03E9D47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10">
            <a:extLst>
              <a:ext uri="{FF2B5EF4-FFF2-40B4-BE49-F238E27FC236}">
                <a16:creationId xmlns:a16="http://schemas.microsoft.com/office/drawing/2014/main" id="{14C39FC5-6F54-4F5E-A4DB-C6960B668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057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795" name="Group 19">
            <a:extLst>
              <a:ext uri="{FF2B5EF4-FFF2-40B4-BE49-F238E27FC236}">
                <a16:creationId xmlns:a16="http://schemas.microsoft.com/office/drawing/2014/main" id="{6A6E9135-8F06-4BF2-8DD2-7781B34456A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573463"/>
            <a:ext cx="5529263" cy="1912937"/>
            <a:chOff x="960" y="2251"/>
            <a:chExt cx="3483" cy="1205"/>
          </a:xfrm>
        </p:grpSpPr>
        <p:sp>
          <p:nvSpPr>
            <p:cNvPr id="58383" name="Text Box 12">
              <a:extLst>
                <a:ext uri="{FF2B5EF4-FFF2-40B4-BE49-F238E27FC236}">
                  <a16:creationId xmlns:a16="http://schemas.microsoft.com/office/drawing/2014/main" id="{D333A520-0442-4FFD-A023-1DF4B5642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251"/>
              <a:ext cx="2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/>
                <a:t>Join tuples with equal zip codes.</a:t>
              </a:r>
            </a:p>
          </p:txBody>
        </p:sp>
        <p:sp>
          <p:nvSpPr>
            <p:cNvPr id="58384" name="Text Box 13">
              <a:extLst>
                <a:ext uri="{FF2B5EF4-FFF2-40B4-BE49-F238E27FC236}">
                  <a16:creationId xmlns:a16="http://schemas.microsoft.com/office/drawing/2014/main" id="{9117BCCE-05E3-42BF-B414-C846B895B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2610"/>
              <a:ext cx="294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   </a:t>
              </a:r>
              <a:r>
                <a:rPr lang="en-US" altLang="en-US"/>
                <a:t>street	   city		  zip</a:t>
              </a:r>
            </a:p>
            <a:p>
              <a:r>
                <a:rPr lang="en-US" altLang="en-US"/>
                <a:t>545 Tech Sq.	Cambridge	02138</a:t>
              </a:r>
            </a:p>
            <a:p>
              <a:r>
                <a:rPr lang="en-US" altLang="en-US"/>
                <a:t>545 Tech Sq.	Cambridge	02139</a:t>
              </a:r>
            </a:p>
          </p:txBody>
        </p:sp>
        <p:sp>
          <p:nvSpPr>
            <p:cNvPr id="58385" name="Rectangle 14">
              <a:extLst>
                <a:ext uri="{FF2B5EF4-FFF2-40B4-BE49-F238E27FC236}">
                  <a16:creationId xmlns:a16="http://schemas.microsoft.com/office/drawing/2014/main" id="{8A38440D-F346-4AB1-952C-C9A35FB9E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29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58386" name="Line 15">
              <a:extLst>
                <a:ext uri="{FF2B5EF4-FFF2-40B4-BE49-F238E27FC236}">
                  <a16:creationId xmlns:a16="http://schemas.microsoft.com/office/drawing/2014/main" id="{24ADAE39-4AE4-4353-AF3D-BC51C19BC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85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Line 16">
              <a:extLst>
                <a:ext uri="{FF2B5EF4-FFF2-40B4-BE49-F238E27FC236}">
                  <a16:creationId xmlns:a16="http://schemas.microsoft.com/office/drawing/2014/main" id="{C05266EC-FF5F-4156-A7B4-074DA7464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17">
              <a:extLst>
                <a:ext uri="{FF2B5EF4-FFF2-40B4-BE49-F238E27FC236}">
                  <a16:creationId xmlns:a16="http://schemas.microsoft.com/office/drawing/2014/main" id="{FB04C3F9-8984-4091-AEF4-6C8CC9ED3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94" name="Text Box 18">
            <a:extLst>
              <a:ext uri="{FF2B5EF4-FFF2-40B4-BE49-F238E27FC236}">
                <a16:creationId xmlns:a16="http://schemas.microsoft.com/office/drawing/2014/main" id="{4806AF20-6EC6-480E-BA7C-AE695AFE9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834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Although no FD’s were violated in the decomposed relations,</a:t>
            </a:r>
          </a:p>
          <a:p>
            <a:r>
              <a:rPr lang="en-US" altLang="en-US"/>
              <a:t>FD </a:t>
            </a:r>
            <a:r>
              <a:rPr lang="en-US" altLang="en-US">
                <a:solidFill>
                  <a:schemeClr val="accent1"/>
                </a:solidFill>
              </a:rPr>
              <a:t>street city -&gt; zip</a:t>
            </a:r>
            <a:r>
              <a:rPr lang="en-US" altLang="en-US"/>
              <a:t> is violated by the database as a whole.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DB638F-D1CE-7340-B5C7-38CA888D2124}"/>
                  </a:ext>
                </a:extLst>
              </p14:cNvPr>
              <p14:cNvContentPartPr/>
              <p14:nvPr/>
            </p14:nvContentPartPr>
            <p14:xfrm>
              <a:off x="8155595" y="191343"/>
              <a:ext cx="547200" cy="67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DB638F-D1CE-7340-B5C7-38CA888D2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4635" y="160743"/>
                <a:ext cx="608760" cy="74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3F55B2D-4EAC-4E3F-B53B-FD4E90EAD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3NF Let</a:t>
            </a:r>
            <a:r>
              <a:rPr lang="pl-PL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Avoid This Problem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0C1E645-E8B8-4902-B160-043564F18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/>
              <a:t>3</a:t>
            </a:r>
            <a:r>
              <a:rPr lang="en-US" altLang="en-US" baseline="30000"/>
              <a:t>rd</a:t>
            </a:r>
            <a:r>
              <a:rPr lang="en-US" altLang="en-US"/>
              <a:t> Normal Form (3NF) modifies the BCNF condition so we do not have to decompose in this problem situation.</a:t>
            </a:r>
          </a:p>
          <a:p>
            <a:pPr eaLnBrk="1" hangingPunct="1"/>
            <a:r>
              <a:rPr lang="en-US" altLang="en-US"/>
              <a:t>An attribute is </a:t>
            </a:r>
            <a:r>
              <a:rPr lang="en-US" altLang="en-US" i="1">
                <a:solidFill>
                  <a:srgbClr val="FF0066"/>
                </a:solidFill>
              </a:rPr>
              <a:t>prime </a:t>
            </a:r>
            <a:r>
              <a:rPr lang="en-US" altLang="en-US"/>
              <a:t> if it is a member of any key.</a:t>
            </a:r>
          </a:p>
          <a:p>
            <a:pPr eaLnBrk="1" hangingPunct="1"/>
            <a:r>
              <a:rPr lang="en-US" altLang="en-US" i="1">
                <a:solidFill>
                  <a:schemeClr val="accent1"/>
                </a:solidFill>
              </a:rPr>
              <a:t>X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 i="1"/>
              <a:t> </a:t>
            </a:r>
            <a:r>
              <a:rPr lang="en-US" altLang="en-US"/>
              <a:t>violates 3NF if and only if </a:t>
            </a:r>
            <a:r>
              <a:rPr lang="en-US" altLang="en-US" i="1"/>
              <a:t>X</a:t>
            </a:r>
            <a:r>
              <a:rPr lang="en-US" altLang="en-US"/>
              <a:t>  is not a superkey, and also </a:t>
            </a:r>
            <a:r>
              <a:rPr lang="en-US" altLang="en-US" i="1"/>
              <a:t>A</a:t>
            </a:r>
            <a:r>
              <a:rPr lang="en-US" altLang="en-US"/>
              <a:t>  is not prime.</a:t>
            </a:r>
          </a:p>
        </p:txBody>
      </p:sp>
      <p:sp>
        <p:nvSpPr>
          <p:cNvPr id="59396" name="Footer Placeholder 1">
            <a:extLst>
              <a:ext uri="{FF2B5EF4-FFF2-40B4-BE49-F238E27FC236}">
                <a16:creationId xmlns:a16="http://schemas.microsoft.com/office/drawing/2014/main" id="{3650B075-4B12-458F-BEE4-089EB2AB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59397" name="Slide Number Placeholder 5">
            <a:extLst>
              <a:ext uri="{FF2B5EF4-FFF2-40B4-BE49-F238E27FC236}">
                <a16:creationId xmlns:a16="http://schemas.microsoft.com/office/drawing/2014/main" id="{CE1DE4C1-F408-446B-A755-CE4E3096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804AE2-74DC-4AE3-BDFC-6EABB4177A1E}" type="slidenum">
              <a:rPr lang="en-US" altLang="en-US" sz="1000">
                <a:solidFill>
                  <a:srgbClr val="FFFFFF"/>
                </a:solidFill>
              </a:rPr>
              <a:pPr/>
              <a:t>52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7DA44E-E476-4D43-B48F-FA6C38CB81A0}"/>
                  </a:ext>
                </a:extLst>
              </p14:cNvPr>
              <p14:cNvContentPartPr/>
              <p14:nvPr/>
            </p14:nvContentPartPr>
            <p14:xfrm>
              <a:off x="3889955" y="2423343"/>
              <a:ext cx="1257840" cy="1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7DA44E-E476-4D43-B48F-FA6C38CB81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9355" y="2392743"/>
                <a:ext cx="13190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5A85B9-874F-A345-869E-ADD879E62DC0}"/>
                  </a:ext>
                </a:extLst>
              </p14:cNvPr>
              <p14:cNvContentPartPr/>
              <p14:nvPr/>
            </p14:nvContentPartPr>
            <p14:xfrm>
              <a:off x="1201835" y="2756703"/>
              <a:ext cx="2641680" cy="4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5A85B9-874F-A345-869E-ADD879E62D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1235" y="2726103"/>
                <a:ext cx="27028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94ACD8-F883-D148-A04C-87940855E6F4}"/>
                  </a:ext>
                </a:extLst>
              </p14:cNvPr>
              <p14:cNvContentPartPr/>
              <p14:nvPr/>
            </p14:nvContentPartPr>
            <p14:xfrm>
              <a:off x="3522035" y="2737623"/>
              <a:ext cx="1276560" cy="7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94ACD8-F883-D148-A04C-87940855E6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1075" y="2707023"/>
                <a:ext cx="13381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F2BB3D-8791-2E4D-BB86-368AB61CA63C}"/>
                  </a:ext>
                </a:extLst>
              </p14:cNvPr>
              <p14:cNvContentPartPr/>
              <p14:nvPr/>
            </p14:nvContentPartPr>
            <p14:xfrm>
              <a:off x="793235" y="3001863"/>
              <a:ext cx="6615000" cy="11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F2BB3D-8791-2E4D-BB86-368AB61CA6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1595" y="2857863"/>
                <a:ext cx="67586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8A2E5C2C-19D8-FA4A-9BC4-F1EF92CC3898}"/>
                  </a:ext>
                </a:extLst>
              </p14:cNvPr>
              <p14:cNvContentPartPr/>
              <p14:nvPr/>
            </p14:nvContentPartPr>
            <p14:xfrm>
              <a:off x="1466075" y="4554543"/>
              <a:ext cx="6480" cy="648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8A2E5C2C-19D8-FA4A-9BC4-F1EF92CC38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5475" y="4523943"/>
                <a:ext cx="680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51D8B904-AC0D-364A-BB58-8AD1EDAF1313}"/>
                  </a:ext>
                </a:extLst>
              </p14:cNvPr>
              <p14:cNvContentPartPr/>
              <p14:nvPr/>
            </p14:nvContentPartPr>
            <p14:xfrm>
              <a:off x="1503875" y="4417743"/>
              <a:ext cx="1364400" cy="30348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51D8B904-AC0D-364A-BB58-8AD1EDAF13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8399" y="4402623"/>
                <a:ext cx="1394632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808" name="Ink 76809">
                <a:extLst>
                  <a:ext uri="{FF2B5EF4-FFF2-40B4-BE49-F238E27FC236}">
                    <a16:creationId xmlns:a16="http://schemas.microsoft.com/office/drawing/2014/main" id="{A4E50BF8-33CD-C643-881D-6591162B9F6D}"/>
                  </a:ext>
                </a:extLst>
              </p14:cNvPr>
              <p14:cNvContentPartPr/>
              <p14:nvPr/>
            </p14:nvContentPartPr>
            <p14:xfrm>
              <a:off x="6030515" y="4447983"/>
              <a:ext cx="1194840" cy="239040"/>
            </p14:xfrm>
          </p:contentPart>
        </mc:Choice>
        <mc:Fallback>
          <p:pic>
            <p:nvPicPr>
              <p:cNvPr id="76808" name="Ink 76809">
                <a:extLst>
                  <a:ext uri="{FF2B5EF4-FFF2-40B4-BE49-F238E27FC236}">
                    <a16:creationId xmlns:a16="http://schemas.microsoft.com/office/drawing/2014/main" id="{A4E50BF8-33CD-C643-881D-6591162B9F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15035" y="4432526"/>
                <a:ext cx="1225440" cy="26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6809" name="Ink 76810">
                <a:extLst>
                  <a:ext uri="{FF2B5EF4-FFF2-40B4-BE49-F238E27FC236}">
                    <a16:creationId xmlns:a16="http://schemas.microsoft.com/office/drawing/2014/main" id="{728E253F-E6E0-3243-99A6-3800BD7266D3}"/>
                  </a:ext>
                </a:extLst>
              </p14:cNvPr>
              <p14:cNvContentPartPr/>
              <p14:nvPr/>
            </p14:nvContentPartPr>
            <p14:xfrm>
              <a:off x="3069155" y="4492623"/>
              <a:ext cx="2534040" cy="194400"/>
            </p14:xfrm>
          </p:contentPart>
        </mc:Choice>
        <mc:Fallback>
          <p:pic>
            <p:nvPicPr>
              <p:cNvPr id="76809" name="Ink 76810">
                <a:extLst>
                  <a:ext uri="{FF2B5EF4-FFF2-40B4-BE49-F238E27FC236}">
                    <a16:creationId xmlns:a16="http://schemas.microsoft.com/office/drawing/2014/main" id="{728E253F-E6E0-3243-99A6-3800BD7266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54035" y="4477143"/>
                <a:ext cx="2564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817" name="Ink 76817">
                <a:extLst>
                  <a:ext uri="{FF2B5EF4-FFF2-40B4-BE49-F238E27FC236}">
                    <a16:creationId xmlns:a16="http://schemas.microsoft.com/office/drawing/2014/main" id="{01CCC3D5-A3E9-5646-8C38-53C4BB46AA13}"/>
                  </a:ext>
                </a:extLst>
              </p14:cNvPr>
              <p14:cNvContentPartPr/>
              <p14:nvPr/>
            </p14:nvContentPartPr>
            <p14:xfrm>
              <a:off x="3829835" y="4724463"/>
              <a:ext cx="754200" cy="352440"/>
            </p14:xfrm>
          </p:contentPart>
        </mc:Choice>
        <mc:Fallback>
          <p:pic>
            <p:nvPicPr>
              <p:cNvPr id="76817" name="Ink 76817">
                <a:extLst>
                  <a:ext uri="{FF2B5EF4-FFF2-40B4-BE49-F238E27FC236}">
                    <a16:creationId xmlns:a16="http://schemas.microsoft.com/office/drawing/2014/main" id="{01CCC3D5-A3E9-5646-8C38-53C4BB46AA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14715" y="4709343"/>
                <a:ext cx="784440" cy="38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34577BB-D59E-41EA-8D06-52EE35462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3NF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16B324E-1452-4890-881F-B081BCE32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our problem situation with FD’s     </a:t>
            </a:r>
            <a:r>
              <a:rPr lang="en-US" altLang="en-US" i="1">
                <a:solidFill>
                  <a:schemeClr val="accent1"/>
                </a:solidFill>
              </a:rPr>
              <a:t>AB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/>
              <a:t>  and </a:t>
            </a:r>
            <a:r>
              <a:rPr lang="en-US" altLang="en-US" i="1">
                <a:solidFill>
                  <a:schemeClr val="accent1"/>
                </a:solidFill>
              </a:rPr>
              <a:t>C </a:t>
            </a:r>
            <a:r>
              <a:rPr lang="en-US" altLang="en-US">
                <a:solidFill>
                  <a:schemeClr val="accent1"/>
                </a:solidFill>
              </a:rPr>
              <a:t>-&gt;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, we have keys </a:t>
            </a:r>
            <a:r>
              <a:rPr lang="en-US" altLang="en-US" i="1">
                <a:solidFill>
                  <a:srgbClr val="33CC33"/>
                </a:solidFill>
              </a:rPr>
              <a:t>AB</a:t>
            </a:r>
            <a:r>
              <a:rPr lang="en-US" altLang="en-US"/>
              <a:t>  and </a:t>
            </a:r>
            <a:r>
              <a:rPr lang="en-US" altLang="en-US" i="1">
                <a:solidFill>
                  <a:srgbClr val="33CC33"/>
                </a:solidFill>
              </a:rPr>
              <a:t>AC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Thus 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, and </a:t>
            </a:r>
            <a:r>
              <a:rPr lang="en-US" altLang="en-US" i="1"/>
              <a:t>C</a:t>
            </a:r>
            <a:r>
              <a:rPr lang="en-US" altLang="en-US"/>
              <a:t>  are each prime.</a:t>
            </a:r>
          </a:p>
          <a:p>
            <a:pPr eaLnBrk="1" hangingPunct="1"/>
            <a:r>
              <a:rPr lang="en-US" altLang="en-US"/>
              <a:t>Although </a:t>
            </a:r>
            <a:r>
              <a:rPr lang="en-US" altLang="en-US" i="1">
                <a:solidFill>
                  <a:schemeClr val="accent1"/>
                </a:solidFill>
              </a:rPr>
              <a:t>C</a:t>
            </a:r>
            <a:r>
              <a:rPr lang="en-US" altLang="en-US">
                <a:solidFill>
                  <a:schemeClr val="accent1"/>
                </a:solidFill>
              </a:rPr>
              <a:t> -&gt;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  violates BCNF, it does not violate 3NF.</a:t>
            </a:r>
          </a:p>
        </p:txBody>
      </p:sp>
      <p:sp>
        <p:nvSpPr>
          <p:cNvPr id="60420" name="Footer Placeholder 1">
            <a:extLst>
              <a:ext uri="{FF2B5EF4-FFF2-40B4-BE49-F238E27FC236}">
                <a16:creationId xmlns:a16="http://schemas.microsoft.com/office/drawing/2014/main" id="{CEB4DEA3-385E-472F-B60F-92FD07A2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60421" name="Slide Number Placeholder 5">
            <a:extLst>
              <a:ext uri="{FF2B5EF4-FFF2-40B4-BE49-F238E27FC236}">
                <a16:creationId xmlns:a16="http://schemas.microsoft.com/office/drawing/2014/main" id="{A2C57A0E-B212-493E-B74D-A2FE47CA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901DEB-D14F-4955-93C9-F2203E0EDA64}" type="slidenum">
              <a:rPr lang="en-US" altLang="en-US" sz="1000">
                <a:solidFill>
                  <a:srgbClr val="FFFFFF"/>
                </a:solidFill>
              </a:rPr>
              <a:pPr/>
              <a:t>53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8651837-2A3B-4AFA-8807-0BB10B157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3NF and BCNF Give You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45359B4-8C3D-4D82-A42B-ADC107A3FA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There are two important properties of a decomposition: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 i="1">
                <a:solidFill>
                  <a:srgbClr val="FF0066"/>
                </a:solidFill>
              </a:rPr>
              <a:t>Lossless Join</a:t>
            </a:r>
            <a:r>
              <a:rPr lang="en-US" altLang="en-US">
                <a:solidFill>
                  <a:srgbClr val="FF0066"/>
                </a:solidFill>
              </a:rPr>
              <a:t> </a:t>
            </a:r>
            <a:r>
              <a:rPr lang="en-US" altLang="en-US"/>
              <a:t>: it should be possible to project the original relations onto the decomposed schema, and then reconstruct the original.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 i="1">
                <a:solidFill>
                  <a:srgbClr val="FF0066"/>
                </a:solidFill>
              </a:rPr>
              <a:t>Dependency Preservation</a:t>
            </a:r>
            <a:r>
              <a:rPr lang="en-US" altLang="en-US"/>
              <a:t> : it should be possible to check in the projected relations whether all the given FD’s are satisfied.</a:t>
            </a:r>
          </a:p>
        </p:txBody>
      </p:sp>
      <p:sp>
        <p:nvSpPr>
          <p:cNvPr id="61444" name="Footer Placeholder 1">
            <a:extLst>
              <a:ext uri="{FF2B5EF4-FFF2-40B4-BE49-F238E27FC236}">
                <a16:creationId xmlns:a16="http://schemas.microsoft.com/office/drawing/2014/main" id="{9A825706-2736-46BE-B2FE-0CE824E0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61445" name="Slide Number Placeholder 5">
            <a:extLst>
              <a:ext uri="{FF2B5EF4-FFF2-40B4-BE49-F238E27FC236}">
                <a16:creationId xmlns:a16="http://schemas.microsoft.com/office/drawing/2014/main" id="{7BFD5D2A-DD78-4016-A2FC-E9376401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5B971B-8D05-4BA6-82CB-BC098E2BFEF1}" type="slidenum">
              <a:rPr lang="en-US" altLang="en-US" sz="1000">
                <a:solidFill>
                  <a:srgbClr val="FFFFFF"/>
                </a:solidFill>
              </a:rPr>
              <a:pPr/>
              <a:t>54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2FCF74-C010-7E47-92B1-BFDE635C7F04}"/>
                  </a:ext>
                </a:extLst>
              </p14:cNvPr>
              <p14:cNvContentPartPr/>
              <p14:nvPr/>
            </p14:nvContentPartPr>
            <p14:xfrm>
              <a:off x="2610155" y="2228583"/>
              <a:ext cx="1842480" cy="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2FCF74-C010-7E47-92B1-BFDE635C7F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8515" y="2084583"/>
                <a:ext cx="1986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5783F5-B6C8-424B-A024-5D0F4F208225}"/>
                  </a:ext>
                </a:extLst>
              </p14:cNvPr>
              <p14:cNvContentPartPr/>
              <p14:nvPr/>
            </p14:nvContentPartPr>
            <p14:xfrm>
              <a:off x="7285115" y="67143"/>
              <a:ext cx="1229760" cy="108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5783F5-B6C8-424B-A024-5D0F4F2082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4515" y="36543"/>
                <a:ext cx="1291320" cy="114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34499B0-68EB-43B2-B916-94B3C144C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F3DBE32-5703-426A-9687-9EA424A7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9DC66B5-5102-405A-8D92-0FBD242CB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/>
              <a:t>More on Lossless Join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092FCD83-08C5-4123-8DC2-037CFDB4A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5219700" cy="4800600"/>
          </a:xfrm>
          <a:noFill/>
        </p:spPr>
        <p:txBody>
          <a:bodyPr/>
          <a:lstStyle/>
          <a:p>
            <a:r>
              <a:rPr lang="en-US" altLang="en-US"/>
              <a:t>The decomposition of R into X and Y is </a:t>
            </a:r>
            <a:r>
              <a:rPr lang="en-US" altLang="en-US">
                <a:solidFill>
                  <a:schemeClr val="accent2"/>
                </a:solidFill>
              </a:rPr>
              <a:t>lossless-join wrt F if and only if </a:t>
            </a:r>
            <a:r>
              <a:rPr lang="en-US" altLang="en-US"/>
              <a:t>the closure of F contains: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accent2"/>
                </a:solidFill>
              </a:rPr>
              <a:t>X        Y          X,   or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accent2"/>
                </a:solidFill>
              </a:rPr>
              <a:t>X        Y          Y</a:t>
            </a:r>
          </a:p>
          <a:p>
            <a:r>
              <a:rPr lang="en-US" altLang="en-US"/>
              <a:t>In particular, the decomposition of R into UV and R - V is lossless-join     if  U       V  holds over R.</a:t>
            </a:r>
          </a:p>
        </p:txBody>
      </p:sp>
      <p:graphicFrame>
        <p:nvGraphicFramePr>
          <p:cNvPr id="6247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11DA8902-D9BD-4C52-9749-80FDF9596FBA}"/>
              </a:ext>
            </a:extLst>
          </p:cNvPr>
          <p:cNvGraphicFramePr>
            <a:graphicFrameLocks/>
          </p:cNvGraphicFramePr>
          <p:nvPr/>
        </p:nvGraphicFramePr>
        <p:xfrm>
          <a:off x="1547813" y="2924175"/>
          <a:ext cx="6397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637549" imgH="283179" progId="Equation.3">
                  <p:embed/>
                </p:oleObj>
              </mc:Choice>
              <mc:Fallback>
                <p:oleObj name="Equation" r:id="rId4" imgW="637549" imgH="283179" progId="Equation.3">
                  <p:embed/>
                  <p:pic>
                    <p:nvPicPr>
                      <p:cNvPr id="6247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1DA8902-D9BD-4C52-9749-80FDF9596F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63976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F3CFB38E-A5DF-46F9-9569-DA3FA04E049C}"/>
              </a:ext>
            </a:extLst>
          </p:cNvPr>
          <p:cNvGraphicFramePr>
            <a:graphicFrameLocks/>
          </p:cNvGraphicFramePr>
          <p:nvPr/>
        </p:nvGraphicFramePr>
        <p:xfrm>
          <a:off x="1547813" y="3213100"/>
          <a:ext cx="6397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637549" imgH="283179" progId="Equation.3">
                  <p:embed/>
                </p:oleObj>
              </mc:Choice>
              <mc:Fallback>
                <p:oleObj name="Equation" r:id="rId6" imgW="637549" imgH="283179" progId="Equation.3">
                  <p:embed/>
                  <p:pic>
                    <p:nvPicPr>
                      <p:cNvPr id="624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3CFB38E-A5DF-46F9-9569-DA3FA04E04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63976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>
            <a:hlinkClick r:id="" action="ppaction://ole?verb=0"/>
            <a:extLst>
              <a:ext uri="{FF2B5EF4-FFF2-40B4-BE49-F238E27FC236}">
                <a16:creationId xmlns:a16="http://schemas.microsoft.com/office/drawing/2014/main" id="{CEC736B3-1BC3-4120-A73B-9EE859E9F17D}"/>
              </a:ext>
            </a:extLst>
          </p:cNvPr>
          <p:cNvGraphicFramePr>
            <a:graphicFrameLocks/>
          </p:cNvGraphicFramePr>
          <p:nvPr/>
        </p:nvGraphicFramePr>
        <p:xfrm>
          <a:off x="827088" y="2781300"/>
          <a:ext cx="187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8" imgW="1879600" imgH="914400" progId="Equation.3">
                  <p:embed/>
                </p:oleObj>
              </mc:Choice>
              <mc:Fallback>
                <p:oleObj name="Equation" r:id="rId8" imgW="1879600" imgH="914400" progId="Equation.3">
                  <p:embed/>
                  <p:pic>
                    <p:nvPicPr>
                      <p:cNvPr id="62472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EC736B3-1BC3-4120-A73B-9EE859E9F1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81300"/>
                        <a:ext cx="187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>
            <a:hlinkClick r:id="" action="ppaction://ole?verb=0"/>
            <a:extLst>
              <a:ext uri="{FF2B5EF4-FFF2-40B4-BE49-F238E27FC236}">
                <a16:creationId xmlns:a16="http://schemas.microsoft.com/office/drawing/2014/main" id="{7B121C46-F3CC-4A47-BB31-DE96BBC3E184}"/>
              </a:ext>
            </a:extLst>
          </p:cNvPr>
          <p:cNvGraphicFramePr>
            <a:graphicFrameLocks/>
          </p:cNvGraphicFramePr>
          <p:nvPr/>
        </p:nvGraphicFramePr>
        <p:xfrm>
          <a:off x="827088" y="3141663"/>
          <a:ext cx="1874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10" imgW="1874838" imgH="914400" progId="Equation.3">
                  <p:embed/>
                </p:oleObj>
              </mc:Choice>
              <mc:Fallback>
                <p:oleObj name="Equation" r:id="rId10" imgW="1874838" imgH="914400" progId="Equation.3">
                  <p:embed/>
                  <p:pic>
                    <p:nvPicPr>
                      <p:cNvPr id="62473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B121C46-F3CC-4A47-BB31-DE96BBC3E1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18748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05E735DF-B0BA-4B5C-81AD-40642E1778F2}"/>
              </a:ext>
            </a:extLst>
          </p:cNvPr>
          <p:cNvGraphicFramePr>
            <a:graphicFrameLocks/>
          </p:cNvGraphicFramePr>
          <p:nvPr/>
        </p:nvGraphicFramePr>
        <p:xfrm>
          <a:off x="982663" y="4437063"/>
          <a:ext cx="63976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2" imgW="637549" imgH="283179" progId="Equation.3">
                  <p:embed/>
                </p:oleObj>
              </mc:Choice>
              <mc:Fallback>
                <p:oleObj name="Equation" r:id="rId12" imgW="637549" imgH="283179" progId="Equation.3">
                  <p:embed/>
                  <p:pic>
                    <p:nvPicPr>
                      <p:cNvPr id="62474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5E735DF-B0BA-4B5C-81AD-40642E1778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437063"/>
                        <a:ext cx="63976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FE1E1822-8952-4240-8E8E-C1BE8CA4EAD5}"/>
              </a:ext>
            </a:extLst>
          </p:cNvPr>
          <p:cNvGraphicFramePr>
            <a:graphicFrameLocks/>
          </p:cNvGraphicFramePr>
          <p:nvPr/>
        </p:nvGraphicFramePr>
        <p:xfrm>
          <a:off x="5486400" y="3981450"/>
          <a:ext cx="190182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14" imgW="1901825" imgH="2736850" progId="Word.Document.8">
                  <p:embed/>
                </p:oleObj>
              </mc:Choice>
              <mc:Fallback>
                <p:oleObj name="Document" r:id="rId14" imgW="1901825" imgH="2736850" progId="Word.Document.8">
                  <p:embed/>
                  <p:pic>
                    <p:nvPicPr>
                      <p:cNvPr id="62475" name="Object 1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E1E1822-8952-4240-8E8E-C1BE8CA4EA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81450"/>
                        <a:ext cx="190182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>
            <a:hlinkClick r:id="" action="ppaction://ole?verb=0"/>
            <a:extLst>
              <a:ext uri="{FF2B5EF4-FFF2-40B4-BE49-F238E27FC236}">
                <a16:creationId xmlns:a16="http://schemas.microsoft.com/office/drawing/2014/main" id="{585152E1-964C-4B56-9F64-61F7D1D7D0B3}"/>
              </a:ext>
            </a:extLst>
          </p:cNvPr>
          <p:cNvGraphicFramePr>
            <a:graphicFrameLocks/>
          </p:cNvGraphicFramePr>
          <p:nvPr/>
        </p:nvGraphicFramePr>
        <p:xfrm>
          <a:off x="5181600" y="1466850"/>
          <a:ext cx="190182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16" imgW="1898529" imgH="1898529" progId="Word.Document.8">
                  <p:embed/>
                </p:oleObj>
              </mc:Choice>
              <mc:Fallback>
                <p:oleObj name="Document" r:id="rId16" imgW="1898529" imgH="1898529" progId="Word.Document.8">
                  <p:embed/>
                  <p:pic>
                    <p:nvPicPr>
                      <p:cNvPr id="62476" name="Object 1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85152E1-964C-4B56-9F64-61F7D1D7D0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66850"/>
                        <a:ext cx="1901825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>
            <a:hlinkClick r:id="" action="ppaction://ole?verb=0"/>
            <a:extLst>
              <a:ext uri="{FF2B5EF4-FFF2-40B4-BE49-F238E27FC236}">
                <a16:creationId xmlns:a16="http://schemas.microsoft.com/office/drawing/2014/main" id="{C9D248AC-92BB-4BA5-BEF0-1C45267AC8B0}"/>
              </a:ext>
            </a:extLst>
          </p:cNvPr>
          <p:cNvGraphicFramePr>
            <a:graphicFrameLocks/>
          </p:cNvGraphicFramePr>
          <p:nvPr/>
        </p:nvGraphicFramePr>
        <p:xfrm>
          <a:off x="7696200" y="552450"/>
          <a:ext cx="129222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18" imgW="1289985" imgH="1898529" progId="Word.Document.8">
                  <p:embed/>
                </p:oleObj>
              </mc:Choice>
              <mc:Fallback>
                <p:oleObj name="Document" r:id="rId18" imgW="1289985" imgH="1898529" progId="Word.Document.8">
                  <p:embed/>
                  <p:pic>
                    <p:nvPicPr>
                      <p:cNvPr id="62477" name="Object 1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9D248AC-92BB-4BA5-BEF0-1C45267AC8B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52450"/>
                        <a:ext cx="1292225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>
            <a:hlinkClick r:id="" action="ppaction://ole?verb=0"/>
            <a:extLst>
              <a:ext uri="{FF2B5EF4-FFF2-40B4-BE49-F238E27FC236}">
                <a16:creationId xmlns:a16="http://schemas.microsoft.com/office/drawing/2014/main" id="{A9E75973-CFAE-4380-9FE3-B51170B58BE5}"/>
              </a:ext>
            </a:extLst>
          </p:cNvPr>
          <p:cNvGraphicFramePr>
            <a:graphicFrameLocks/>
          </p:cNvGraphicFramePr>
          <p:nvPr/>
        </p:nvGraphicFramePr>
        <p:xfrm>
          <a:off x="7696200" y="2533650"/>
          <a:ext cx="1309688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20" imgW="1307418" imgH="1971427" progId="Word.Document.8">
                  <p:embed/>
                </p:oleObj>
              </mc:Choice>
              <mc:Fallback>
                <p:oleObj name="Document" r:id="rId20" imgW="1307418" imgH="1971427" progId="Word.Document.8">
                  <p:embed/>
                  <p:pic>
                    <p:nvPicPr>
                      <p:cNvPr id="62478" name="Object 1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9E75973-CFAE-4380-9FE3-B51170B58BE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533650"/>
                        <a:ext cx="1309688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AutoShape 15">
            <a:extLst>
              <a:ext uri="{FF2B5EF4-FFF2-40B4-BE49-F238E27FC236}">
                <a16:creationId xmlns:a16="http://schemas.microsoft.com/office/drawing/2014/main" id="{C36E9B9E-3D14-4A08-A36D-FCD695406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139950"/>
            <a:ext cx="444500" cy="596900"/>
          </a:xfrm>
          <a:prstGeom prst="rightArrow">
            <a:avLst>
              <a:gd name="adj1" fmla="val 50000"/>
              <a:gd name="adj2" fmla="val 5002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480" name="AutoShape 16">
            <a:extLst>
              <a:ext uri="{FF2B5EF4-FFF2-40B4-BE49-F238E27FC236}">
                <a16:creationId xmlns:a16="http://schemas.microsoft.com/office/drawing/2014/main" id="{04530238-C2B4-4603-B46E-D78F3606797D}"/>
              </a:ext>
            </a:extLst>
          </p:cNvPr>
          <p:cNvSpPr>
            <a:spLocks noChangeArrowheads="1"/>
          </p:cNvSpPr>
          <p:nvPr/>
        </p:nvSpPr>
        <p:spPr bwMode="auto">
          <a:xfrm rot="18780000" flipH="1">
            <a:off x="7473950" y="5111750"/>
            <a:ext cx="977900" cy="215900"/>
          </a:xfrm>
          <a:prstGeom prst="rightArrow">
            <a:avLst>
              <a:gd name="adj1" fmla="val 50000"/>
              <a:gd name="adj2" fmla="val 2264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D3707BF-184E-42A4-81F0-3A79A6D2C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3NF and BCNF -- Continued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CF76757-06FE-40B2-A7E8-F8AE5DE9E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en-US"/>
              <a:t>We can get (1) with a BCNF decomposition.</a:t>
            </a:r>
          </a:p>
          <a:p>
            <a:pPr eaLnBrk="1" hangingPunct="1"/>
            <a:r>
              <a:rPr lang="en-US" altLang="en-US"/>
              <a:t>We can get both (1) and (2) with a 3NF decomposition.</a:t>
            </a:r>
          </a:p>
          <a:p>
            <a:pPr eaLnBrk="1" hangingPunct="1"/>
            <a:r>
              <a:rPr lang="en-US" altLang="en-US"/>
              <a:t>But we can’t always get (1) and (2) with a BCNF decomposition.</a:t>
            </a:r>
          </a:p>
          <a:p>
            <a:pPr lvl="1" eaLnBrk="1" hangingPunct="1"/>
            <a:r>
              <a:rPr lang="en-US" altLang="en-US"/>
              <a:t>street-city-zip is an example.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63492" name="Footer Placeholder 1">
            <a:extLst>
              <a:ext uri="{FF2B5EF4-FFF2-40B4-BE49-F238E27FC236}">
                <a16:creationId xmlns:a16="http://schemas.microsoft.com/office/drawing/2014/main" id="{50F3102C-628C-40BE-980E-AEDAEA71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63493" name="Slide Number Placeholder 5">
            <a:extLst>
              <a:ext uri="{FF2B5EF4-FFF2-40B4-BE49-F238E27FC236}">
                <a16:creationId xmlns:a16="http://schemas.microsoft.com/office/drawing/2014/main" id="{207D5BB0-B904-4C56-9845-C495B81C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99AA96-C9B5-4CCB-9BD7-C8CACDB4753A}" type="slidenum">
              <a:rPr lang="en-US" altLang="en-US" sz="1000">
                <a:solidFill>
                  <a:srgbClr val="FFFFFF"/>
                </a:solidFill>
              </a:rPr>
              <a:pPr/>
              <a:t>56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1D7961D-D654-44C4-9E89-8A66FAA5F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3NF Synthesis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5E648BD-82A5-43C8-A916-267344B6D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We can always construct a decomposition into 3NF relations with a lossless join and dependency preservation.</a:t>
            </a:r>
          </a:p>
          <a:p>
            <a:pPr marL="609600" indent="-609600" eaLnBrk="1" hangingPunct="1"/>
            <a:r>
              <a:rPr lang="en-US" altLang="en-US"/>
              <a:t>Need </a:t>
            </a:r>
            <a:r>
              <a:rPr lang="en-US" altLang="en-US" i="1">
                <a:solidFill>
                  <a:srgbClr val="FF0066"/>
                </a:solidFill>
              </a:rPr>
              <a:t>minimal basis </a:t>
            </a:r>
            <a:r>
              <a:rPr lang="en-US" altLang="en-US"/>
              <a:t> for the FD’s: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/>
              <a:t>Right sides are single attributes.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/>
              <a:t>No FD can be removed.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/>
              <a:t>No attribute can be removed from a left side.</a:t>
            </a:r>
          </a:p>
        </p:txBody>
      </p:sp>
      <p:sp>
        <p:nvSpPr>
          <p:cNvPr id="64516" name="Footer Placeholder 1">
            <a:extLst>
              <a:ext uri="{FF2B5EF4-FFF2-40B4-BE49-F238E27FC236}">
                <a16:creationId xmlns:a16="http://schemas.microsoft.com/office/drawing/2014/main" id="{7580DD29-2C68-4094-8CB5-DC11A97A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64517" name="Slide Number Placeholder 5">
            <a:extLst>
              <a:ext uri="{FF2B5EF4-FFF2-40B4-BE49-F238E27FC236}">
                <a16:creationId xmlns:a16="http://schemas.microsoft.com/office/drawing/2014/main" id="{191FE395-8A95-4D64-AC1E-1F423E08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AE9A0C-D64A-42EA-BC17-15CE744EBA29}" type="slidenum">
              <a:rPr lang="en-US" altLang="en-US" sz="1000">
                <a:solidFill>
                  <a:srgbClr val="FFFFFF"/>
                </a:solidFill>
              </a:rPr>
              <a:pPr/>
              <a:t>57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8D13EE27-9D87-914A-AEB3-7DBECDBE6524}"/>
                  </a:ext>
                </a:extLst>
              </p14:cNvPr>
              <p14:cNvContentPartPr/>
              <p14:nvPr/>
            </p14:nvContentPartPr>
            <p14:xfrm>
              <a:off x="7718915" y="204663"/>
              <a:ext cx="810720" cy="69768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8D13EE27-9D87-914A-AEB3-7DBECDBE65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8315" y="174063"/>
                <a:ext cx="871920" cy="75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3A7047B-FC4C-42BB-8B47-BD2A1FBE6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a Minimal Basis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991E9E7-F97D-491D-8171-9A0E45AC2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en-US"/>
              <a:t>Split right sides.</a:t>
            </a:r>
          </a:p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en-US"/>
              <a:t>Repeatedly try to remove an FD and see if the remaining FD’s are equivalent to the original.</a:t>
            </a:r>
          </a:p>
          <a:p>
            <a:pPr marL="609600" indent="-609600" eaLnBrk="1" hangingPunct="1">
              <a:buFont typeface="Monotype Sorts" pitchFamily="2" charset="2"/>
              <a:buAutoNum type="arabicPeriod"/>
            </a:pPr>
            <a:r>
              <a:rPr lang="en-US" altLang="en-US"/>
              <a:t>Repeatedly try to remove an attribute from a left side and see if the resulting FD’s are equivalent to the original.</a:t>
            </a:r>
          </a:p>
        </p:txBody>
      </p:sp>
      <p:sp>
        <p:nvSpPr>
          <p:cNvPr id="65540" name="Footer Placeholder 1">
            <a:extLst>
              <a:ext uri="{FF2B5EF4-FFF2-40B4-BE49-F238E27FC236}">
                <a16:creationId xmlns:a16="http://schemas.microsoft.com/office/drawing/2014/main" id="{F9F4FB82-1240-4F0D-9EFD-4176572A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65541" name="Slide Number Placeholder 5">
            <a:extLst>
              <a:ext uri="{FF2B5EF4-FFF2-40B4-BE49-F238E27FC236}">
                <a16:creationId xmlns:a16="http://schemas.microsoft.com/office/drawing/2014/main" id="{FCB67F4B-85B9-4E1B-A274-27C8FF39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49A9A5-F18E-4429-B649-C2044998EFDD}" type="slidenum">
              <a:rPr lang="en-US" altLang="en-US" sz="1000">
                <a:solidFill>
                  <a:srgbClr val="FFFFFF"/>
                </a:solidFill>
              </a:rPr>
              <a:pPr/>
              <a:t>58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DFBCA84-73CF-414E-96B6-2B57A7589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3NF Synthesis – (2)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AE3B2E8-A092-48C2-82E5-7C91F13DF6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relation for each FD in the minimal basis.</a:t>
            </a:r>
          </a:p>
          <a:p>
            <a:pPr lvl="1" eaLnBrk="1" hangingPunct="1"/>
            <a:r>
              <a:rPr lang="en-US" altLang="en-US"/>
              <a:t>Schema is the union of the left and right sides.</a:t>
            </a:r>
          </a:p>
          <a:p>
            <a:pPr eaLnBrk="1" hangingPunct="1"/>
            <a:r>
              <a:rPr lang="en-US" altLang="en-US"/>
              <a:t>If no key is contained in an FD, then add one relation whose schema is some key.</a:t>
            </a:r>
          </a:p>
        </p:txBody>
      </p:sp>
      <p:sp>
        <p:nvSpPr>
          <p:cNvPr id="66564" name="Footer Placeholder 1">
            <a:extLst>
              <a:ext uri="{FF2B5EF4-FFF2-40B4-BE49-F238E27FC236}">
                <a16:creationId xmlns:a16="http://schemas.microsoft.com/office/drawing/2014/main" id="{DF94D1CF-AAB0-4A0E-9641-143F6077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66565" name="Slide Number Placeholder 5">
            <a:extLst>
              <a:ext uri="{FF2B5EF4-FFF2-40B4-BE49-F238E27FC236}">
                <a16:creationId xmlns:a16="http://schemas.microsoft.com/office/drawing/2014/main" id="{746C0DE1-758E-49A0-B5E7-2F1873BA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DAC694-3306-4D0A-ABC3-59DCBE9AEA41}" type="slidenum">
              <a:rPr lang="en-US" altLang="en-US" sz="1000">
                <a:solidFill>
                  <a:srgbClr val="FFFFFF"/>
                </a:solidFill>
              </a:rPr>
              <a:pPr/>
              <a:t>59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D37B1EE-701D-4201-9229-53A534881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Administrator </a:t>
            </a:r>
            <a:r>
              <a:rPr lang="pl-PL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B75136F-F4A2-4759-93A7-B69520040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/>
            <a:r>
              <a:rPr lang="pl-PL" altLang="en-US"/>
              <a:t>Create a table/view (e.g., with ..., postal code, city, province, country, date, hour, year, month, day, time, hour, minutes, seconds etc.)</a:t>
            </a:r>
          </a:p>
          <a:p>
            <a:pPr lvl="1" eaLnBrk="1" hangingPunct="1"/>
            <a:r>
              <a:rPr lang="pl-PL" altLang="en-US"/>
              <a:t>It </a:t>
            </a:r>
            <a:r>
              <a:rPr lang="en-CA" altLang="en-US"/>
              <a:t>should</a:t>
            </a:r>
            <a:r>
              <a:rPr lang="pl-PL" altLang="en-US"/>
              <a:t> be denormalized (Data Warehouse)</a:t>
            </a:r>
          </a:p>
          <a:p>
            <a:pPr lvl="1" eaLnBrk="1" hangingPunct="1"/>
            <a:r>
              <a:rPr lang="pl-PL" altLang="en-US"/>
              <a:t>e.g., a materialized view (joining: sales, location and time table)</a:t>
            </a:r>
          </a:p>
          <a:p>
            <a:pPr eaLnBrk="1" hangingPunct="1"/>
            <a:r>
              <a:rPr lang="pl-PL" altLang="en-US"/>
              <a:t>Describe what are the reasonable FDs</a:t>
            </a:r>
            <a:r>
              <a:rPr lang="en-CA" altLang="en-US"/>
              <a:t> to assert</a:t>
            </a:r>
            <a:r>
              <a:rPr lang="pl-PL" altLang="en-US"/>
              <a:t> in that table/view</a:t>
            </a:r>
          </a:p>
          <a:p>
            <a:pPr eaLnBrk="1" hangingPunct="1"/>
            <a:r>
              <a:rPr lang="pl-PL" altLang="en-US"/>
              <a:t>Fill table/view with example data</a:t>
            </a:r>
          </a:p>
          <a:p>
            <a:pPr eaLnBrk="1" hangingPunct="1"/>
            <a:endParaRPr lang="pl-PL" altLang="en-US"/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9137B14C-77D4-4184-A687-39217FAD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B14C50-4F2B-418E-9ADE-07E6D8594846}" type="slidenum">
              <a:rPr lang="en-US" altLang="en-US" sz="1000">
                <a:solidFill>
                  <a:srgbClr val="FFFFFF"/>
                </a:solidFill>
              </a:rPr>
              <a:pPr/>
              <a:t>6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00594C9-1DCF-4754-AEA6-DEA9316F0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3NF Synthesis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E179BAD-7D9B-406A-82AA-75E4D6C29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 R = ABCD.</a:t>
            </a:r>
            <a:endParaRPr lang="pl-PL" altLang="en-US"/>
          </a:p>
          <a:p>
            <a:pPr eaLnBrk="1" hangingPunct="1"/>
            <a:r>
              <a:rPr lang="en-US" altLang="en-US"/>
              <a:t>FD’s 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B</a:t>
            </a:r>
            <a:r>
              <a:rPr lang="pl-PL" altLang="en-US" i="1">
                <a:solidFill>
                  <a:srgbClr val="00CC99"/>
                </a:solidFill>
              </a:rPr>
              <a:t>C</a:t>
            </a:r>
            <a:r>
              <a:rPr lang="en-US" altLang="en-US" i="1">
                <a:solidFill>
                  <a:srgbClr val="00CC99"/>
                </a:solidFill>
              </a:rPr>
              <a:t> </a:t>
            </a:r>
            <a:r>
              <a:rPr lang="en-US" altLang="en-US"/>
              <a:t> </a:t>
            </a:r>
            <a:r>
              <a:rPr lang="pl-PL" altLang="en-US"/>
              <a:t>is equivalent to: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FD’s 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B </a:t>
            </a:r>
            <a:r>
              <a:rPr lang="en-US" altLang="en-US"/>
              <a:t> and </a:t>
            </a:r>
            <a:r>
              <a:rPr lang="en-US" altLang="en-US" i="1">
                <a:solidFill>
                  <a:srgbClr val="00CC99"/>
                </a:solidFill>
              </a:rPr>
              <a:t>A</a:t>
            </a:r>
            <a:r>
              <a:rPr lang="en-US" altLang="en-US">
                <a:solidFill>
                  <a:srgbClr val="00CC99"/>
                </a:solidFill>
              </a:rPr>
              <a:t>-&gt;</a:t>
            </a:r>
            <a:r>
              <a:rPr lang="en-US" altLang="en-US" i="1">
                <a:solidFill>
                  <a:srgbClr val="00CC99"/>
                </a:solidFill>
              </a:rPr>
              <a:t>C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>
                <a:solidFill>
                  <a:srgbClr val="3366FF"/>
                </a:solidFill>
              </a:rPr>
              <a:t>Decomposition</a:t>
            </a:r>
            <a:r>
              <a:rPr lang="en-US" altLang="en-US"/>
              <a:t>: AB and AC from the FD’s, </a:t>
            </a:r>
            <a:r>
              <a:rPr lang="pl-PL" altLang="en-US"/>
              <a:t>plus A</a:t>
            </a:r>
            <a:r>
              <a:rPr lang="en-US" altLang="en-US"/>
              <a:t>D for a key. </a:t>
            </a:r>
          </a:p>
        </p:txBody>
      </p:sp>
      <p:sp>
        <p:nvSpPr>
          <p:cNvPr id="67588" name="Footer Placeholder 1">
            <a:extLst>
              <a:ext uri="{FF2B5EF4-FFF2-40B4-BE49-F238E27FC236}">
                <a16:creationId xmlns:a16="http://schemas.microsoft.com/office/drawing/2014/main" id="{5129815B-05D1-4C19-97C9-D0B1660E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67589" name="Slide Number Placeholder 5">
            <a:extLst>
              <a:ext uri="{FF2B5EF4-FFF2-40B4-BE49-F238E27FC236}">
                <a16:creationId xmlns:a16="http://schemas.microsoft.com/office/drawing/2014/main" id="{876E46B8-A81E-48D6-8F75-242363C6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1FDD11-7B6C-4C01-869B-C27BA1D6E6E3}" type="slidenum">
              <a:rPr lang="en-US" altLang="en-US" sz="1000">
                <a:solidFill>
                  <a:srgbClr val="FFFFFF"/>
                </a:solidFill>
              </a:rPr>
              <a:pPr/>
              <a:t>60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06C7BC7-83E5-4F61-851B-D439B017F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Why It Works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9C3A1C7-77EB-4F79-95D3-F56E0E859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Preserves dependencies</a:t>
            </a:r>
            <a:r>
              <a:rPr lang="en-US" altLang="en-US"/>
              <a:t>: each FD from a minimal basis is contained in a relation, thus preserved.</a:t>
            </a:r>
          </a:p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Lossless Join</a:t>
            </a:r>
            <a:r>
              <a:rPr lang="en-US" altLang="en-US"/>
              <a:t>: </a:t>
            </a:r>
            <a:r>
              <a:rPr lang="pl-PL" altLang="en-US"/>
              <a:t>yes</a:t>
            </a:r>
          </a:p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3NF</a:t>
            </a:r>
            <a:r>
              <a:rPr lang="en-US" altLang="en-US"/>
              <a:t>: hard part – a property of minimal bases.</a:t>
            </a:r>
          </a:p>
        </p:txBody>
      </p:sp>
      <p:sp>
        <p:nvSpPr>
          <p:cNvPr id="68612" name="Footer Placeholder 1">
            <a:extLst>
              <a:ext uri="{FF2B5EF4-FFF2-40B4-BE49-F238E27FC236}">
                <a16:creationId xmlns:a16="http://schemas.microsoft.com/office/drawing/2014/main" id="{F90E7D03-B368-46D7-88BD-35126256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Database Systems and Concepts, CSCI 3030U, UOIT,                    Course Instructor: Jarek Szlichta</a:t>
            </a:r>
          </a:p>
        </p:txBody>
      </p:sp>
      <p:sp>
        <p:nvSpPr>
          <p:cNvPr id="68613" name="Slide Number Placeholder 5">
            <a:extLst>
              <a:ext uri="{FF2B5EF4-FFF2-40B4-BE49-F238E27FC236}">
                <a16:creationId xmlns:a16="http://schemas.microsoft.com/office/drawing/2014/main" id="{0D4BA532-FB3E-459B-A800-C3FAA0AA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671412-49EB-4EC2-BED5-DEDA07AD3077}" type="slidenum">
              <a:rPr lang="en-US" altLang="en-US" sz="1000">
                <a:solidFill>
                  <a:srgbClr val="FFFFFF"/>
                </a:solidFill>
              </a:rPr>
              <a:pPr/>
              <a:t>61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5592CA2-C2FD-4A4F-9692-3C4BE38A2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Keys of Relations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51C85CD-1FF9-4536-A47A-7212803A0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pl-PL" altLang="en-US" i="1"/>
              <a:t>Set of attributes </a:t>
            </a:r>
            <a:r>
              <a:rPr lang="en-US" altLang="en-US" i="1"/>
              <a:t>K</a:t>
            </a:r>
            <a:r>
              <a:rPr lang="en-US" altLang="en-US"/>
              <a:t>  is a </a:t>
            </a:r>
            <a:r>
              <a:rPr lang="en-US" altLang="en-US" i="1">
                <a:solidFill>
                  <a:srgbClr val="FF0066"/>
                </a:solidFill>
              </a:rPr>
              <a:t>superkey</a:t>
            </a:r>
            <a:r>
              <a:rPr lang="en-US" altLang="en-US" i="1"/>
              <a:t> </a:t>
            </a:r>
            <a:r>
              <a:rPr lang="en-US" altLang="en-US"/>
              <a:t> for relation </a:t>
            </a:r>
            <a:r>
              <a:rPr lang="en-US" altLang="en-US" i="1"/>
              <a:t>R </a:t>
            </a:r>
            <a:r>
              <a:rPr lang="en-US" altLang="en-US"/>
              <a:t> if </a:t>
            </a:r>
            <a:r>
              <a:rPr lang="en-US" altLang="en-US" i="1"/>
              <a:t>K</a:t>
            </a:r>
            <a:r>
              <a:rPr lang="en-US" altLang="en-US"/>
              <a:t>  functionally determines all </a:t>
            </a:r>
            <a:r>
              <a:rPr lang="pl-PL" altLang="en-US"/>
              <a:t>attributes </a:t>
            </a:r>
            <a:r>
              <a:rPr lang="en-US" altLang="en-US"/>
              <a:t>of </a:t>
            </a:r>
            <a:r>
              <a:rPr lang="en-US" altLang="en-US" i="1"/>
              <a:t>R</a:t>
            </a:r>
            <a:r>
              <a:rPr lang="en-US" altLang="en-US"/>
              <a:t>.</a:t>
            </a:r>
          </a:p>
          <a:p>
            <a:pPr marL="609600" indent="-609600" eaLnBrk="1" hangingPunct="1"/>
            <a:r>
              <a:rPr lang="en-US" altLang="en-US" i="1"/>
              <a:t>K</a:t>
            </a:r>
            <a:r>
              <a:rPr lang="en-US" altLang="en-US"/>
              <a:t>  is a </a:t>
            </a:r>
            <a:r>
              <a:rPr lang="en-US" altLang="en-US" i="1">
                <a:solidFill>
                  <a:srgbClr val="FF0066"/>
                </a:solidFill>
              </a:rPr>
              <a:t>key</a:t>
            </a:r>
            <a:r>
              <a:rPr lang="en-US" altLang="en-US"/>
              <a:t>  for </a:t>
            </a:r>
            <a:r>
              <a:rPr lang="en-US" altLang="en-US" i="1"/>
              <a:t>R</a:t>
            </a:r>
            <a:r>
              <a:rPr lang="en-US" altLang="en-US"/>
              <a:t>  if </a:t>
            </a:r>
            <a:r>
              <a:rPr lang="en-US" altLang="en-US" i="1"/>
              <a:t>K</a:t>
            </a:r>
            <a:r>
              <a:rPr lang="en-US" altLang="en-US"/>
              <a:t>  is a superkey, but no proper subset of </a:t>
            </a:r>
            <a:r>
              <a:rPr lang="en-US" altLang="en-US" i="1"/>
              <a:t>K</a:t>
            </a:r>
            <a:r>
              <a:rPr lang="en-US" altLang="en-US"/>
              <a:t>  is a superkey.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73B2E8EB-ED1E-45DC-98D3-FE3E7869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C8F4A1-8268-41A6-852F-F17BBB6DB085}" type="slidenum">
              <a:rPr lang="en-US" altLang="en-US" sz="1000">
                <a:solidFill>
                  <a:srgbClr val="FFFFFF"/>
                </a:solidFill>
              </a:rPr>
              <a:pPr/>
              <a:t>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9C328F90-B6E3-414B-AB54-1E420AD59EFA}"/>
                  </a:ext>
                </a:extLst>
              </p14:cNvPr>
              <p14:cNvContentPartPr/>
              <p14:nvPr/>
            </p14:nvContentPartPr>
            <p14:xfrm>
              <a:off x="554022" y="3908036"/>
              <a:ext cx="877680" cy="25920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9C328F90-B6E3-414B-AB54-1E420AD59E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422" y="3877478"/>
                <a:ext cx="939240" cy="320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55D63430-B36D-3346-8A75-8FE08827C8F8}"/>
                  </a:ext>
                </a:extLst>
              </p14:cNvPr>
              <p14:cNvContentPartPr/>
              <p14:nvPr/>
            </p14:nvContentPartPr>
            <p14:xfrm>
              <a:off x="1639422" y="3916316"/>
              <a:ext cx="484200" cy="47628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55D63430-B36D-3346-8A75-8FE08827C8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8485" y="3885716"/>
                <a:ext cx="545714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5">
                <a:extLst>
                  <a:ext uri="{FF2B5EF4-FFF2-40B4-BE49-F238E27FC236}">
                    <a16:creationId xmlns:a16="http://schemas.microsoft.com/office/drawing/2014/main" id="{131631CD-E48E-8141-AB36-9B08FECA9AC9}"/>
                  </a:ext>
                </a:extLst>
              </p14:cNvPr>
              <p14:cNvContentPartPr/>
              <p14:nvPr/>
            </p14:nvContentPartPr>
            <p14:xfrm>
              <a:off x="4462182" y="3940076"/>
              <a:ext cx="427680" cy="285480"/>
            </p14:xfrm>
          </p:contentPart>
        </mc:Choice>
        <mc:Fallback xmlns="">
          <p:pic>
            <p:nvPicPr>
              <p:cNvPr id="33" name="Ink 35">
                <a:extLst>
                  <a:ext uri="{FF2B5EF4-FFF2-40B4-BE49-F238E27FC236}">
                    <a16:creationId xmlns:a16="http://schemas.microsoft.com/office/drawing/2014/main" id="{131631CD-E48E-8141-AB36-9B08FECA9A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47062" y="3924975"/>
                <a:ext cx="457920" cy="316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6">
                <a:extLst>
                  <a:ext uri="{FF2B5EF4-FFF2-40B4-BE49-F238E27FC236}">
                    <a16:creationId xmlns:a16="http://schemas.microsoft.com/office/drawing/2014/main" id="{77DA9FA9-E0CB-B841-AF49-A57D8A341DA2}"/>
                  </a:ext>
                </a:extLst>
              </p14:cNvPr>
              <p14:cNvContentPartPr/>
              <p14:nvPr/>
            </p14:nvContentPartPr>
            <p14:xfrm>
              <a:off x="4000302" y="3919556"/>
              <a:ext cx="277560" cy="190800"/>
            </p14:xfrm>
          </p:contentPart>
        </mc:Choice>
        <mc:Fallback xmlns="">
          <p:pic>
            <p:nvPicPr>
              <p:cNvPr id="34" name="Ink 36">
                <a:extLst>
                  <a:ext uri="{FF2B5EF4-FFF2-40B4-BE49-F238E27FC236}">
                    <a16:creationId xmlns:a16="http://schemas.microsoft.com/office/drawing/2014/main" id="{77DA9FA9-E0CB-B841-AF49-A57D8A341D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5182" y="3904076"/>
                <a:ext cx="3078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7">
                <a:extLst>
                  <a:ext uri="{FF2B5EF4-FFF2-40B4-BE49-F238E27FC236}">
                    <a16:creationId xmlns:a16="http://schemas.microsoft.com/office/drawing/2014/main" id="{5B2168C0-CEEF-7D41-A8AE-4BACF5FB3FF4}"/>
                  </a:ext>
                </a:extLst>
              </p14:cNvPr>
              <p14:cNvContentPartPr/>
              <p14:nvPr/>
            </p14:nvContentPartPr>
            <p14:xfrm>
              <a:off x="2217222" y="3942596"/>
              <a:ext cx="1552680" cy="207360"/>
            </p14:xfrm>
          </p:contentPart>
        </mc:Choice>
        <mc:Fallback xmlns="">
          <p:pic>
            <p:nvPicPr>
              <p:cNvPr id="35" name="Ink 37">
                <a:extLst>
                  <a:ext uri="{FF2B5EF4-FFF2-40B4-BE49-F238E27FC236}">
                    <a16:creationId xmlns:a16="http://schemas.microsoft.com/office/drawing/2014/main" id="{5B2168C0-CEEF-7D41-A8AE-4BACF5FB3F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2102" y="3927476"/>
                <a:ext cx="1582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733" name="Ink 30736">
                <a:extLst>
                  <a:ext uri="{FF2B5EF4-FFF2-40B4-BE49-F238E27FC236}">
                    <a16:creationId xmlns:a16="http://schemas.microsoft.com/office/drawing/2014/main" id="{C4B96321-517A-6E4F-AA6D-6D596D450D14}"/>
                  </a:ext>
                </a:extLst>
              </p14:cNvPr>
              <p14:cNvContentPartPr/>
              <p14:nvPr/>
            </p14:nvContentPartPr>
            <p14:xfrm>
              <a:off x="7556382" y="4396556"/>
              <a:ext cx="335160" cy="210240"/>
            </p14:xfrm>
          </p:contentPart>
        </mc:Choice>
        <mc:Fallback xmlns="">
          <p:pic>
            <p:nvPicPr>
              <p:cNvPr id="30733" name="Ink 30736">
                <a:extLst>
                  <a:ext uri="{FF2B5EF4-FFF2-40B4-BE49-F238E27FC236}">
                    <a16:creationId xmlns:a16="http://schemas.microsoft.com/office/drawing/2014/main" id="{C4B96321-517A-6E4F-AA6D-6D596D450D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40902" y="4381436"/>
                <a:ext cx="365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734" name="Ink 30737">
                <a:extLst>
                  <a:ext uri="{FF2B5EF4-FFF2-40B4-BE49-F238E27FC236}">
                    <a16:creationId xmlns:a16="http://schemas.microsoft.com/office/drawing/2014/main" id="{3C7972B5-C832-3F47-A0B0-948510A6B6E8}"/>
                  </a:ext>
                </a:extLst>
              </p14:cNvPr>
              <p14:cNvContentPartPr/>
              <p14:nvPr/>
            </p14:nvContentPartPr>
            <p14:xfrm>
              <a:off x="5876622" y="4355156"/>
              <a:ext cx="1431720" cy="228600"/>
            </p14:xfrm>
          </p:contentPart>
        </mc:Choice>
        <mc:Fallback xmlns="">
          <p:pic>
            <p:nvPicPr>
              <p:cNvPr id="30734" name="Ink 30737">
                <a:extLst>
                  <a:ext uri="{FF2B5EF4-FFF2-40B4-BE49-F238E27FC236}">
                    <a16:creationId xmlns:a16="http://schemas.microsoft.com/office/drawing/2014/main" id="{3C7972B5-C832-3F47-A0B0-948510A6B6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61146" y="4339676"/>
                <a:ext cx="1461952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735" name="Ink 30738">
                <a:extLst>
                  <a:ext uri="{FF2B5EF4-FFF2-40B4-BE49-F238E27FC236}">
                    <a16:creationId xmlns:a16="http://schemas.microsoft.com/office/drawing/2014/main" id="{D1C72F76-0CC2-7F4F-AC8E-6071A281A17B}"/>
                  </a:ext>
                </a:extLst>
              </p14:cNvPr>
              <p14:cNvContentPartPr/>
              <p14:nvPr/>
            </p14:nvContentPartPr>
            <p14:xfrm>
              <a:off x="4809222" y="4381796"/>
              <a:ext cx="767520" cy="213480"/>
            </p14:xfrm>
          </p:contentPart>
        </mc:Choice>
        <mc:Fallback xmlns="">
          <p:pic>
            <p:nvPicPr>
              <p:cNvPr id="30735" name="Ink 30738">
                <a:extLst>
                  <a:ext uri="{FF2B5EF4-FFF2-40B4-BE49-F238E27FC236}">
                    <a16:creationId xmlns:a16="http://schemas.microsoft.com/office/drawing/2014/main" id="{D1C72F76-0CC2-7F4F-AC8E-6071A281A1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93742" y="4366676"/>
                <a:ext cx="7981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736" name="Ink 30739">
                <a:extLst>
                  <a:ext uri="{FF2B5EF4-FFF2-40B4-BE49-F238E27FC236}">
                    <a16:creationId xmlns:a16="http://schemas.microsoft.com/office/drawing/2014/main" id="{18566196-BE6E-CC4C-B241-158814D561AB}"/>
                  </a:ext>
                </a:extLst>
              </p14:cNvPr>
              <p14:cNvContentPartPr/>
              <p14:nvPr/>
            </p14:nvContentPartPr>
            <p14:xfrm>
              <a:off x="2170422" y="4219796"/>
              <a:ext cx="2367000" cy="363960"/>
            </p14:xfrm>
          </p:contentPart>
        </mc:Choice>
        <mc:Fallback xmlns="">
          <p:pic>
            <p:nvPicPr>
              <p:cNvPr id="30736" name="Ink 30739">
                <a:extLst>
                  <a:ext uri="{FF2B5EF4-FFF2-40B4-BE49-F238E27FC236}">
                    <a16:creationId xmlns:a16="http://schemas.microsoft.com/office/drawing/2014/main" id="{18566196-BE6E-CC4C-B241-158814D561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54942" y="4204316"/>
                <a:ext cx="23976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747" name="Ink 30748">
                <a:extLst>
                  <a:ext uri="{FF2B5EF4-FFF2-40B4-BE49-F238E27FC236}">
                    <a16:creationId xmlns:a16="http://schemas.microsoft.com/office/drawing/2014/main" id="{9EA97FEE-8B02-424E-88A9-CB7801D12C11}"/>
                  </a:ext>
                </a:extLst>
              </p14:cNvPr>
              <p14:cNvContentPartPr/>
              <p14:nvPr/>
            </p14:nvContentPartPr>
            <p14:xfrm>
              <a:off x="3447342" y="4666916"/>
              <a:ext cx="691920" cy="211320"/>
            </p14:xfrm>
          </p:contentPart>
        </mc:Choice>
        <mc:Fallback xmlns="">
          <p:pic>
            <p:nvPicPr>
              <p:cNvPr id="30747" name="Ink 30748">
                <a:extLst>
                  <a:ext uri="{FF2B5EF4-FFF2-40B4-BE49-F238E27FC236}">
                    <a16:creationId xmlns:a16="http://schemas.microsoft.com/office/drawing/2014/main" id="{9EA97FEE-8B02-424E-88A9-CB7801D12C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32222" y="4651436"/>
                <a:ext cx="7221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748" name="Ink 30749">
                <a:extLst>
                  <a:ext uri="{FF2B5EF4-FFF2-40B4-BE49-F238E27FC236}">
                    <a16:creationId xmlns:a16="http://schemas.microsoft.com/office/drawing/2014/main" id="{C1F780F7-6B69-AB41-A1A8-B76CD1C43EB6}"/>
                  </a:ext>
                </a:extLst>
              </p14:cNvPr>
              <p14:cNvContentPartPr/>
              <p14:nvPr/>
            </p14:nvContentPartPr>
            <p14:xfrm>
              <a:off x="2684862" y="4641716"/>
              <a:ext cx="484560" cy="167040"/>
            </p14:xfrm>
          </p:contentPart>
        </mc:Choice>
        <mc:Fallback xmlns="">
          <p:pic>
            <p:nvPicPr>
              <p:cNvPr id="30748" name="Ink 30749">
                <a:extLst>
                  <a:ext uri="{FF2B5EF4-FFF2-40B4-BE49-F238E27FC236}">
                    <a16:creationId xmlns:a16="http://schemas.microsoft.com/office/drawing/2014/main" id="{C1F780F7-6B69-AB41-A1A8-B76CD1C43E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69382" y="4626596"/>
                <a:ext cx="5151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763" name="Ink 30763">
                <a:extLst>
                  <a:ext uri="{FF2B5EF4-FFF2-40B4-BE49-F238E27FC236}">
                    <a16:creationId xmlns:a16="http://schemas.microsoft.com/office/drawing/2014/main" id="{3A748DF1-A916-5742-A5DE-CDF09F6AEC55}"/>
                  </a:ext>
                </a:extLst>
              </p14:cNvPr>
              <p14:cNvContentPartPr/>
              <p14:nvPr/>
            </p14:nvContentPartPr>
            <p14:xfrm>
              <a:off x="4352382" y="4667276"/>
              <a:ext cx="1674720" cy="239760"/>
            </p14:xfrm>
          </p:contentPart>
        </mc:Choice>
        <mc:Fallback xmlns="">
          <p:pic>
            <p:nvPicPr>
              <p:cNvPr id="30763" name="Ink 30763">
                <a:extLst>
                  <a:ext uri="{FF2B5EF4-FFF2-40B4-BE49-F238E27FC236}">
                    <a16:creationId xmlns:a16="http://schemas.microsoft.com/office/drawing/2014/main" id="{3A748DF1-A916-5742-A5DE-CDF09F6AEC5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37259" y="4652156"/>
                <a:ext cx="1705327" cy="27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175BFE7-27C1-43B8-93E5-022261BB8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Superkey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6431ADD-71AA-48A0-86D6-F755C6025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CC00CC"/>
                </a:solidFill>
              </a:rPr>
              <a:t>Drinkers(name, addr, beersLiked, manf,</a:t>
            </a:r>
            <a:r>
              <a:rPr lang="pl-PL" altLang="en-US">
                <a:solidFill>
                  <a:srgbClr val="CC00CC"/>
                </a:solidFill>
              </a:rPr>
              <a:t> </a:t>
            </a:r>
            <a:r>
              <a:rPr lang="en-US" altLang="en-US">
                <a:solidFill>
                  <a:srgbClr val="CC00CC"/>
                </a:solidFill>
              </a:rPr>
              <a:t>favBeer)</a:t>
            </a:r>
          </a:p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33CC33"/>
                </a:solidFill>
              </a:rPr>
              <a:t>{name, beersLiked}</a:t>
            </a:r>
            <a:r>
              <a:rPr lang="en-US" altLang="en-US"/>
              <a:t> is a superkey because together these attributes determine all the other attributes.</a:t>
            </a:r>
          </a:p>
          <a:p>
            <a:pPr lvl="1" eaLnBrk="1" hangingPunct="1"/>
            <a:r>
              <a:rPr lang="pl-PL" altLang="en-US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ame</a:t>
            </a:r>
            <a:r>
              <a:rPr lang="pl-PL" altLang="en-US">
                <a:solidFill>
                  <a:schemeClr val="accent1"/>
                </a:solidFill>
              </a:rPr>
              <a:t>, beersLiked</a:t>
            </a:r>
            <a:r>
              <a:rPr lang="en-US" altLang="en-US">
                <a:solidFill>
                  <a:schemeClr val="accent1"/>
                </a:solidFill>
              </a:rPr>
              <a:t> -&gt; addr</a:t>
            </a:r>
            <a:r>
              <a:rPr lang="pl-PL" altLang="en-US">
                <a:solidFill>
                  <a:schemeClr val="accent1"/>
                </a:solidFill>
              </a:rPr>
              <a:t>, </a:t>
            </a:r>
            <a:r>
              <a:rPr lang="en-US" altLang="en-US">
                <a:solidFill>
                  <a:schemeClr val="accent1"/>
                </a:solidFill>
              </a:rPr>
              <a:t>favBeer</a:t>
            </a:r>
            <a:r>
              <a:rPr lang="pl-PL" altLang="en-US">
                <a:solidFill>
                  <a:schemeClr val="accent1"/>
                </a:solidFill>
              </a:rPr>
              <a:t>, beersLiked, manf, favBeer</a:t>
            </a:r>
            <a:endParaRPr lang="en-US" altLang="en-US">
              <a:solidFill>
                <a:schemeClr val="accent1"/>
              </a:solidFill>
            </a:endParaRPr>
          </a:p>
          <a:p>
            <a:pPr lvl="1" eaLnBrk="1" hangingPunct="1"/>
            <a:endParaRPr lang="en-US" altLang="en-US"/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52F884B2-9EEA-4FBD-91E7-DE179B84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E34BA7-FD9F-4408-8CA6-859149547D77}" type="slidenum">
              <a:rPr lang="en-US" altLang="en-US" sz="1000">
                <a:solidFill>
                  <a:srgbClr val="FFFFFF"/>
                </a:solidFill>
              </a:rPr>
              <a:pPr/>
              <a:t>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5E78EC6F-B1C3-0948-B1F9-7523BB92289C}"/>
                  </a:ext>
                </a:extLst>
              </p14:cNvPr>
              <p14:cNvContentPartPr/>
              <p14:nvPr/>
            </p14:nvContentPartPr>
            <p14:xfrm>
              <a:off x="1466262" y="2736236"/>
              <a:ext cx="6044400" cy="11016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5E78EC6F-B1C3-0948-B1F9-7523BB922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782" y="2720756"/>
                <a:ext cx="6075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38B16F5-EAC0-D64A-B7F2-BB0B1C9B7CD9}"/>
                  </a:ext>
                </a:extLst>
              </p14:cNvPr>
              <p14:cNvContentPartPr/>
              <p14:nvPr/>
            </p14:nvContentPartPr>
            <p14:xfrm>
              <a:off x="975582" y="3192716"/>
              <a:ext cx="23400" cy="10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38B16F5-EAC0-D64A-B7F2-BB0B1C9B7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102" y="3177236"/>
                <a:ext cx="540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BB17C269-AEAC-E14E-96EB-09C70B6B3CCE}"/>
                  </a:ext>
                </a:extLst>
              </p14:cNvPr>
              <p14:cNvContentPartPr/>
              <p14:nvPr/>
            </p14:nvContentPartPr>
            <p14:xfrm>
              <a:off x="981342" y="3163196"/>
              <a:ext cx="2037960" cy="97524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BB17C269-AEAC-E14E-96EB-09C70B6B3C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862" y="3148076"/>
                <a:ext cx="2068560" cy="100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F45AF87-9B5A-4842-BA42-874E69FA5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Key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40ACFD5-98BA-481D-8E1B-B95C924C85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33CC33"/>
                </a:solidFill>
              </a:rPr>
              <a:t>{name, beersLiked}</a:t>
            </a:r>
            <a:r>
              <a:rPr lang="en-US" altLang="en-US"/>
              <a:t> is a </a:t>
            </a:r>
            <a:r>
              <a:rPr lang="en-US" altLang="en-US">
                <a:solidFill>
                  <a:srgbClr val="FF0066"/>
                </a:solidFill>
              </a:rPr>
              <a:t>key</a:t>
            </a:r>
            <a:r>
              <a:rPr lang="en-US" altLang="en-US"/>
              <a:t> because neither </a:t>
            </a:r>
            <a:r>
              <a:rPr lang="en-US" altLang="en-US">
                <a:solidFill>
                  <a:srgbClr val="33CC33"/>
                </a:solidFill>
              </a:rPr>
              <a:t>{name}</a:t>
            </a:r>
            <a:r>
              <a:rPr lang="en-US" altLang="en-US"/>
              <a:t> nor </a:t>
            </a:r>
            <a:r>
              <a:rPr lang="en-US" altLang="en-US">
                <a:solidFill>
                  <a:srgbClr val="33CC33"/>
                </a:solidFill>
              </a:rPr>
              <a:t>{beersLiked}</a:t>
            </a:r>
            <a:r>
              <a:rPr lang="en-US" altLang="en-US"/>
              <a:t> is a superkey.</a:t>
            </a:r>
          </a:p>
          <a:p>
            <a:pPr lvl="1" eaLnBrk="1" hangingPunct="1"/>
            <a:r>
              <a:rPr lang="en-US" altLang="en-US">
                <a:solidFill>
                  <a:schemeClr val="accent1"/>
                </a:solidFill>
              </a:rPr>
              <a:t>name</a:t>
            </a:r>
            <a:r>
              <a:rPr lang="en-US" altLang="en-US"/>
              <a:t> doesn’t </a:t>
            </a:r>
            <a:r>
              <a:rPr lang="en-US" altLang="en-US">
                <a:solidFill>
                  <a:schemeClr val="accent1"/>
                </a:solidFill>
              </a:rPr>
              <a:t>-&gt; manf</a:t>
            </a:r>
            <a:r>
              <a:rPr lang="en-US" altLang="en-US"/>
              <a:t>; </a:t>
            </a:r>
            <a:r>
              <a:rPr lang="en-US" altLang="en-US">
                <a:solidFill>
                  <a:schemeClr val="accent1"/>
                </a:solidFill>
              </a:rPr>
              <a:t>beersLiked</a:t>
            </a:r>
            <a:r>
              <a:rPr lang="en-US" altLang="en-US"/>
              <a:t> doesn’t </a:t>
            </a:r>
            <a:r>
              <a:rPr lang="en-US" altLang="en-US">
                <a:solidFill>
                  <a:schemeClr val="accent1"/>
                </a:solidFill>
              </a:rPr>
              <a:t>-&gt; addr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There are no other keys, but lots of superkeys.</a:t>
            </a:r>
          </a:p>
          <a:p>
            <a:pPr lvl="1" eaLnBrk="1" hangingPunct="1"/>
            <a:r>
              <a:rPr lang="en-US" altLang="en-US"/>
              <a:t>Any superset that contains </a:t>
            </a:r>
            <a:r>
              <a:rPr lang="en-US" altLang="en-US">
                <a:solidFill>
                  <a:srgbClr val="33CC33"/>
                </a:solidFill>
              </a:rPr>
              <a:t>{name, beersLiked}</a:t>
            </a:r>
            <a:r>
              <a:rPr lang="en-US" altLang="en-US"/>
              <a:t>.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C771813A-F62D-4F88-AE5B-86051850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A34475-1307-464D-85FD-CD85358B7D12}" type="slidenum">
              <a:rPr lang="en-US" altLang="en-US" sz="1000">
                <a:solidFill>
                  <a:srgbClr val="FFFFFF"/>
                </a:solidFill>
              </a:rPr>
              <a:pPr/>
              <a:t>9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5164</TotalTime>
  <Words>3575</Words>
  <Application>Microsoft Office PowerPoint</Application>
  <PresentationFormat>On-screen Show (4:3)</PresentationFormat>
  <Paragraphs>488</Paragraphs>
  <Slides>61</Slides>
  <Notes>30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Clarity</vt:lpstr>
      <vt:lpstr>Design Theory for Relational Databases</vt:lpstr>
      <vt:lpstr>Functional Dependencies</vt:lpstr>
      <vt:lpstr>Splitting Right Sides of FD’s</vt:lpstr>
      <vt:lpstr>Example: FD’s</vt:lpstr>
      <vt:lpstr>Example: Possible Data</vt:lpstr>
      <vt:lpstr>DB Administrator Task</vt:lpstr>
      <vt:lpstr>Keys of Relations</vt:lpstr>
      <vt:lpstr>Example: Superkey</vt:lpstr>
      <vt:lpstr>Example: Key</vt:lpstr>
      <vt:lpstr>Where Do Keys Come From?</vt:lpstr>
      <vt:lpstr>More FD’s From “Physics”</vt:lpstr>
      <vt:lpstr>Inferring FD’s</vt:lpstr>
      <vt:lpstr>Inference Test</vt:lpstr>
      <vt:lpstr>Inference Test – (2)</vt:lpstr>
      <vt:lpstr>Example/Task</vt:lpstr>
      <vt:lpstr>Closure Test</vt:lpstr>
      <vt:lpstr>PowerPoint Presentation</vt:lpstr>
      <vt:lpstr>Example – Closure Test</vt:lpstr>
      <vt:lpstr>Finding All Implied FD’s</vt:lpstr>
      <vt:lpstr>Finding All Implied FD’s</vt:lpstr>
      <vt:lpstr>Why?</vt:lpstr>
      <vt:lpstr>Basic Idea for decomposing table</vt:lpstr>
      <vt:lpstr>Simple, Exponential Algorithm</vt:lpstr>
      <vt:lpstr>A Few Tricks</vt:lpstr>
      <vt:lpstr>Example: Projecting FD’s</vt:lpstr>
      <vt:lpstr>Example -- Continued</vt:lpstr>
      <vt:lpstr>A Geometric View of FD’s</vt:lpstr>
      <vt:lpstr>Example: R(A,B)</vt:lpstr>
      <vt:lpstr>An FD is a Subset of Instances</vt:lpstr>
      <vt:lpstr>Example: A -&gt; B for R(A,B)</vt:lpstr>
      <vt:lpstr>Representing Sets of FD’s</vt:lpstr>
      <vt:lpstr>Example</vt:lpstr>
      <vt:lpstr>Implication of FD’s</vt:lpstr>
      <vt:lpstr>Example</vt:lpstr>
      <vt:lpstr>Relational Schema Design</vt:lpstr>
      <vt:lpstr>Example of Bad Design</vt:lpstr>
      <vt:lpstr>This Bad Design Also Exhibits Anomalies</vt:lpstr>
      <vt:lpstr>Example</vt:lpstr>
      <vt:lpstr>Boyce-Codd Normal Form </vt:lpstr>
      <vt:lpstr>Example</vt:lpstr>
      <vt:lpstr>Another Example</vt:lpstr>
      <vt:lpstr>Decomposition into BCNF</vt:lpstr>
      <vt:lpstr>Decompose R  Using X  -&gt; Y</vt:lpstr>
      <vt:lpstr>Decomposition Picture</vt:lpstr>
      <vt:lpstr>Example: BCNF Decomposition</vt:lpstr>
      <vt:lpstr>Example -- Continued</vt:lpstr>
      <vt:lpstr>Example -- Continued</vt:lpstr>
      <vt:lpstr>Example -- Concluded</vt:lpstr>
      <vt:lpstr>Third Normal Form -- Motivation</vt:lpstr>
      <vt:lpstr>We Cannot Enforce FD’s</vt:lpstr>
      <vt:lpstr>An Unenforceable FD</vt:lpstr>
      <vt:lpstr>3NF Let Us Avoid This Problem</vt:lpstr>
      <vt:lpstr>Example: 3NF</vt:lpstr>
      <vt:lpstr>What 3NF and BCNF Give You</vt:lpstr>
      <vt:lpstr>More on Lossless Join</vt:lpstr>
      <vt:lpstr>3NF and BCNF -- Continued</vt:lpstr>
      <vt:lpstr>3NF Synthesis Algorithm</vt:lpstr>
      <vt:lpstr>Constructing a Minimal Basis</vt:lpstr>
      <vt:lpstr>3NF Synthesis – (2)</vt:lpstr>
      <vt:lpstr>Example: 3NF Synthesis</vt:lpstr>
      <vt:lpstr>Why It Works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Jisan Reza</cp:lastModifiedBy>
  <cp:revision>316</cp:revision>
  <dcterms:created xsi:type="dcterms:W3CDTF">2002-03-23T20:14:09Z</dcterms:created>
  <dcterms:modified xsi:type="dcterms:W3CDTF">2020-02-21T19:14:37Z</dcterms:modified>
</cp:coreProperties>
</file>