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1" r:id="rId2"/>
    <p:sldId id="292" r:id="rId3"/>
    <p:sldId id="293" r:id="rId4"/>
    <p:sldId id="294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6" autoAdjust="0"/>
    <p:restoredTop sz="96357" autoAdjust="0"/>
  </p:normalViewPr>
  <p:slideViewPr>
    <p:cSldViewPr>
      <p:cViewPr>
        <p:scale>
          <a:sx n="100" d="100"/>
          <a:sy n="100" d="100"/>
        </p:scale>
        <p:origin x="2496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4992-0CC2-4F6D-88DC-840B671CC375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7C91-8028-4635-AA4A-E60D4466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5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B7C91-8028-4635-AA4A-E60D4466FF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5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B7C91-8028-4635-AA4A-E60D4466FF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4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B7C91-8028-4635-AA4A-E60D4466FF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3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772400" cy="360040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sz="3100" dirty="0"/>
            </a:br>
            <a:r>
              <a:rPr lang="en-US" altLang="zh-CN" sz="3100" dirty="0">
                <a:latin typeface="+mj-ea"/>
              </a:rPr>
              <a:t>SDK</a:t>
            </a:r>
            <a:r>
              <a:rPr lang="zh-CN" altLang="en-US" sz="3100" dirty="0">
                <a:latin typeface="+mj-ea"/>
              </a:rPr>
              <a:t>平台</a:t>
            </a:r>
            <a:r>
              <a:rPr lang="en-US" altLang="zh-CN" sz="3100" dirty="0">
                <a:latin typeface="+mj-ea"/>
              </a:rPr>
              <a:t>CICD</a:t>
            </a:r>
            <a:r>
              <a:rPr lang="zh-CN" altLang="en-US" sz="3100" dirty="0">
                <a:latin typeface="+mj-ea"/>
              </a:rPr>
              <a:t>整体流程和基础能力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2029D3-8036-4DD1-8344-56B40F01A176}"/>
              </a:ext>
            </a:extLst>
          </p:cNvPr>
          <p:cNvSpPr txBox="1"/>
          <p:nvPr/>
        </p:nvSpPr>
        <p:spPr>
          <a:xfrm>
            <a:off x="251520" y="4365104"/>
            <a:ext cx="8784976" cy="255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、开发的业务活动遵循 开发分支，主干，量产分支的管理策略。从开发分支到主干的代码提交需要满足 编译通过，</a:t>
            </a:r>
            <a:r>
              <a:rPr lang="en-US" altLang="zh-CN" sz="1200" dirty="0"/>
              <a:t>code review</a:t>
            </a:r>
            <a:r>
              <a:rPr lang="zh-CN" altLang="en-US" sz="1200" dirty="0"/>
              <a:t>，静态检查，冒烟测试 通过的要求。在</a:t>
            </a:r>
            <a:r>
              <a:rPr lang="en-US" altLang="zh-CN" sz="1200" dirty="0"/>
              <a:t>Jira highlight</a:t>
            </a:r>
            <a:r>
              <a:rPr lang="zh-CN" altLang="en-US" sz="1200" dirty="0"/>
              <a:t>的问题点，允许从主干</a:t>
            </a:r>
            <a:r>
              <a:rPr lang="en-US" altLang="zh-CN" sz="1200" dirty="0"/>
              <a:t>cherry pick</a:t>
            </a:r>
            <a:r>
              <a:rPr lang="zh-CN" altLang="en-US" sz="1200" dirty="0"/>
              <a:t>到量产分支。版本发布从</a:t>
            </a:r>
            <a:r>
              <a:rPr lang="en-US" altLang="zh-CN" sz="1200" dirty="0"/>
              <a:t>Jira </a:t>
            </a:r>
            <a:r>
              <a:rPr lang="zh-CN" altLang="en-US" sz="1200" dirty="0"/>
              <a:t>一键式触发完成， 触发编译和相关自动化测试。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、从代码提交到版本发布的整个业务活动涉及到 需求和</a:t>
            </a:r>
            <a:r>
              <a:rPr lang="en-US" altLang="zh-CN" sz="1200" dirty="0"/>
              <a:t>Bug</a:t>
            </a:r>
            <a:r>
              <a:rPr lang="zh-CN" altLang="en-US" sz="1200" dirty="0"/>
              <a:t>管理，代码管理，代码质量检查，编译构建，自动化测试，版本发布管理等多种基础</a:t>
            </a:r>
            <a:r>
              <a:rPr lang="en-US" altLang="zh-CN" sz="1200" dirty="0"/>
              <a:t>IT</a:t>
            </a:r>
            <a:r>
              <a:rPr lang="zh-CN" altLang="en-US" sz="1200" dirty="0"/>
              <a:t>设施和相关的工具。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en-US" altLang="zh-CN" sz="1200" dirty="0"/>
              <a:t>Jenkins</a:t>
            </a:r>
            <a:r>
              <a:rPr lang="zh-CN" altLang="en-US" sz="1200" dirty="0"/>
              <a:t>的构建分成三种类型，门禁构建（代码提交到主干前的构建），日构建（定时构建），正式版本构建。个人构建（可以在个人本地直接编译不经过</a:t>
            </a:r>
            <a:r>
              <a:rPr lang="en-US" altLang="zh-CN" sz="1200" dirty="0"/>
              <a:t>Jenkins </a:t>
            </a:r>
            <a:r>
              <a:rPr lang="zh-CN" altLang="en-US" sz="1200" dirty="0"/>
              <a:t>，不启动测试）。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、质量保证的三个等级为 冒烟测试（全自动化基本功能，对应门禁构建），冒烟</a:t>
            </a:r>
            <a:r>
              <a:rPr lang="en-US" altLang="zh-CN" sz="1200" dirty="0"/>
              <a:t>+</a:t>
            </a:r>
            <a:r>
              <a:rPr lang="zh-CN" altLang="en-US" sz="1200" dirty="0"/>
              <a:t>全量接口自动化测试（全自动化，对应日构建），全量测试 （自动化测试</a:t>
            </a:r>
            <a:r>
              <a:rPr lang="en-US" altLang="zh-CN" sz="1200" dirty="0"/>
              <a:t>+</a:t>
            </a:r>
            <a:r>
              <a:rPr lang="zh-CN" altLang="en-US" sz="1200" dirty="0"/>
              <a:t>手动测试，对应 主干和量产分支的正式版本。回归测试可以取全量测试中的部分用例。 ）</a:t>
            </a:r>
            <a:endParaRPr lang="en-US" altLang="zh-CN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CF465A-D0D3-4487-A689-F675FDE2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5" y="620688"/>
            <a:ext cx="741521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9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95019"/>
            <a:ext cx="7772400" cy="360040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sz="3100" dirty="0"/>
            </a:br>
            <a:r>
              <a:rPr lang="en-US" altLang="zh-CN" sz="3100" dirty="0">
                <a:latin typeface="+mj-ea"/>
              </a:rPr>
              <a:t>CI</a:t>
            </a:r>
            <a:r>
              <a:rPr kumimoji="1" lang="zh-CN" altLang="en-US" sz="3100" dirty="0">
                <a:latin typeface="+mj-ea"/>
              </a:rPr>
              <a:t>持续集成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88D7CE-EF22-45B8-8FD7-F3810DDA5D13}"/>
              </a:ext>
            </a:extLst>
          </p:cNvPr>
          <p:cNvSpPr/>
          <p:nvPr/>
        </p:nvSpPr>
        <p:spPr>
          <a:xfrm>
            <a:off x="6387070" y="555059"/>
            <a:ext cx="27188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CI</a:t>
            </a:r>
            <a:r>
              <a:rPr lang="zh-CN" altLang="en-US" sz="1200" dirty="0"/>
              <a:t>要达成的目的是通过代码提交流程确保代码的提交符合质量要求， 通过自动化测试快速反馈提交质量。确保主干的基本功能稳定。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CI</a:t>
            </a:r>
            <a:r>
              <a:rPr lang="zh-CN" altLang="en-US" sz="1200" dirty="0"/>
              <a:t>主要 流程和要求 </a:t>
            </a:r>
            <a:r>
              <a:rPr lang="en-US" altLang="zh-CN" sz="1200" dirty="0"/>
              <a:t>(P0 </a:t>
            </a:r>
            <a:r>
              <a:rPr lang="zh-CN" altLang="en-US" sz="1200" dirty="0"/>
              <a:t>高优先级</a:t>
            </a:r>
            <a:r>
              <a:rPr lang="en-US" altLang="zh-CN" sz="1200" dirty="0"/>
              <a:t>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代码提交需要关联</a:t>
            </a:r>
            <a:r>
              <a:rPr lang="en-US" altLang="zh-CN" sz="1200" dirty="0" err="1"/>
              <a:t>Gira</a:t>
            </a:r>
            <a:r>
              <a:rPr lang="zh-CN" altLang="en-US" sz="1200" dirty="0"/>
              <a:t>的需求或者</a:t>
            </a:r>
            <a:r>
              <a:rPr lang="en-US" altLang="zh-CN" sz="1200" dirty="0"/>
              <a:t>bug ID</a:t>
            </a:r>
            <a:r>
              <a:rPr lang="zh-CN" altLang="en-US" sz="1200" dirty="0"/>
              <a:t>，在</a:t>
            </a:r>
            <a:r>
              <a:rPr lang="en-US" altLang="zh-CN" sz="1200" dirty="0"/>
              <a:t>Gerrit</a:t>
            </a:r>
            <a:r>
              <a:rPr lang="zh-CN" altLang="en-US" sz="1200" dirty="0"/>
              <a:t>页面可以查询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代码提交到主干，需要满足</a:t>
            </a:r>
            <a:r>
              <a:rPr lang="en-US" altLang="zh-CN" sz="1200" dirty="0"/>
              <a:t>code review (P0)</a:t>
            </a:r>
            <a:r>
              <a:rPr lang="zh-CN" altLang="en-US" sz="1200" dirty="0"/>
              <a:t> ，</a:t>
            </a:r>
            <a:r>
              <a:rPr lang="en-US" altLang="zh-CN" sz="1200" dirty="0"/>
              <a:t>Jenkins</a:t>
            </a:r>
            <a:r>
              <a:rPr lang="zh-CN" altLang="en-US" sz="1200" dirty="0"/>
              <a:t>编译通过</a:t>
            </a:r>
            <a:r>
              <a:rPr lang="en-US" altLang="zh-CN" sz="1200" dirty="0"/>
              <a:t>(P0) </a:t>
            </a:r>
            <a:r>
              <a:rPr lang="zh-CN" altLang="en-US" sz="1200" dirty="0"/>
              <a:t>，静态代码检查通过</a:t>
            </a:r>
            <a:r>
              <a:rPr lang="en-US" altLang="zh-CN" sz="1200" dirty="0"/>
              <a:t>(P0) </a:t>
            </a:r>
            <a:r>
              <a:rPr lang="zh-CN" altLang="en-US" sz="1200" dirty="0"/>
              <a:t>，冒烟测试通过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en-US" altLang="zh-CN" sz="1200" dirty="0"/>
              <a:t>Jenkins</a:t>
            </a:r>
            <a:r>
              <a:rPr lang="zh-CN" altLang="en-US" sz="1200" dirty="0"/>
              <a:t>定时启动日构建，取主干的版本。通过</a:t>
            </a:r>
            <a:r>
              <a:rPr lang="en-US" altLang="zh-CN" sz="1200" dirty="0" err="1"/>
              <a:t>CMake</a:t>
            </a:r>
            <a:r>
              <a:rPr lang="zh-CN" altLang="en-US" sz="1200" dirty="0"/>
              <a:t>插件触发编译构建服务器，编译的</a:t>
            </a:r>
            <a:r>
              <a:rPr lang="en-US" altLang="zh-CN" sz="1200" dirty="0"/>
              <a:t>bin</a:t>
            </a:r>
            <a:r>
              <a:rPr lang="zh-CN" altLang="en-US" sz="1200" dirty="0"/>
              <a:t>备份在版本服务器 </a:t>
            </a:r>
            <a:r>
              <a:rPr lang="en-US" altLang="zh-CN" sz="1200" dirty="0"/>
              <a:t>(P0)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Jenkins</a:t>
            </a:r>
            <a:r>
              <a:rPr lang="zh-CN" altLang="en-US" sz="1200" dirty="0"/>
              <a:t>在编译成功（看</a:t>
            </a:r>
            <a:r>
              <a:rPr lang="en-US" altLang="zh-CN" sz="1200" dirty="0"/>
              <a:t>log parse</a:t>
            </a:r>
            <a:r>
              <a:rPr lang="zh-CN" altLang="en-US" sz="1200" dirty="0"/>
              <a:t>结果</a:t>
            </a:r>
            <a:r>
              <a:rPr lang="en-US" altLang="zh-CN" sz="1200" dirty="0"/>
              <a:t>)</a:t>
            </a:r>
            <a:r>
              <a:rPr lang="zh-CN" altLang="en-US" sz="1200" dirty="0"/>
              <a:t>之后，</a:t>
            </a:r>
            <a:r>
              <a:rPr lang="en-US" altLang="zh-CN" sz="1200" dirty="0"/>
              <a:t>post build</a:t>
            </a:r>
            <a:r>
              <a:rPr lang="zh-CN" altLang="en-US" sz="1200" dirty="0"/>
              <a:t>插件通知</a:t>
            </a:r>
            <a:r>
              <a:rPr lang="en-US" altLang="zh-CN" sz="1200" dirty="0"/>
              <a:t>MS</a:t>
            </a:r>
            <a:r>
              <a:rPr lang="zh-CN" altLang="en-US" sz="1200" dirty="0"/>
              <a:t>测试平台，启根据构建类型 （个人集成主干构建或者正式版本构建）启动相关的测试 （冒烟测试或者日构建测试）</a:t>
            </a:r>
            <a:r>
              <a:rPr lang="en-US" altLang="zh-CN" sz="1200" dirty="0"/>
              <a:t> (P0)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MS</a:t>
            </a:r>
            <a:r>
              <a:rPr lang="zh-CN" altLang="en-US" sz="1200" dirty="0"/>
              <a:t>测试平台下发测试任务到测试</a:t>
            </a:r>
            <a:r>
              <a:rPr lang="en-US" altLang="zh-CN" sz="1200" dirty="0"/>
              <a:t>PC</a:t>
            </a:r>
            <a:r>
              <a:rPr lang="zh-CN" altLang="en-US" sz="1200" dirty="0"/>
              <a:t>，测试</a:t>
            </a:r>
            <a:r>
              <a:rPr lang="en-US" altLang="zh-CN" sz="1200" dirty="0"/>
              <a:t>PC</a:t>
            </a:r>
            <a:r>
              <a:rPr lang="zh-CN" altLang="en-US" sz="1200" dirty="0"/>
              <a:t>对 </a:t>
            </a:r>
            <a:r>
              <a:rPr lang="en-US" altLang="zh-CN" sz="1200" dirty="0"/>
              <a:t>DUT </a:t>
            </a:r>
            <a:r>
              <a:rPr lang="zh-CN" altLang="en-US" sz="1200" dirty="0"/>
              <a:t>（待测硬件）进行复位（通过和</a:t>
            </a:r>
            <a:r>
              <a:rPr lang="en-US" altLang="zh-CN" sz="1200" dirty="0"/>
              <a:t>bootloader</a:t>
            </a:r>
            <a:r>
              <a:rPr lang="zh-CN" altLang="en-US" sz="1200" dirty="0"/>
              <a:t>的通信），下载</a:t>
            </a:r>
            <a:r>
              <a:rPr lang="en-US" altLang="zh-CN" sz="1200" dirty="0"/>
              <a:t>test bin (P0)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执行</a:t>
            </a:r>
            <a:r>
              <a:rPr lang="en-US" altLang="zh-CN" sz="1200" dirty="0"/>
              <a:t>test bin</a:t>
            </a:r>
            <a:r>
              <a:rPr lang="zh-CN" altLang="en-US" sz="1200" dirty="0"/>
              <a:t>，通过自动化测试框架执行自动化测试用例。</a:t>
            </a:r>
            <a:r>
              <a:rPr lang="en-US" altLang="zh-CN" sz="1200" dirty="0"/>
              <a:t> unity</a:t>
            </a:r>
            <a:r>
              <a:rPr lang="zh-CN" altLang="en-US" sz="1200" dirty="0"/>
              <a:t>测试框架通过串口回传每个测试用例的执行结果  </a:t>
            </a:r>
            <a:r>
              <a:rPr lang="en-US" altLang="zh-CN" sz="1200" dirty="0"/>
              <a:t>(P0)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MS</a:t>
            </a:r>
            <a:r>
              <a:rPr lang="zh-CN" altLang="en-US" sz="1200" dirty="0"/>
              <a:t>测试平台收集测试结果并生成测试报表在测试平台展现</a:t>
            </a:r>
            <a:endParaRPr lang="en-US" altLang="zh-CN" sz="1200" dirty="0"/>
          </a:p>
          <a:p>
            <a:pPr marL="228600" indent="-228600">
              <a:buAutoNum type="arabicPeriod"/>
            </a:pPr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9D3BD5-1967-4F2C-A593-43352FAF0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555059"/>
            <a:ext cx="6351574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8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68499"/>
            <a:ext cx="7772400" cy="360040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sz="3100" dirty="0"/>
            </a:br>
            <a:r>
              <a:rPr lang="en-US" altLang="zh-CN" sz="3100" dirty="0">
                <a:latin typeface="+mj-ea"/>
              </a:rPr>
              <a:t>CD</a:t>
            </a:r>
            <a:r>
              <a:rPr kumimoji="1" lang="zh-CN" altLang="en-US" sz="3100" dirty="0">
                <a:latin typeface="+mj-ea"/>
              </a:rPr>
              <a:t>持续交付 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D971D5-F796-4DDA-A011-81AC324CA9A5}"/>
              </a:ext>
            </a:extLst>
          </p:cNvPr>
          <p:cNvSpPr/>
          <p:nvPr/>
        </p:nvSpPr>
        <p:spPr>
          <a:xfrm>
            <a:off x="323528" y="4293096"/>
            <a:ext cx="80854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CD</a:t>
            </a:r>
            <a:r>
              <a:rPr lang="zh-CN" altLang="en-US" sz="1200" dirty="0"/>
              <a:t>要达成的目的是通过需求的分解和迭代集成，确保稳定的版本交付节奏；通过开发分支、主干、量产分支的质量管控，确保主干的高质量水平和量产分支的持续发布。</a:t>
            </a:r>
            <a:endParaRPr lang="en-US" altLang="zh-CN" sz="1200" dirty="0"/>
          </a:p>
          <a:p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代码的提交流程遵循 提交开发分支</a:t>
            </a:r>
            <a:r>
              <a:rPr lang="en-US" altLang="zh-CN" sz="1200" dirty="0"/>
              <a:t> </a:t>
            </a:r>
            <a:r>
              <a:rPr lang="en-US" altLang="zh-CN" sz="1200" dirty="0">
                <a:sym typeface="Wingdings" panose="05000000000000000000" pitchFamily="2" charset="2"/>
              </a:rPr>
              <a:t></a:t>
            </a:r>
            <a:r>
              <a:rPr lang="zh-CN" altLang="en-US" sz="1200" dirty="0"/>
              <a:t>提交</a:t>
            </a:r>
            <a:r>
              <a:rPr lang="zh-CN" altLang="en-US" sz="1200" dirty="0">
                <a:sym typeface="Wingdings" panose="05000000000000000000" pitchFamily="2" charset="2"/>
              </a:rPr>
              <a:t>主干 </a:t>
            </a:r>
            <a:r>
              <a:rPr lang="en-US" altLang="zh-CN" sz="1200" dirty="0">
                <a:sym typeface="Wingdings" panose="05000000000000000000" pitchFamily="2" charset="2"/>
              </a:rPr>
              <a:t> </a:t>
            </a:r>
            <a:r>
              <a:rPr lang="zh-CN" altLang="en-US" sz="1200" dirty="0"/>
              <a:t> </a:t>
            </a:r>
            <a:r>
              <a:rPr lang="en-US" altLang="zh-CN" sz="1200" dirty="0"/>
              <a:t>cherry pick</a:t>
            </a:r>
            <a:r>
              <a:rPr lang="zh-CN" altLang="en-US" sz="1200" dirty="0"/>
              <a:t>量产分支的顺序。需要确保主干是稳定的并且所有的代码都在这里。</a:t>
            </a:r>
            <a:r>
              <a:rPr lang="en-US" altLang="zh-CN" sz="1200" dirty="0"/>
              <a:t>IT</a:t>
            </a:r>
            <a:r>
              <a:rPr lang="zh-CN" altLang="en-US" sz="1200" dirty="0"/>
              <a:t>管控 不允许直接提交主干，</a:t>
            </a:r>
            <a:r>
              <a:rPr lang="en-US" altLang="zh-CN" sz="1200" dirty="0"/>
              <a:t> IT</a:t>
            </a:r>
            <a:r>
              <a:rPr lang="zh-CN" altLang="en-US" sz="1200" dirty="0"/>
              <a:t>管控 量产分支只能</a:t>
            </a:r>
            <a:r>
              <a:rPr lang="en-US" altLang="zh-CN" sz="1200" dirty="0"/>
              <a:t>CP</a:t>
            </a:r>
            <a:r>
              <a:rPr lang="zh-CN" altLang="en-US" sz="1200" dirty="0"/>
              <a:t>，不能直接提交。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开发分支基于通过冒烟测试的日构建版本拉出。可以个人拉出做</a:t>
            </a:r>
            <a:r>
              <a:rPr lang="en-US" altLang="zh-CN" sz="1200" dirty="0"/>
              <a:t>bug</a:t>
            </a:r>
            <a:r>
              <a:rPr lang="zh-CN" altLang="en-US" sz="1200" dirty="0"/>
              <a:t>修复或者新需求开发，也可以按照开发小组拉出做新需求开发 （在这种情况下，所有开发人员的提交先集成到开发分支）。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从开发分支合入主干需要遵循前文（</a:t>
            </a:r>
            <a:r>
              <a:rPr lang="en-US" altLang="zh-CN" sz="1200" dirty="0"/>
              <a:t>CI</a:t>
            </a:r>
            <a:r>
              <a:rPr lang="zh-CN" altLang="en-US" sz="1200" dirty="0"/>
              <a:t>持续集成）描述的质量要求。集成测试和验收在主干迭代进行。当需求全部完成且无严重问题之后，经过评审 可以拉取量产分支。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量产分支的修改必须是受控的，只有在 </a:t>
            </a:r>
            <a:r>
              <a:rPr lang="en-US" altLang="zh-CN" sz="1200" dirty="0"/>
              <a:t>Jira highlight</a:t>
            </a:r>
            <a:r>
              <a:rPr lang="zh-CN" altLang="en-US" sz="1200" dirty="0"/>
              <a:t>出来的</a:t>
            </a:r>
            <a:r>
              <a:rPr lang="en-US" altLang="zh-CN" sz="1200" dirty="0"/>
              <a:t>bug</a:t>
            </a:r>
            <a:r>
              <a:rPr lang="zh-CN" altLang="en-US" sz="1200" dirty="0"/>
              <a:t>，其对应的</a:t>
            </a:r>
            <a:r>
              <a:rPr lang="en-US" altLang="zh-CN" sz="1200" dirty="0"/>
              <a:t>git commit</a:t>
            </a:r>
            <a:r>
              <a:rPr lang="zh-CN" altLang="en-US" sz="1200" dirty="0"/>
              <a:t>才被允许</a:t>
            </a:r>
            <a:r>
              <a:rPr lang="en-US" altLang="zh-CN" sz="1200" dirty="0"/>
              <a:t>cherry pick</a:t>
            </a:r>
            <a:r>
              <a:rPr lang="zh-CN" altLang="en-US" sz="1200" dirty="0"/>
              <a:t>到量产分支。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en-US" altLang="zh-CN" sz="1200" dirty="0"/>
              <a:t>Release Note </a:t>
            </a:r>
            <a:r>
              <a:rPr lang="zh-CN" altLang="en-US" sz="1200" dirty="0"/>
              <a:t>自动化生成，通过汇总该版本的</a:t>
            </a:r>
            <a:r>
              <a:rPr lang="en-US" altLang="zh-CN" sz="1200" dirty="0"/>
              <a:t>commit id</a:t>
            </a:r>
            <a:r>
              <a:rPr lang="zh-CN" altLang="en-US" sz="1200" dirty="0"/>
              <a:t>和上次发布版本的</a:t>
            </a:r>
            <a:r>
              <a:rPr lang="en-US" altLang="zh-CN" sz="1200" dirty="0"/>
              <a:t>commit id</a:t>
            </a:r>
            <a:r>
              <a:rPr lang="zh-CN" altLang="en-US" sz="1200" dirty="0"/>
              <a:t>之间所有的提交实现。在代码提交的时候，需要有模板填写完成该提交对应的</a:t>
            </a:r>
            <a:r>
              <a:rPr lang="en-US" altLang="zh-CN" sz="1200" dirty="0"/>
              <a:t>Bug/</a:t>
            </a:r>
            <a:r>
              <a:rPr lang="zh-CN" altLang="en-US" sz="1200" dirty="0"/>
              <a:t>需求，修改的方案等信息。</a:t>
            </a:r>
            <a:endParaRPr lang="en-US" altLang="zh-CN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3B57C0-B41F-458D-A745-B49AB973B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9" y="548680"/>
            <a:ext cx="762503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3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68499"/>
            <a:ext cx="7772400" cy="360040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sz="3100" dirty="0"/>
            </a:br>
            <a:r>
              <a:rPr lang="en-US" altLang="zh-CN" sz="3100" dirty="0">
                <a:latin typeface="+mj-ea"/>
              </a:rPr>
              <a:t>SDK</a:t>
            </a:r>
            <a:r>
              <a:rPr lang="zh-CN" altLang="en-US" sz="3100" dirty="0">
                <a:latin typeface="+mj-ea"/>
              </a:rPr>
              <a:t>平台</a:t>
            </a:r>
            <a:r>
              <a:rPr lang="en-US" altLang="zh-CN" sz="3100" dirty="0">
                <a:latin typeface="+mj-ea"/>
              </a:rPr>
              <a:t>CICD</a:t>
            </a:r>
            <a:r>
              <a:rPr lang="zh-CN" altLang="en-US" sz="3100" dirty="0">
                <a:latin typeface="+mj-ea"/>
              </a:rPr>
              <a:t>项目实施计划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9DE69F-7BB3-4C07-9835-A44F87A18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37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28402</TotalTime>
  <Words>794</Words>
  <Application>Microsoft Office PowerPoint</Application>
  <PresentationFormat>全屏显示(4:3)</PresentationFormat>
  <Paragraphs>28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宋体</vt:lpstr>
      <vt:lpstr>Arial</vt:lpstr>
      <vt:lpstr>Calibri</vt:lpstr>
      <vt:lpstr>Wingdings</vt:lpstr>
      <vt:lpstr>Office 主题</vt:lpstr>
      <vt:lpstr> SDK平台CICD整体流程和基础能力 </vt:lpstr>
      <vt:lpstr> CI持续集成  </vt:lpstr>
      <vt:lpstr> CD持续交付   </vt:lpstr>
      <vt:lpstr> SDK平台CICD项目实施计划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项目需求的理解</dc:title>
  <dc:creator>薛鹏宇</dc:creator>
  <cp:lastModifiedBy>薛鹏宇</cp:lastModifiedBy>
  <cp:revision>1138</cp:revision>
  <dcterms:created xsi:type="dcterms:W3CDTF">2021-12-05T07:08:32Z</dcterms:created>
  <dcterms:modified xsi:type="dcterms:W3CDTF">2022-01-18T10:01:39Z</dcterms:modified>
</cp:coreProperties>
</file>