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0799763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6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353596"/>
            <a:ext cx="8099822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1134809"/>
            <a:ext cx="8099822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FE57-DF61-400F-B427-FFCCB1F97E25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8C50-363A-43C8-B93D-0D3FDDB62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39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FE57-DF61-400F-B427-FFCCB1F97E25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8C50-363A-43C8-B93D-0D3FDDB62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29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115032"/>
            <a:ext cx="2328699" cy="18309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115032"/>
            <a:ext cx="6851100" cy="183099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FE57-DF61-400F-B427-FFCCB1F97E25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8C50-363A-43C8-B93D-0D3FDDB62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42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FE57-DF61-400F-B427-FFCCB1F97E25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8C50-363A-43C8-B93D-0D3FDDB62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11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538647"/>
            <a:ext cx="9314796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445894"/>
            <a:ext cx="9314796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FE57-DF61-400F-B427-FFCCB1F97E25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8C50-363A-43C8-B93D-0D3FDDB62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31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575157"/>
            <a:ext cx="4589899" cy="1370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575157"/>
            <a:ext cx="4589899" cy="1370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FE57-DF61-400F-B427-FFCCB1F97E25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8C50-363A-43C8-B93D-0D3FDDB62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1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15031"/>
            <a:ext cx="9314796" cy="41761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529645"/>
            <a:ext cx="4568806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789215"/>
            <a:ext cx="4568806" cy="11608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529645"/>
            <a:ext cx="4591306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789215"/>
            <a:ext cx="4591306" cy="11608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FE57-DF61-400F-B427-FFCCB1F97E25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8C50-363A-43C8-B93D-0D3FDDB62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4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FE57-DF61-400F-B427-FFCCB1F97E25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8C50-363A-43C8-B93D-0D3FDDB62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76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FE57-DF61-400F-B427-FFCCB1F97E25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8C50-363A-43C8-B93D-0D3FDDB62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69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144039"/>
            <a:ext cx="3483204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311085"/>
            <a:ext cx="5467380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648176"/>
            <a:ext cx="3483204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FE57-DF61-400F-B427-FFCCB1F97E25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8C50-363A-43C8-B93D-0D3FDDB62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81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144039"/>
            <a:ext cx="3483204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311085"/>
            <a:ext cx="5467380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648176"/>
            <a:ext cx="3483204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FE57-DF61-400F-B427-FFCCB1F97E25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8C50-363A-43C8-B93D-0D3FDDB62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77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115031"/>
            <a:ext cx="9314796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575157"/>
            <a:ext cx="9314796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2002545"/>
            <a:ext cx="2429947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1FE57-DF61-400F-B427-FFCCB1F97E25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2002545"/>
            <a:ext cx="364492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2002545"/>
            <a:ext cx="2429947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D8C50-363A-43C8-B93D-0D3FDDB62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61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kumimoji="1"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DC040D0-FAA5-4DB8-997E-3D94BFF2ABFF}"/>
              </a:ext>
            </a:extLst>
          </p:cNvPr>
          <p:cNvGrpSpPr/>
          <p:nvPr/>
        </p:nvGrpSpPr>
        <p:grpSpPr>
          <a:xfrm>
            <a:off x="365474" y="82920"/>
            <a:ext cx="10068819" cy="1994753"/>
            <a:chOff x="1365862" y="442485"/>
            <a:chExt cx="10068819" cy="1994753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A1020FB0-4AAD-407A-94D4-482519824484}"/>
                </a:ext>
              </a:extLst>
            </p:cNvPr>
            <p:cNvSpPr txBox="1"/>
            <p:nvPr/>
          </p:nvSpPr>
          <p:spPr>
            <a:xfrm>
              <a:off x="3571631" y="839696"/>
              <a:ext cx="78630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7200" b="1" dirty="0">
                  <a:latin typeface="JKゴシックL" panose="02000600000000000000" pitchFamily="2" charset="-128"/>
                  <a:ea typeface="JKゴシックL" panose="02000600000000000000" pitchFamily="2" charset="-128"/>
                </a:rPr>
                <a:t>PocoPota</a:t>
              </a:r>
              <a:r>
                <a:rPr kumimoji="1" lang="ja-JP" altLang="en-US" sz="7200" b="1" dirty="0">
                  <a:latin typeface="JKゴシックL" panose="02000600000000000000" pitchFamily="2" charset="-128"/>
                  <a:ea typeface="JKゴシックL" panose="02000600000000000000" pitchFamily="2" charset="-128"/>
                </a:rPr>
                <a:t>の隠れ家</a:t>
              </a:r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4C480A48-A8C4-4689-872B-2306B2D54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5862" y="442485"/>
              <a:ext cx="1994753" cy="1994753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2746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</Words>
  <Application>Microsoft Office PowerPoint</Application>
  <PresentationFormat>ユーザー設定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JKゴシックL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錦織 大介</dc:creator>
  <cp:lastModifiedBy>錦織 大介</cp:lastModifiedBy>
  <cp:revision>2</cp:revision>
  <dcterms:created xsi:type="dcterms:W3CDTF">2022-03-13T11:41:50Z</dcterms:created>
  <dcterms:modified xsi:type="dcterms:W3CDTF">2022-03-13T11:56:57Z</dcterms:modified>
</cp:coreProperties>
</file>