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C24E44-4A99-466A-B1F3-CC490B152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7754CE-BD59-42A8-AEB8-47B353DFB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1B59D7-9BD3-4EDD-B28B-AED13FF6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64A6-5326-4EB5-A236-D3AAC88F4181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B69C4-B9C3-4CD6-96E1-F47C5AD8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3C6451-EA92-44D1-BA27-8D6F448A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4EE5-6F9E-4E20-8F40-D3CD1B4B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58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BDBCC-3BBF-4E60-8647-8B0934B9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B40C2A-13FB-40F2-84EB-6C37372AC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61DBB3-FCAF-400D-86B7-C90E515B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64A6-5326-4EB5-A236-D3AAC88F4181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CADE42-9456-4609-8EE6-2C026F9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332AFA-9AE3-4FF0-928A-944D83FC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4EE5-6F9E-4E20-8F40-D3CD1B4B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02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182002-D822-471D-B7C0-4EC65881C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12212C-CB87-43BD-B169-4145EDDB8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CD319E-7A34-4987-A873-67F0778A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64A6-5326-4EB5-A236-D3AAC88F4181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3CF700-17F1-47BB-8A93-1EB01E02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446004-893E-4828-92D8-5B08EBF9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4EE5-6F9E-4E20-8F40-D3CD1B4B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93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BCD46F-3A44-49B1-81DF-C33D3EF3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8DA63-1852-4B0B-8115-C23A823E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452575-28AF-43AD-A889-368DA9B8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64A6-5326-4EB5-A236-D3AAC88F4181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BA3D8D-A861-4F7A-ABF4-BA607718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58A9C2-6E6D-402B-BD04-CC688F59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4EE5-6F9E-4E20-8F40-D3CD1B4B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16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A19F9-E0D8-4261-9DED-CA5C3DE3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F93508-193B-4AD3-9B93-EECBCD44C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56F5D-7541-429F-97B3-278EF019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64A6-5326-4EB5-A236-D3AAC88F4181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137EA-22EC-4310-8C4C-787831FE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8B9E89-0331-479D-A942-ADF66593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4EE5-6F9E-4E20-8F40-D3CD1B4B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14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0AD276-DCBC-439A-A399-1E6ADB7C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E3E045-B141-4C8C-9E63-ED98F081A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0BC404-E7F7-4D56-9497-62EABB7DC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3ED7B1-592F-41FD-B050-A2FDAD15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64A6-5326-4EB5-A236-D3AAC88F4181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846441-6C32-43FD-931E-14894733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7AC15-55A4-4CB9-AB42-298AF6ED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4EE5-6F9E-4E20-8F40-D3CD1B4B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90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F7B55F-245C-4530-9EB4-AD2C7B6F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DCC4A3-64ED-4F2F-92A9-4B0B4C2EF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BBD71E-9E20-4B79-AE38-EA8249B3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36230A-D10D-4346-84B4-A232B06B2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0FA0B8-8A50-463A-8730-C00BE6D70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61993D-9BB0-4806-88A2-E0A89D7F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64A6-5326-4EB5-A236-D3AAC88F4181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C976CE-CAF6-425B-8628-E5FB6805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7DB608-FAA5-4F0B-BA4B-79B857B9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4EE5-6F9E-4E20-8F40-D3CD1B4B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D9821-0A9F-40DA-9AA2-4889C846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E42985-6C76-4239-BED5-465C2C1A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64A6-5326-4EB5-A236-D3AAC88F4181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50F23F-8739-4102-9695-405448EE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603682-4C50-4E91-B05C-D1EF1291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4EE5-6F9E-4E20-8F40-D3CD1B4B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5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B10794-39B6-4BF4-9C8E-215A169D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64A6-5326-4EB5-A236-D3AAC88F4181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C1F906-3701-431E-A785-B8E932A2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9279C8-3AF6-442E-BA10-BFC693CE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4EE5-6F9E-4E20-8F40-D3CD1B4B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65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40D1E-8313-471B-94EE-6D290AB8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8B5759-D16E-438E-B94C-E855AD3E7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A0B6CA-A037-4D3D-9213-D17D0CC6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03ECDD-5FD7-4287-83D0-A87E2214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64A6-5326-4EB5-A236-D3AAC88F4181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D1E559-2B4D-4CE8-BF6C-3FB4C834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DA530F-78AE-405B-B88A-A384CB1A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4EE5-6F9E-4E20-8F40-D3CD1B4B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95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1C24D-78DE-4D9B-A5C6-E3F7BBBB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DF22ED0-2B5D-45BA-A3F3-207691B69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07F156-EEA0-4C55-80EF-53AB2E3D4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50D1F3-8044-44B5-A0C1-35F0AED8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64A6-5326-4EB5-A236-D3AAC88F4181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5AE11E-3595-4298-BED8-852E27F1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DB2427-5F73-4840-898E-A1788FCB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4EE5-6F9E-4E20-8F40-D3CD1B4B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35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4891A6-4F0D-4E55-9169-FE8A44A4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C4B2DE-80FE-4D70-89D6-6972D7F2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D6A0AC-BED9-435C-9B89-864FDABDD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64A6-5326-4EB5-A236-D3AAC88F4181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A9A2B4-64BA-4EC5-978D-DEF58446B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4410A2-9970-417F-9EA4-E09644E7B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4EE5-6F9E-4E20-8F40-D3CD1B4B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01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E7D2C6F-0825-4E7C-8BF7-BBEB18211D50}"/>
              </a:ext>
            </a:extLst>
          </p:cNvPr>
          <p:cNvGrpSpPr/>
          <p:nvPr/>
        </p:nvGrpSpPr>
        <p:grpSpPr>
          <a:xfrm>
            <a:off x="879048" y="2325423"/>
            <a:ext cx="10433904" cy="2207154"/>
            <a:chOff x="955248" y="2240756"/>
            <a:chExt cx="10433904" cy="220715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613B8D0-A5D5-4AB3-B421-E3FA32990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248" y="2240756"/>
              <a:ext cx="10433904" cy="2088621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5CD2DE8-46B7-4CB3-8924-3D76E09D4BC8}"/>
                </a:ext>
              </a:extLst>
            </p:cNvPr>
            <p:cNvSpPr/>
            <p:nvPr/>
          </p:nvSpPr>
          <p:spPr>
            <a:xfrm>
              <a:off x="4216400" y="4329377"/>
              <a:ext cx="3911600" cy="118533"/>
            </a:xfrm>
            <a:prstGeom prst="rect">
              <a:avLst/>
            </a:prstGeom>
            <a:solidFill>
              <a:srgbClr val="437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532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錦織 大介</dc:creator>
  <cp:lastModifiedBy>錦織 大介</cp:lastModifiedBy>
  <cp:revision>1</cp:revision>
  <dcterms:created xsi:type="dcterms:W3CDTF">2022-03-13T12:09:56Z</dcterms:created>
  <dcterms:modified xsi:type="dcterms:W3CDTF">2022-03-13T12:10:39Z</dcterms:modified>
</cp:coreProperties>
</file>