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02"/>
  </p:normalViewPr>
  <p:slideViewPr>
    <p:cSldViewPr snapToGrid="0">
      <p:cViewPr varScale="1">
        <p:scale>
          <a:sx n="113" d="100"/>
          <a:sy n="113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748EAE-DBD5-11AF-8A5E-548BCE31F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6883FC-122A-52D1-41F5-31D8680CE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EB5F46-0721-C878-A932-263A81CF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71C55-C31C-69FC-D662-0F7BB38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284544-D1F7-41D3-0DED-7B20F7B6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1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71179-B0C0-CA79-8351-20CCE950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7D832D-F71D-5500-26E4-5D192B922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FA786-4020-8BB1-8F00-F7C447ED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43108-91F7-2619-0E93-09FA1378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B030F1-0058-F802-D1BA-C0DAB09B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17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FE6A54-FD96-CDC9-76BE-B085479AA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FDAFE2-59F1-6FC0-96BF-99D7568CC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D37DEB-BE87-3F9B-D439-BC7DE84F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F4D9D-3355-42D0-4641-679664C2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A7C689-F24F-897C-AF0F-F5577296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5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6CC00-C537-6985-D75C-476C8CE3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5CB39-50C4-2179-9A9B-8809CFF7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D29A01-F945-A138-F79E-F3597914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FC0AD-9E41-33A1-6D4C-B45FDC6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CCC9C-A39B-EE7D-AE0B-693FC68C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6C3B3-42B4-8815-9060-ECD9E098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8703D0-FA61-2374-6CCE-5CBF005C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AD6A0-E465-E971-9566-C5ECB27D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63765-D282-2CAB-8DE5-8EBA58A1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16800-418C-C3A8-8429-A7AFDC8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1019D-985D-D523-DA10-3A460BDF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C86DA4-FF79-DCA8-27F5-C79448CED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94DB33-CE4D-5335-32B5-258A8CD7F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396D3D-A4C2-5BFC-E252-5C7D918E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BDFD6E-DFD9-4BB9-4947-F60815FB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B11DB-53AC-6036-DD7D-C02159CD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23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77276-FB1C-D7BA-E418-F3355EA5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7DA4EC-A7DA-DDC5-D4A0-622FA492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AC7592-B4F7-F93F-4F99-02DC826B3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AC6E6A-2D4C-1003-0282-7D07A30D5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EB952B-74FD-D14F-BD07-9513DDCDE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B0C10E-C27E-A114-76ED-2556C444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FE933F-5DD8-D539-FF05-CDB5D94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E926D4-8C02-2948-C784-F7B187D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56105-7155-D6E8-2110-F834FFA9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393F6C-8C4A-F0C6-F781-95DA7912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283C6-0BF5-DEDF-9426-58020DD0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5D3A42-468B-F631-5D41-F7420CD9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3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5A274A-76DF-6EA2-9527-B624E84E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F049B-081C-9834-3B57-4C5E0AD7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2B46F3-804C-BA8C-AAE0-FE327F1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91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A9113-781F-6ECB-C794-D01646EE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6DBBEF-A31D-3AD9-396B-CE52CA9A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287D79-353C-9DC6-0D83-D3A3AE793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932097-93C8-B744-AF4F-FDE192DE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D9066E-73D2-C181-B248-7E0779AE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4E5641-FF26-CD57-A3E6-5DFDE40B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41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57C2F-CB7F-E966-896B-26FCF425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0AC350-613A-A1F3-583D-92155CC85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4CF1F1-B8F6-246F-9346-92A337265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B04B0A-83C6-2045-A855-64E458EA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C57AED-2C74-A7CB-E14C-81E71258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FF319-46FD-4D55-7EBF-A4211039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CF67A0-B508-7E88-029B-B57CEE2B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AA5C82-35A7-066F-7F65-C58944BE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1FC22-BB55-84AC-8AF0-D9190AAC8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82C1D-C73F-914C-B25D-A19F5E799F4D}" type="datetimeFigureOut">
              <a:rPr kumimoji="1" lang="ja-JP" altLang="en-US" smtClean="0"/>
              <a:t>2025/5/30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4D5F8-6E42-D3B1-5DB8-1761AB257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1EB421-C358-FEBF-F0EA-758124783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6E2F0-A513-4641-87ED-60258411A9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1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図 4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91A98E99-BBEE-0DD5-C260-2DF37FD8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64" r="4775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6E075F5-1020-A473-0960-95DD4F16D415}"/>
              </a:ext>
            </a:extLst>
          </p:cNvPr>
          <p:cNvGrpSpPr/>
          <p:nvPr/>
        </p:nvGrpSpPr>
        <p:grpSpPr>
          <a:xfrm>
            <a:off x="1886297" y="1508760"/>
            <a:ext cx="8419406" cy="3840480"/>
            <a:chOff x="1313724" y="1508760"/>
            <a:chExt cx="8419406" cy="3840480"/>
          </a:xfrm>
        </p:grpSpPr>
        <p:pic>
          <p:nvPicPr>
            <p:cNvPr id="7" name="図 6" descr="テキスト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DED79EF4-E0CA-BE1C-97DA-3F15802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724" y="1508760"/>
              <a:ext cx="3840480" cy="3840480"/>
            </a:xfrm>
            <a:prstGeom prst="rect">
              <a:avLst/>
            </a:prstGeom>
          </p:spPr>
        </p:pic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160D039-6EB2-B727-3E60-1EF5E8B97C99}"/>
                </a:ext>
              </a:extLst>
            </p:cNvPr>
            <p:cNvGrpSpPr/>
            <p:nvPr/>
          </p:nvGrpSpPr>
          <p:grpSpPr>
            <a:xfrm>
              <a:off x="5336473" y="1549494"/>
              <a:ext cx="4396657" cy="3759012"/>
              <a:chOff x="5404270" y="1331982"/>
              <a:chExt cx="4396657" cy="3759012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D39584D-8387-313C-32ED-EAD9E501A417}"/>
                  </a:ext>
                </a:extLst>
              </p:cNvPr>
              <p:cNvSpPr txBox="1"/>
              <p:nvPr/>
            </p:nvSpPr>
            <p:spPr>
              <a:xfrm>
                <a:off x="5404271" y="3982998"/>
                <a:ext cx="439665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600" b="1">
                    <a:solidFill>
                      <a:srgbClr val="FC2A00"/>
                    </a:solidFill>
                    <a:latin typeface="Noto Sans JP Black" panose="020B0200000000000000" pitchFamily="34" charset="-128"/>
                    <a:ea typeface="Noto Sans JP Black" panose="020B0200000000000000" pitchFamily="34" charset="-128"/>
                  </a:rPr>
                  <a:t>売上公開！</a:t>
                </a:r>
                <a:endParaRPr kumimoji="1" lang="ja-JP" altLang="en-US" sz="6600" b="1">
                  <a:solidFill>
                    <a:srgbClr val="FC2A00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endParaRP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243B6251-7EAA-6932-BD29-6C792ED13483}"/>
                  </a:ext>
                </a:extLst>
              </p:cNvPr>
              <p:cNvGrpSpPr/>
              <p:nvPr/>
            </p:nvGrpSpPr>
            <p:grpSpPr>
              <a:xfrm>
                <a:off x="5404270" y="1331982"/>
                <a:ext cx="3840481" cy="2651016"/>
                <a:chOff x="5404270" y="1331982"/>
                <a:chExt cx="3840481" cy="2651016"/>
              </a:xfrm>
            </p:grpSpPr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9D1E559-947B-9372-D539-B3244411E775}"/>
                    </a:ext>
                  </a:extLst>
                </p:cNvPr>
                <p:cNvSpPr txBox="1"/>
                <p:nvPr/>
              </p:nvSpPr>
              <p:spPr>
                <a:xfrm>
                  <a:off x="5404271" y="2875002"/>
                  <a:ext cx="384048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6600" b="1" dirty="0">
                      <a:solidFill>
                        <a:srgbClr val="FC2A00"/>
                      </a:solidFill>
                      <a:latin typeface="Noto Sans JP ExtraBold" panose="020B0200000000000000" pitchFamily="34" charset="-128"/>
                      <a:ea typeface="Noto Sans JP ExtraBold" panose="020B0200000000000000" pitchFamily="34" charset="-128"/>
                    </a:rPr>
                    <a:t>PEPPER.</a:t>
                  </a:r>
                  <a:endParaRPr kumimoji="1" lang="ja-JP" altLang="en-US" sz="6600" b="1">
                    <a:solidFill>
                      <a:srgbClr val="FC2A00"/>
                    </a:solidFill>
                    <a:latin typeface="Noto Sans JP ExtraBold" panose="020B0200000000000000" pitchFamily="34" charset="-128"/>
                    <a:ea typeface="Noto Sans JP ExtraBold" panose="020B0200000000000000" pitchFamily="34" charset="-128"/>
                  </a:endParaRPr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038186A-1E9E-CC28-7C7B-9C476E951663}"/>
                    </a:ext>
                  </a:extLst>
                </p:cNvPr>
                <p:cNvSpPr txBox="1"/>
                <p:nvPr/>
              </p:nvSpPr>
              <p:spPr>
                <a:xfrm>
                  <a:off x="5404271" y="2103492"/>
                  <a:ext cx="286136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6600" b="1" dirty="0">
                      <a:solidFill>
                        <a:srgbClr val="FC2A00"/>
                      </a:solidFill>
                      <a:latin typeface="Noto Sans JP ExtraBold" panose="020B0200000000000000" pitchFamily="34" charset="-128"/>
                      <a:ea typeface="Noto Sans JP ExtraBold" panose="020B0200000000000000" pitchFamily="34" charset="-128"/>
                    </a:rPr>
                    <a:t>THE</a:t>
                  </a:r>
                  <a:endParaRPr kumimoji="1" lang="ja-JP" altLang="en-US" sz="6600" b="1">
                    <a:solidFill>
                      <a:srgbClr val="FC2A00"/>
                    </a:solidFill>
                    <a:latin typeface="Noto Sans JP ExtraBold" panose="020B0200000000000000" pitchFamily="34" charset="-128"/>
                    <a:ea typeface="Noto Sans JP ExtraBold" panose="020B0200000000000000" pitchFamily="34" charset="-128"/>
                  </a:endParaRP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1069E184-8F10-A696-34A7-390226F97B0A}"/>
                    </a:ext>
                  </a:extLst>
                </p:cNvPr>
                <p:cNvSpPr txBox="1"/>
                <p:nvPr/>
              </p:nvSpPr>
              <p:spPr>
                <a:xfrm>
                  <a:off x="5404270" y="1331982"/>
                  <a:ext cx="384048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6600" b="1" dirty="0">
                      <a:solidFill>
                        <a:srgbClr val="FC2A00"/>
                      </a:solidFill>
                      <a:latin typeface="Noto Sans JP ExtraBold" panose="020B0200000000000000" pitchFamily="34" charset="-128"/>
                      <a:ea typeface="Noto Sans JP ExtraBold" panose="020B0200000000000000" pitchFamily="34" charset="-128"/>
                    </a:rPr>
                    <a:t>IMAGINE</a:t>
                  </a:r>
                  <a:endParaRPr kumimoji="1" lang="ja-JP" altLang="en-US" sz="6600" b="1">
                    <a:solidFill>
                      <a:srgbClr val="FC2A00"/>
                    </a:solidFill>
                    <a:latin typeface="Noto Sans JP ExtraBold" panose="020B0200000000000000" pitchFamily="34" charset="-128"/>
                    <a:ea typeface="Noto Sans JP ExtraBold" panose="020B0200000000000000" pitchFamily="34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0098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Noto Sans JP Black</vt:lpstr>
      <vt:lpstr>Noto Sans JP ExtraBold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錦織　大介</dc:creator>
  <cp:lastModifiedBy>錦織　大介</cp:lastModifiedBy>
  <cp:revision>1</cp:revision>
  <dcterms:created xsi:type="dcterms:W3CDTF">2025-05-30T03:37:58Z</dcterms:created>
  <dcterms:modified xsi:type="dcterms:W3CDTF">2025-05-30T07:33:52Z</dcterms:modified>
</cp:coreProperties>
</file>