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62" r:id="rId6"/>
    <p:sldId id="259" r:id="rId7"/>
    <p:sldId id="266" r:id="rId8"/>
    <p:sldId id="264" r:id="rId9"/>
    <p:sldId id="274" r:id="rId10"/>
  </p:sldIdLst>
  <p:sldSz cx="9144000" cy="5143500" type="screen16x9"/>
  <p:notesSz cx="6858000" cy="9144000"/>
  <p:embeddedFontLst>
    <p:embeddedFont>
      <p:font typeface="Bahnschrift Light Condensed" panose="020B0502040204020203" pitchFamily="34" charset="0"/>
      <p:regular r:id="rId12"/>
    </p:embeddedFont>
    <p:embeddedFont>
      <p:font typeface="Barlow Semi Condensed" panose="00000506000000000000" pitchFamily="2" charset="0"/>
      <p:regular r:id="rId13"/>
      <p:bold r:id="rId14"/>
      <p:italic r:id="rId15"/>
      <p:boldItalic r:id="rId16"/>
    </p:embeddedFont>
    <p:embeddedFont>
      <p:font typeface="Barlow Semi Condensed Medium" panose="00000606000000000000" pitchFamily="2" charset="0"/>
      <p:regular r:id="rId17"/>
      <p:bold r:id="rId18"/>
      <p:italic r:id="rId19"/>
      <p:boldItalic r:id="rId20"/>
    </p:embeddedFont>
    <p:embeddedFont>
      <p:font typeface="Fjalla One" panose="02000506040000020004" pitchFamily="2" charset="0"/>
      <p:regular r:id="rId21"/>
    </p:embeddedFont>
    <p:embeddedFont>
      <p:font typeface="Open Sans" panose="020B0606030504020204" pitchFamily="34" charset="0"/>
      <p:regular r:id="rId22"/>
      <p:bold r:id="rId23"/>
      <p:italic r:id="rId24"/>
      <p:boldItalic r:id="rId25"/>
    </p:embeddedFont>
    <p:embeddedFont>
      <p:font typeface="Roboto Condensed Light" panose="020F0502020204030204" pitchFamily="2" charset="0"/>
      <p:regular r:id="rId26"/>
      <p: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9A5972C-3959-442D-A860-4E77E5A77FF1}">
  <a:tblStyle styleId="{39A5972C-3959-442D-A860-4E77E5A77F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g8728718f4e_1_1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4" name="Google Shape;2334;g8728718f4e_1_1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86fa6133bc_4_21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86fa6133bc_4_21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3">
  <p:cSld name="CUSTOM_13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>
            <a:spLocks noGrp="1"/>
          </p:cNvSpPr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84" name="Google Shape;1084;p21"/>
          <p:cNvSpPr txBox="1">
            <a:spLocks noGrp="1"/>
          </p:cNvSpPr>
          <p:nvPr>
            <p:ph type="subTitle" idx="1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5" name="Google Shape;1085;p21"/>
          <p:cNvSpPr txBox="1">
            <a:spLocks noGrp="1"/>
          </p:cNvSpPr>
          <p:nvPr>
            <p:ph type="subTitle" idx="2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6" name="Google Shape;1086;p21"/>
          <p:cNvSpPr txBox="1">
            <a:spLocks noGrp="1"/>
          </p:cNvSpPr>
          <p:nvPr>
            <p:ph type="subTitle" idx="3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7" name="Google Shape;1087;p21"/>
          <p:cNvSpPr txBox="1">
            <a:spLocks noGrp="1"/>
          </p:cNvSpPr>
          <p:nvPr>
            <p:ph type="subTitle" idx="4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8" name="Google Shape;1088;p21"/>
          <p:cNvSpPr txBox="1">
            <a:spLocks noGrp="1"/>
          </p:cNvSpPr>
          <p:nvPr>
            <p:ph type="subTitle" idx="5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9" name="Google Shape;1089;p21"/>
          <p:cNvSpPr txBox="1">
            <a:spLocks noGrp="1"/>
          </p:cNvSpPr>
          <p:nvPr>
            <p:ph type="subTitle" idx="6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8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5" r:id="rId5"/>
    <p:sldLayoutId id="2147483658" r:id="rId6"/>
    <p:sldLayoutId id="2147483659" r:id="rId7"/>
    <p:sldLayoutId id="2147483660" r:id="rId8"/>
    <p:sldLayoutId id="2147483661" r:id="rId9"/>
    <p:sldLayoutId id="2147483667" r:id="rId10"/>
    <p:sldLayoutId id="2147483669" r:id="rId11"/>
    <p:sldLayoutId id="2147483673" r:id="rId12"/>
    <p:sldLayoutId id="2147483674" r:id="rId13"/>
    <p:sldLayoutId id="2147483675" r:id="rId14"/>
    <p:sldLayoutId id="2147483676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3786870" y="44011"/>
            <a:ext cx="4309181" cy="18496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500" dirty="0"/>
              <a:t>Создание шаблона интернет магазина</a:t>
            </a:r>
            <a:endParaRPr sz="35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657350" y="2845979"/>
            <a:ext cx="3264300" cy="16332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300" dirty="0">
                <a:solidFill>
                  <a:schemeClr val="accent1"/>
                </a:solidFill>
              </a:rPr>
              <a:t>Выполнили</a:t>
            </a:r>
            <a:r>
              <a:rPr lang="en-US" sz="2300" dirty="0">
                <a:solidFill>
                  <a:schemeClr val="accent1"/>
                </a:solidFill>
              </a:rPr>
              <a:t>:</a:t>
            </a:r>
            <a:r>
              <a:rPr lang="ru-RU" sz="2300" dirty="0">
                <a:solidFill>
                  <a:schemeClr val="accent1"/>
                </a:solidFill>
              </a:rPr>
              <a:t> студенты группы ИВТ-41-22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300" dirty="0"/>
              <a:t>Иванов В.С.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300" dirty="0">
                <a:solidFill>
                  <a:schemeClr val="accent1"/>
                </a:solidFill>
              </a:rPr>
              <a:t>Паршиков И.Н.</a:t>
            </a: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latin typeface="Fjalla One" panose="020B0604020202020204" charset="0"/>
                <a:cs typeface="Fjalla One" panose="020B0604020202020204" charset="0"/>
              </a:rPr>
              <a:t>Введение</a:t>
            </a:r>
            <a:endParaRPr sz="3600" dirty="0">
              <a:latin typeface="Fjalla One" panose="020B0604020202020204" charset="0"/>
              <a:cs typeface="Fjalla One" panose="020B0604020202020204" charset="0"/>
            </a:endParaRPr>
          </a:p>
        </p:txBody>
      </p:sp>
      <p:sp>
        <p:nvSpPr>
          <p:cNvPr id="1891" name="Google Shape;1891;p36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3144511" cy="35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dirty="0">
                <a:latin typeface="Barlow Semi Condensed" panose="00000506000000000000" pitchFamily="2" charset="0"/>
                <a:ea typeface="Calibri" panose="020F0502020204030204" pitchFamily="34" charset="0"/>
                <a:cs typeface="Calibri" panose="020F0502020204030204" pitchFamily="34" charset="0"/>
                <a:sym typeface="Barlow Semi Condensed"/>
              </a:rPr>
              <a:t>В современном мире интернет магазины стали неотъемлемой частью нашей повседневной жизни. С развитием цифровых технологий и интернет-инфраструктуры</a:t>
            </a:r>
            <a:r>
              <a:rPr lang="ru-RU" sz="1600">
                <a:latin typeface="Barlow Semi Condensed" panose="00000506000000000000" pitchFamily="2" charset="0"/>
                <a:ea typeface="Calibri" panose="020F0502020204030204" pitchFamily="34" charset="0"/>
                <a:cs typeface="Calibri" panose="020F0502020204030204" pitchFamily="34" charset="0"/>
                <a:sym typeface="Barlow Semi Condensed"/>
              </a:rPr>
              <a:t>, электронная </a:t>
            </a:r>
            <a:r>
              <a:rPr lang="ru-RU" sz="1600" dirty="0">
                <a:latin typeface="Barlow Semi Condensed" panose="00000506000000000000" pitchFamily="2" charset="0"/>
                <a:ea typeface="Calibri" panose="020F0502020204030204" pitchFamily="34" charset="0"/>
                <a:cs typeface="Calibri" panose="020F0502020204030204" pitchFamily="34" charset="0"/>
                <a:sym typeface="Barlow Semi Condensed"/>
              </a:rPr>
              <a:t>коммерция получила значительное распространение, предоставляя пользователям возможность приобретать товары и услуги, не выходя из дома.</a:t>
            </a:r>
            <a:endParaRPr sz="1600" dirty="0">
              <a:latin typeface="Barlow Semi Condensed" panose="00000506000000000000" pitchFamily="2" charset="0"/>
              <a:ea typeface="Calibri" panose="020F0502020204030204" pitchFamily="34" charset="0"/>
              <a:cs typeface="Calibri" panose="020F0502020204030204" pitchFamily="34" charset="0"/>
              <a:sym typeface="Barlow Semi Condensed"/>
            </a:endParaRPr>
          </a:p>
        </p:txBody>
      </p:sp>
      <p:pic>
        <p:nvPicPr>
          <p:cNvPr id="1026" name="Picture 2" descr="Введение">
            <a:extLst>
              <a:ext uri="{FF2B5EF4-FFF2-40B4-BE49-F238E27FC236}">
                <a16:creationId xmlns:a16="http://schemas.microsoft.com/office/drawing/2014/main" id="{D2510F30-B700-40CE-A548-85DD34921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048" y="1152150"/>
            <a:ext cx="3220679" cy="322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5568666" y="2625749"/>
            <a:ext cx="3575334" cy="2519354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37"/>
          <p:cNvGrpSpPr/>
          <p:nvPr/>
        </p:nvGrpSpPr>
        <p:grpSpPr>
          <a:xfrm>
            <a:off x="407743" y="588037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407743" y="2131373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407793" y="3818699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9" name="Google Shape;2139;p37"/>
          <p:cNvSpPr txBox="1">
            <a:spLocks noGrp="1"/>
          </p:cNvSpPr>
          <p:nvPr>
            <p:ph type="subTitle" idx="2"/>
          </p:nvPr>
        </p:nvSpPr>
        <p:spPr>
          <a:xfrm>
            <a:off x="1111336" y="757995"/>
            <a:ext cx="6442537" cy="9187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cs typeface="Fjalla One" panose="020B0604020202020204" charset="0"/>
              </a:rPr>
              <a:t>Отсутствие определенного шаблона интернет магазина в </a:t>
            </a:r>
            <a:r>
              <a:rPr lang="en-US" b="0" i="0" dirty="0">
                <a:solidFill>
                  <a:srgbClr val="000000"/>
                </a:solidFill>
                <a:effectLst/>
                <a:latin typeface="Barlow Semi Condensed" panose="00000506000000000000" pitchFamily="2" charset="0"/>
                <a:cs typeface="Fjalla One" panose="020B0604020202020204" charset="0"/>
              </a:rPr>
              <a:t>OPEN-SOURCE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cs typeface="Fjalla One" panose="020B0604020202020204" charset="0"/>
              </a:rPr>
              <a:t>, который можно было бы использовать для создания своего интернет магазина</a:t>
            </a:r>
            <a:endParaRPr dirty="0">
              <a:latin typeface="Barlow Semi Condensed" panose="00000506000000000000" pitchFamily="2" charset="0"/>
              <a:cs typeface="Fjalla One" panose="020B0604020202020204" charset="0"/>
              <a:sym typeface="Barlow Semi Condensed"/>
            </a:endParaRPr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210846" y="391649"/>
            <a:ext cx="3131691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Fjalla One" panose="020B0604020202020204" charset="0"/>
                <a:cs typeface="Fjalla One" panose="020B0604020202020204" charset="0"/>
              </a:rPr>
              <a:t>Определение проблемы</a:t>
            </a:r>
            <a:endParaRPr dirty="0">
              <a:latin typeface="Fjalla One" panose="020B0604020202020204" charset="0"/>
              <a:cs typeface="Fjalla One" panose="020B0604020202020204" charset="0"/>
            </a:endParaRPr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200687" y="1718641"/>
            <a:ext cx="3049388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Fjalla One" panose="020B0604020202020204" charset="0"/>
                <a:cs typeface="Fjalla One" panose="020B0604020202020204" charset="0"/>
              </a:rPr>
              <a:t>Актуальность работы</a:t>
            </a:r>
            <a:endParaRPr dirty="0">
              <a:latin typeface="Fjalla One" panose="020B0604020202020204" charset="0"/>
              <a:cs typeface="Fjalla One" panose="020B0604020202020204" charset="0"/>
            </a:endParaRPr>
          </a:p>
        </p:txBody>
      </p:sp>
      <p:sp>
        <p:nvSpPr>
          <p:cNvPr id="2142" name="Google Shape;2142;p37"/>
          <p:cNvSpPr txBox="1">
            <a:spLocks noGrp="1"/>
          </p:cNvSpPr>
          <p:nvPr>
            <p:ph type="subTitle" idx="4"/>
          </p:nvPr>
        </p:nvSpPr>
        <p:spPr>
          <a:xfrm>
            <a:off x="1105734" y="2067276"/>
            <a:ext cx="5239103" cy="14030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latin typeface="Barlow Semi Condensed" panose="00000506000000000000" pitchFamily="2" charset="0"/>
                <a:cs typeface="Microsoft New Tai Lue" panose="020B0502040204020203" pitchFamily="34" charset="0"/>
              </a:rPr>
              <a:t>Создание шаблона интернет магазина может помочь предпринимателям и разработчикам быстро и эффективно запускать свои онлайн-платформы, удовлетворяя растущие потребности пользователей</a:t>
            </a:r>
            <a:endParaRPr dirty="0">
              <a:latin typeface="Barlow Semi Condensed" panose="00000506000000000000" pitchFamily="2" charset="0"/>
              <a:cs typeface="Microsoft New Tai Lue" panose="020B0502040204020203" pitchFamily="34" charset="0"/>
            </a:endParaRPr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200687" y="3508797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Fjalla One" panose="020B0604020202020204" charset="0"/>
                <a:cs typeface="Fjalla One" panose="020B0604020202020204" charset="0"/>
              </a:rPr>
              <a:t>Постановка цели</a:t>
            </a:r>
            <a:endParaRPr dirty="0">
              <a:latin typeface="Fjalla One" panose="020B0604020202020204" charset="0"/>
              <a:cs typeface="Fjalla One" panose="020B0604020202020204" charset="0"/>
            </a:endParaRPr>
          </a:p>
        </p:txBody>
      </p:sp>
      <p:sp>
        <p:nvSpPr>
          <p:cNvPr id="2144" name="Google Shape;2144;p37"/>
          <p:cNvSpPr txBox="1">
            <a:spLocks noGrp="1"/>
          </p:cNvSpPr>
          <p:nvPr>
            <p:ph type="subTitle" idx="6"/>
          </p:nvPr>
        </p:nvSpPr>
        <p:spPr>
          <a:xfrm>
            <a:off x="1101515" y="3836639"/>
            <a:ext cx="3815421" cy="9473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latin typeface="Barlow Semi Condensed" panose="00000506000000000000" pitchFamily="2" charset="0"/>
              </a:rPr>
              <a:t>Целью проекта является создание собственного шаблона интернет магазина для соответствия спросу</a:t>
            </a:r>
            <a:endParaRPr dirty="0">
              <a:latin typeface="Barlow Semi Condensed" panose="00000506000000000000" pitchFamily="2" charset="0"/>
            </a:endParaRPr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504862" y="74441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496693" y="2280245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487415" y="396644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7" name="Google Shape;2187;p40"/>
          <p:cNvGrpSpPr/>
          <p:nvPr/>
        </p:nvGrpSpPr>
        <p:grpSpPr>
          <a:xfrm>
            <a:off x="7173289" y="4483322"/>
            <a:ext cx="175013" cy="27000"/>
            <a:chOff x="5662375" y="212375"/>
            <a:chExt cx="175013" cy="27000"/>
          </a:xfrm>
        </p:grpSpPr>
        <p:sp>
          <p:nvSpPr>
            <p:cNvPr id="2188" name="Google Shape;2188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9" name="Google Shape;2189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0" name="Google Shape;2190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595959"/>
                </a:solidFill>
              </a:endParaRPr>
            </a:p>
          </p:txBody>
        </p:sp>
      </p:grpSp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999153" y="111263"/>
            <a:ext cx="6988081" cy="15465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latin typeface="Fjalla One" panose="020B0604020202020204" charset="0"/>
                <a:cs typeface="Fjalla One" panose="020B0604020202020204" charset="0"/>
              </a:rPr>
              <a:t>Задачи, которые нужно выполнить для решения задачи</a:t>
            </a:r>
            <a:endParaRPr sz="3600" dirty="0">
              <a:latin typeface="Fjalla One" panose="020B0604020202020204" charset="0"/>
              <a:cs typeface="Fjalla One" panose="020B0604020202020204" charset="0"/>
            </a:endParaRPr>
          </a:p>
        </p:txBody>
      </p:sp>
      <p:sp>
        <p:nvSpPr>
          <p:cNvPr id="2199" name="Google Shape;2199;p40"/>
          <p:cNvSpPr txBox="1">
            <a:spLocks noGrp="1"/>
          </p:cNvSpPr>
          <p:nvPr>
            <p:ph type="subTitle" idx="4"/>
          </p:nvPr>
        </p:nvSpPr>
        <p:spPr>
          <a:xfrm>
            <a:off x="3498353" y="2343486"/>
            <a:ext cx="1994890" cy="21735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Fjalla One" panose="020B0604020202020204" charset="0"/>
                <a:cs typeface="Fjalla One" panose="020B0604020202020204" charset="0"/>
                <a:sym typeface="Barlow Semi Condensed"/>
              </a:rPr>
              <a:t>Определить требования и потребности предпринимателей при создании и управлении интернет магазином</a:t>
            </a:r>
            <a:endParaRPr dirty="0">
              <a:latin typeface="Fjalla One" panose="020B0604020202020204" charset="0"/>
              <a:cs typeface="Fjalla One" panose="020B0604020202020204" charset="0"/>
              <a:sym typeface="Barlow Semi Condensed"/>
            </a:endParaRPr>
          </a:p>
        </p:txBody>
      </p:sp>
      <p:sp>
        <p:nvSpPr>
          <p:cNvPr id="2200" name="Google Shape;2200;p40"/>
          <p:cNvSpPr txBox="1">
            <a:spLocks noGrp="1"/>
          </p:cNvSpPr>
          <p:nvPr>
            <p:ph type="subTitle" idx="5"/>
          </p:nvPr>
        </p:nvSpPr>
        <p:spPr>
          <a:xfrm>
            <a:off x="1004242" y="2340152"/>
            <a:ext cx="1764900" cy="23869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Fjalla One" panose="020B0604020202020204" charset="0"/>
                <a:cs typeface="Fjalla One" panose="020B0604020202020204" charset="0"/>
              </a:rPr>
              <a:t>Изучить существующие шаблоны интернет магазинов и выявит их основные преимущества и недостатки</a:t>
            </a:r>
            <a:endParaRPr dirty="0">
              <a:latin typeface="Fjalla One" panose="020B0604020202020204" charset="0"/>
              <a:cs typeface="Fjalla One" panose="020B0604020202020204" charset="0"/>
              <a:sym typeface="Barlow Semi Condensed"/>
            </a:endParaRPr>
          </a:p>
        </p:txBody>
      </p:sp>
      <p:sp>
        <p:nvSpPr>
          <p:cNvPr id="2201" name="Google Shape;2201;p40"/>
          <p:cNvSpPr txBox="1">
            <a:spLocks noGrp="1"/>
          </p:cNvSpPr>
          <p:nvPr>
            <p:ph type="subTitle" idx="6"/>
          </p:nvPr>
        </p:nvSpPr>
        <p:spPr>
          <a:xfrm>
            <a:off x="6358552" y="2348761"/>
            <a:ext cx="1764900" cy="21480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Fjalla One" panose="020B0604020202020204" charset="0"/>
                <a:cs typeface="Fjalla One" panose="020B0604020202020204" charset="0"/>
              </a:rPr>
              <a:t>Разработать шаблон интернет магазина, учитывающий выявленные требования и потребности</a:t>
            </a:r>
            <a:endParaRPr dirty="0">
              <a:latin typeface="Fjalla One" panose="020B0604020202020204" charset="0"/>
              <a:cs typeface="Fjalla One" panose="020B0604020202020204" charset="0"/>
              <a:sym typeface="Barlow Semi Condensed"/>
            </a:endParaRPr>
          </a:p>
        </p:txBody>
      </p:sp>
      <p:grpSp>
        <p:nvGrpSpPr>
          <p:cNvPr id="39" name="Google Shape;12518;p73">
            <a:extLst>
              <a:ext uri="{FF2B5EF4-FFF2-40B4-BE49-F238E27FC236}">
                <a16:creationId xmlns:a16="http://schemas.microsoft.com/office/drawing/2014/main" id="{3B9F307F-B171-44D2-8E22-598160B0634E}"/>
              </a:ext>
            </a:extLst>
          </p:cNvPr>
          <p:cNvGrpSpPr/>
          <p:nvPr/>
        </p:nvGrpSpPr>
        <p:grpSpPr>
          <a:xfrm>
            <a:off x="1527289" y="1703464"/>
            <a:ext cx="718806" cy="532587"/>
            <a:chOff x="7608988" y="2093194"/>
            <a:chExt cx="817276" cy="672147"/>
          </a:xfrm>
        </p:grpSpPr>
        <p:cxnSp>
          <p:nvCxnSpPr>
            <p:cNvPr id="40" name="Google Shape;12519;p73">
              <a:extLst>
                <a:ext uri="{FF2B5EF4-FFF2-40B4-BE49-F238E27FC236}">
                  <a16:creationId xmlns:a16="http://schemas.microsoft.com/office/drawing/2014/main" id="{09BF7798-0776-46CF-97DB-BFCCF90BB099}"/>
                </a:ext>
              </a:extLst>
            </p:cNvPr>
            <p:cNvCxnSpPr/>
            <p:nvPr/>
          </p:nvCxnSpPr>
          <p:spPr>
            <a:xfrm rot="5400000" flipH="1">
              <a:off x="7620257" y="2136491"/>
              <a:ext cx="129900" cy="111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Google Shape;12520;p73">
              <a:extLst>
                <a:ext uri="{FF2B5EF4-FFF2-40B4-BE49-F238E27FC236}">
                  <a16:creationId xmlns:a16="http://schemas.microsoft.com/office/drawing/2014/main" id="{8E57E846-D42D-4505-B0C5-F0A523F6658B}"/>
                </a:ext>
              </a:extLst>
            </p:cNvPr>
            <p:cNvCxnSpPr/>
            <p:nvPr/>
          </p:nvCxnSpPr>
          <p:spPr>
            <a:xfrm rot="-5400000">
              <a:off x="8285120" y="2136491"/>
              <a:ext cx="129900" cy="111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Google Shape;12521;p73">
              <a:extLst>
                <a:ext uri="{FF2B5EF4-FFF2-40B4-BE49-F238E27FC236}">
                  <a16:creationId xmlns:a16="http://schemas.microsoft.com/office/drawing/2014/main" id="{D71F69E1-412B-435E-A2C5-DCBCD9AE3492}"/>
                </a:ext>
              </a:extLst>
            </p:cNvPr>
            <p:cNvCxnSpPr/>
            <p:nvPr/>
          </p:nvCxnSpPr>
          <p:spPr>
            <a:xfrm rot="5400000">
              <a:off x="7620257" y="2644741"/>
              <a:ext cx="129900" cy="111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12522;p73">
              <a:extLst>
                <a:ext uri="{FF2B5EF4-FFF2-40B4-BE49-F238E27FC236}">
                  <a16:creationId xmlns:a16="http://schemas.microsoft.com/office/drawing/2014/main" id="{AE41682D-DA2D-4E0E-BAD7-89DFDAE13B68}"/>
                </a:ext>
              </a:extLst>
            </p:cNvPr>
            <p:cNvCxnSpPr/>
            <p:nvPr/>
          </p:nvCxnSpPr>
          <p:spPr>
            <a:xfrm rot="-5400000" flipH="1">
              <a:off x="8285120" y="2644741"/>
              <a:ext cx="129900" cy="111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12523;p73">
              <a:extLst>
                <a:ext uri="{FF2B5EF4-FFF2-40B4-BE49-F238E27FC236}">
                  <a16:creationId xmlns:a16="http://schemas.microsoft.com/office/drawing/2014/main" id="{B1F8551C-C5A9-45BA-91D9-7C14889A3E9B}"/>
                </a:ext>
              </a:extLst>
            </p:cNvPr>
            <p:cNvCxnSpPr/>
            <p:nvPr/>
          </p:nvCxnSpPr>
          <p:spPr>
            <a:xfrm rot="10800000">
              <a:off x="7608988" y="2425132"/>
              <a:ext cx="83400" cy="0"/>
            </a:xfrm>
            <a:prstGeom prst="straightConnector1">
              <a:avLst/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Google Shape;12524;p73">
              <a:extLst>
                <a:ext uri="{FF2B5EF4-FFF2-40B4-BE49-F238E27FC236}">
                  <a16:creationId xmlns:a16="http://schemas.microsoft.com/office/drawing/2014/main" id="{6816AA1F-CEDE-4D1B-92E4-E7F99FBED3F5}"/>
                </a:ext>
              </a:extLst>
            </p:cNvPr>
            <p:cNvCxnSpPr/>
            <p:nvPr/>
          </p:nvCxnSpPr>
          <p:spPr>
            <a:xfrm rot="10800000">
              <a:off x="8342865" y="2425132"/>
              <a:ext cx="83400" cy="0"/>
            </a:xfrm>
            <a:prstGeom prst="straightConnector1">
              <a:avLst/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6" name="Google Shape;12525;p73">
              <a:extLst>
                <a:ext uri="{FF2B5EF4-FFF2-40B4-BE49-F238E27FC236}">
                  <a16:creationId xmlns:a16="http://schemas.microsoft.com/office/drawing/2014/main" id="{6B78036F-47F8-4446-A102-1AC04D5D092C}"/>
                </a:ext>
              </a:extLst>
            </p:cNvPr>
            <p:cNvGrpSpPr/>
            <p:nvPr/>
          </p:nvGrpSpPr>
          <p:grpSpPr>
            <a:xfrm>
              <a:off x="7721175" y="2093194"/>
              <a:ext cx="599587" cy="623846"/>
              <a:chOff x="7721175" y="2093194"/>
              <a:chExt cx="599587" cy="623846"/>
            </a:xfrm>
          </p:grpSpPr>
          <p:grpSp>
            <p:nvGrpSpPr>
              <p:cNvPr id="47" name="Google Shape;12526;p73">
                <a:extLst>
                  <a:ext uri="{FF2B5EF4-FFF2-40B4-BE49-F238E27FC236}">
                    <a16:creationId xmlns:a16="http://schemas.microsoft.com/office/drawing/2014/main" id="{64C0E17C-C322-4C2B-B812-7BEB480A17AC}"/>
                  </a:ext>
                </a:extLst>
              </p:cNvPr>
              <p:cNvGrpSpPr/>
              <p:nvPr/>
            </p:nvGrpSpPr>
            <p:grpSpPr>
              <a:xfrm>
                <a:off x="7721175" y="2093194"/>
                <a:ext cx="291605" cy="623846"/>
                <a:chOff x="9405575" y="2061418"/>
                <a:chExt cx="291605" cy="623846"/>
              </a:xfrm>
            </p:grpSpPr>
            <p:sp>
              <p:nvSpPr>
                <p:cNvPr id="56" name="Google Shape;12527;p73">
                  <a:extLst>
                    <a:ext uri="{FF2B5EF4-FFF2-40B4-BE49-F238E27FC236}">
                      <a16:creationId xmlns:a16="http://schemas.microsoft.com/office/drawing/2014/main" id="{2FAE9433-A0B2-4F77-ADA3-1C6AF039F624}"/>
                    </a:ext>
                  </a:extLst>
                </p:cNvPr>
                <p:cNvSpPr/>
                <p:nvPr/>
              </p:nvSpPr>
              <p:spPr>
                <a:xfrm>
                  <a:off x="9405575" y="2061418"/>
                  <a:ext cx="291379" cy="623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3" h="45503" extrusionOk="0">
                      <a:moveTo>
                        <a:pt x="17225" y="1059"/>
                      </a:moveTo>
                      <a:cubicBezTo>
                        <a:pt x="20066" y="1059"/>
                        <a:pt x="20192" y="4831"/>
                        <a:pt x="20195" y="4980"/>
                      </a:cubicBezTo>
                      <a:lnTo>
                        <a:pt x="20195" y="42658"/>
                      </a:lnTo>
                      <a:cubicBezTo>
                        <a:pt x="19755" y="43076"/>
                        <a:pt x="18011" y="44441"/>
                        <a:pt x="14035" y="44441"/>
                      </a:cubicBezTo>
                      <a:cubicBezTo>
                        <a:pt x="9143" y="44441"/>
                        <a:pt x="6607" y="41481"/>
                        <a:pt x="6264" y="38549"/>
                      </a:cubicBezTo>
                      <a:cubicBezTo>
                        <a:pt x="6238" y="38342"/>
                        <a:pt x="6089" y="38168"/>
                        <a:pt x="5889" y="38106"/>
                      </a:cubicBezTo>
                      <a:cubicBezTo>
                        <a:pt x="5769" y="38071"/>
                        <a:pt x="2987" y="37194"/>
                        <a:pt x="3045" y="34127"/>
                      </a:cubicBezTo>
                      <a:cubicBezTo>
                        <a:pt x="3067" y="32998"/>
                        <a:pt x="3194" y="32212"/>
                        <a:pt x="3449" y="31665"/>
                      </a:cubicBezTo>
                      <a:cubicBezTo>
                        <a:pt x="3449" y="31665"/>
                        <a:pt x="3682" y="31319"/>
                        <a:pt x="3685" y="31277"/>
                      </a:cubicBezTo>
                      <a:cubicBezTo>
                        <a:pt x="3740" y="31205"/>
                        <a:pt x="3799" y="31141"/>
                        <a:pt x="3863" y="31082"/>
                      </a:cubicBezTo>
                      <a:cubicBezTo>
                        <a:pt x="4404" y="30567"/>
                        <a:pt x="5365" y="30335"/>
                        <a:pt x="7020" y="30335"/>
                      </a:cubicBezTo>
                      <a:cubicBezTo>
                        <a:pt x="7247" y="30335"/>
                        <a:pt x="7486" y="30339"/>
                        <a:pt x="7739" y="30348"/>
                      </a:cubicBezTo>
                      <a:cubicBezTo>
                        <a:pt x="8968" y="30388"/>
                        <a:pt x="10320" y="30407"/>
                        <a:pt x="11768" y="30407"/>
                      </a:cubicBezTo>
                      <a:cubicBezTo>
                        <a:pt x="11975" y="30407"/>
                        <a:pt x="12184" y="30407"/>
                        <a:pt x="12395" y="30406"/>
                      </a:cubicBezTo>
                      <a:lnTo>
                        <a:pt x="12408" y="30406"/>
                      </a:lnTo>
                      <a:cubicBezTo>
                        <a:pt x="12410" y="30406"/>
                        <a:pt x="12412" y="30406"/>
                        <a:pt x="12414" y="30406"/>
                      </a:cubicBezTo>
                      <a:cubicBezTo>
                        <a:pt x="14155" y="30406"/>
                        <a:pt x="15565" y="31819"/>
                        <a:pt x="15565" y="33561"/>
                      </a:cubicBezTo>
                      <a:lnTo>
                        <a:pt x="15565" y="35495"/>
                      </a:lnTo>
                      <a:cubicBezTo>
                        <a:pt x="15559" y="35793"/>
                        <a:pt x="15798" y="36039"/>
                        <a:pt x="16096" y="36039"/>
                      </a:cubicBezTo>
                      <a:cubicBezTo>
                        <a:pt x="16394" y="36039"/>
                        <a:pt x="16636" y="35793"/>
                        <a:pt x="16627" y="35495"/>
                      </a:cubicBezTo>
                      <a:lnTo>
                        <a:pt x="16627" y="33561"/>
                      </a:lnTo>
                      <a:cubicBezTo>
                        <a:pt x="16627" y="31233"/>
                        <a:pt x="14740" y="29345"/>
                        <a:pt x="12414" y="29345"/>
                      </a:cubicBezTo>
                      <a:cubicBezTo>
                        <a:pt x="12412" y="29345"/>
                        <a:pt x="12410" y="29345"/>
                        <a:pt x="12408" y="29345"/>
                      </a:cubicBezTo>
                      <a:lnTo>
                        <a:pt x="12392" y="29345"/>
                      </a:lnTo>
                      <a:cubicBezTo>
                        <a:pt x="12202" y="29346"/>
                        <a:pt x="12014" y="29346"/>
                        <a:pt x="11828" y="29346"/>
                      </a:cubicBezTo>
                      <a:cubicBezTo>
                        <a:pt x="10369" y="29346"/>
                        <a:pt x="9008" y="29324"/>
                        <a:pt x="7772" y="29287"/>
                      </a:cubicBezTo>
                      <a:cubicBezTo>
                        <a:pt x="7513" y="29278"/>
                        <a:pt x="7267" y="29274"/>
                        <a:pt x="7033" y="29274"/>
                      </a:cubicBezTo>
                      <a:cubicBezTo>
                        <a:pt x="5050" y="29274"/>
                        <a:pt x="3893" y="29586"/>
                        <a:pt x="3135" y="30309"/>
                      </a:cubicBezTo>
                      <a:cubicBezTo>
                        <a:pt x="3058" y="30380"/>
                        <a:pt x="2987" y="30458"/>
                        <a:pt x="2922" y="30536"/>
                      </a:cubicBezTo>
                      <a:cubicBezTo>
                        <a:pt x="1045" y="29510"/>
                        <a:pt x="1084" y="26828"/>
                        <a:pt x="1084" y="26799"/>
                      </a:cubicBezTo>
                      <a:lnTo>
                        <a:pt x="1084" y="26786"/>
                      </a:lnTo>
                      <a:lnTo>
                        <a:pt x="1084" y="21470"/>
                      </a:lnTo>
                      <a:cubicBezTo>
                        <a:pt x="1084" y="19979"/>
                        <a:pt x="1450" y="18885"/>
                        <a:pt x="2168" y="18212"/>
                      </a:cubicBezTo>
                      <a:cubicBezTo>
                        <a:pt x="2905" y="17528"/>
                        <a:pt x="3830" y="17480"/>
                        <a:pt x="4078" y="17480"/>
                      </a:cubicBezTo>
                      <a:cubicBezTo>
                        <a:pt x="4118" y="17480"/>
                        <a:pt x="4141" y="17481"/>
                        <a:pt x="4142" y="17481"/>
                      </a:cubicBezTo>
                      <a:cubicBezTo>
                        <a:pt x="4157" y="17483"/>
                        <a:pt x="4172" y="17483"/>
                        <a:pt x="4186" y="17483"/>
                      </a:cubicBezTo>
                      <a:cubicBezTo>
                        <a:pt x="4474" y="17483"/>
                        <a:pt x="4714" y="17249"/>
                        <a:pt x="4714" y="16954"/>
                      </a:cubicBezTo>
                      <a:lnTo>
                        <a:pt x="4714" y="12072"/>
                      </a:lnTo>
                      <a:cubicBezTo>
                        <a:pt x="4714" y="11082"/>
                        <a:pt x="4986" y="10325"/>
                        <a:pt x="5523" y="9820"/>
                      </a:cubicBezTo>
                      <a:cubicBezTo>
                        <a:pt x="6270" y="9115"/>
                        <a:pt x="7348" y="9065"/>
                        <a:pt x="7647" y="9065"/>
                      </a:cubicBezTo>
                      <a:cubicBezTo>
                        <a:pt x="7696" y="9065"/>
                        <a:pt x="7724" y="9066"/>
                        <a:pt x="7726" y="9066"/>
                      </a:cubicBezTo>
                      <a:cubicBezTo>
                        <a:pt x="7739" y="9067"/>
                        <a:pt x="7751" y="9067"/>
                        <a:pt x="7763" y="9067"/>
                      </a:cubicBezTo>
                      <a:cubicBezTo>
                        <a:pt x="8253" y="9067"/>
                        <a:pt x="8483" y="8447"/>
                        <a:pt x="8095" y="8128"/>
                      </a:cubicBezTo>
                      <a:cubicBezTo>
                        <a:pt x="7911" y="7976"/>
                        <a:pt x="7749" y="7749"/>
                        <a:pt x="7937" y="7216"/>
                      </a:cubicBezTo>
                      <a:cubicBezTo>
                        <a:pt x="8312" y="6167"/>
                        <a:pt x="9878" y="4614"/>
                        <a:pt x="11929" y="3269"/>
                      </a:cubicBezTo>
                      <a:cubicBezTo>
                        <a:pt x="13967" y="1926"/>
                        <a:pt x="16044" y="1059"/>
                        <a:pt x="17225" y="1059"/>
                      </a:cubicBezTo>
                      <a:close/>
                      <a:moveTo>
                        <a:pt x="17222" y="1"/>
                      </a:moveTo>
                      <a:cubicBezTo>
                        <a:pt x="14145" y="1"/>
                        <a:pt x="7898" y="4168"/>
                        <a:pt x="6937" y="6863"/>
                      </a:cubicBezTo>
                      <a:cubicBezTo>
                        <a:pt x="6782" y="7300"/>
                        <a:pt x="6752" y="7711"/>
                        <a:pt x="6846" y="8076"/>
                      </a:cubicBezTo>
                      <a:cubicBezTo>
                        <a:pt x="6241" y="8180"/>
                        <a:pt x="5452" y="8435"/>
                        <a:pt x="4805" y="9040"/>
                      </a:cubicBezTo>
                      <a:cubicBezTo>
                        <a:pt x="4041" y="9755"/>
                        <a:pt x="3656" y="10778"/>
                        <a:pt x="3656" y="12075"/>
                      </a:cubicBezTo>
                      <a:lnTo>
                        <a:pt x="3656" y="16446"/>
                      </a:lnTo>
                      <a:cubicBezTo>
                        <a:pt x="3093" y="16511"/>
                        <a:pt x="2220" y="16727"/>
                        <a:pt x="1460" y="17426"/>
                      </a:cubicBezTo>
                      <a:cubicBezTo>
                        <a:pt x="508" y="18303"/>
                        <a:pt x="23" y="19665"/>
                        <a:pt x="23" y="21470"/>
                      </a:cubicBezTo>
                      <a:lnTo>
                        <a:pt x="23" y="26779"/>
                      </a:lnTo>
                      <a:cubicBezTo>
                        <a:pt x="20" y="27006"/>
                        <a:pt x="0" y="30147"/>
                        <a:pt x="2388" y="31454"/>
                      </a:cubicBezTo>
                      <a:cubicBezTo>
                        <a:pt x="2136" y="32118"/>
                        <a:pt x="2006" y="32975"/>
                        <a:pt x="1984" y="34107"/>
                      </a:cubicBezTo>
                      <a:cubicBezTo>
                        <a:pt x="1922" y="37288"/>
                        <a:pt x="4352" y="38614"/>
                        <a:pt x="5254" y="38996"/>
                      </a:cubicBezTo>
                      <a:cubicBezTo>
                        <a:pt x="5533" y="40711"/>
                        <a:pt x="6429" y="42273"/>
                        <a:pt x="7797" y="43428"/>
                      </a:cubicBezTo>
                      <a:cubicBezTo>
                        <a:pt x="9405" y="44784"/>
                        <a:pt x="11560" y="45502"/>
                        <a:pt x="14035" y="45502"/>
                      </a:cubicBezTo>
                      <a:cubicBezTo>
                        <a:pt x="19270" y="45502"/>
                        <a:pt x="21065" y="43292"/>
                        <a:pt x="21140" y="43199"/>
                      </a:cubicBezTo>
                      <a:cubicBezTo>
                        <a:pt x="21214" y="43105"/>
                        <a:pt x="21253" y="42992"/>
                        <a:pt x="21253" y="42872"/>
                      </a:cubicBezTo>
                      <a:lnTo>
                        <a:pt x="21253" y="4967"/>
                      </a:lnTo>
                      <a:cubicBezTo>
                        <a:pt x="21217" y="3249"/>
                        <a:pt x="20328" y="1"/>
                        <a:pt x="17222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12528;p73">
                  <a:extLst>
                    <a:ext uri="{FF2B5EF4-FFF2-40B4-BE49-F238E27FC236}">
                      <a16:creationId xmlns:a16="http://schemas.microsoft.com/office/drawing/2014/main" id="{85E420C3-518C-4C39-B7E1-5C0B4A0D347B}"/>
                    </a:ext>
                  </a:extLst>
                </p:cNvPr>
                <p:cNvSpPr/>
                <p:nvPr/>
              </p:nvSpPr>
              <p:spPr>
                <a:xfrm>
                  <a:off x="9535402" y="2540968"/>
                  <a:ext cx="161778" cy="68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0" h="5029" extrusionOk="0">
                      <a:moveTo>
                        <a:pt x="11270" y="1"/>
                      </a:moveTo>
                      <a:cubicBezTo>
                        <a:pt x="11264" y="1"/>
                        <a:pt x="11258" y="1"/>
                        <a:pt x="11252" y="1"/>
                      </a:cubicBezTo>
                      <a:lnTo>
                        <a:pt x="4326" y="1"/>
                      </a:lnTo>
                      <a:cubicBezTo>
                        <a:pt x="1938" y="4"/>
                        <a:pt x="0" y="1939"/>
                        <a:pt x="0" y="4327"/>
                      </a:cubicBezTo>
                      <a:lnTo>
                        <a:pt x="0" y="4498"/>
                      </a:lnTo>
                      <a:cubicBezTo>
                        <a:pt x="0" y="4789"/>
                        <a:pt x="236" y="5029"/>
                        <a:pt x="527" y="5029"/>
                      </a:cubicBezTo>
                      <a:cubicBezTo>
                        <a:pt x="822" y="5029"/>
                        <a:pt x="1061" y="4789"/>
                        <a:pt x="1058" y="4498"/>
                      </a:cubicBezTo>
                      <a:lnTo>
                        <a:pt x="1058" y="4327"/>
                      </a:lnTo>
                      <a:cubicBezTo>
                        <a:pt x="1061" y="2524"/>
                        <a:pt x="2524" y="1062"/>
                        <a:pt x="4326" y="1062"/>
                      </a:cubicBezTo>
                      <a:lnTo>
                        <a:pt x="11252" y="1062"/>
                      </a:lnTo>
                      <a:cubicBezTo>
                        <a:pt x="11256" y="1062"/>
                        <a:pt x="11260" y="1062"/>
                        <a:pt x="11264" y="1062"/>
                      </a:cubicBezTo>
                      <a:cubicBezTo>
                        <a:pt x="11557" y="1062"/>
                        <a:pt x="11799" y="825"/>
                        <a:pt x="11799" y="532"/>
                      </a:cubicBezTo>
                      <a:cubicBezTo>
                        <a:pt x="11799" y="237"/>
                        <a:pt x="11560" y="1"/>
                        <a:pt x="11270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12529;p73">
                  <a:extLst>
                    <a:ext uri="{FF2B5EF4-FFF2-40B4-BE49-F238E27FC236}">
                      <a16:creationId xmlns:a16="http://schemas.microsoft.com/office/drawing/2014/main" id="{E74DC4A0-5F57-42AD-86DD-E35C7DD7EDB1}"/>
                    </a:ext>
                  </a:extLst>
                </p:cNvPr>
                <p:cNvSpPr/>
                <p:nvPr/>
              </p:nvSpPr>
              <p:spPr>
                <a:xfrm>
                  <a:off x="9455875" y="2286606"/>
                  <a:ext cx="137251" cy="112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1" h="8180" extrusionOk="0">
                      <a:moveTo>
                        <a:pt x="515" y="1"/>
                      </a:moveTo>
                      <a:cubicBezTo>
                        <a:pt x="230" y="7"/>
                        <a:pt x="0" y="243"/>
                        <a:pt x="0" y="531"/>
                      </a:cubicBezTo>
                      <a:cubicBezTo>
                        <a:pt x="0" y="819"/>
                        <a:pt x="230" y="1052"/>
                        <a:pt x="515" y="1062"/>
                      </a:cubicBezTo>
                      <a:lnTo>
                        <a:pt x="4979" y="1062"/>
                      </a:lnTo>
                      <a:cubicBezTo>
                        <a:pt x="7173" y="1062"/>
                        <a:pt x="8946" y="2838"/>
                        <a:pt x="8949" y="5031"/>
                      </a:cubicBezTo>
                      <a:lnTo>
                        <a:pt x="8949" y="7649"/>
                      </a:lnTo>
                      <a:cubicBezTo>
                        <a:pt x="8949" y="7943"/>
                        <a:pt x="9188" y="8179"/>
                        <a:pt x="9480" y="8179"/>
                      </a:cubicBezTo>
                      <a:cubicBezTo>
                        <a:pt x="9771" y="8179"/>
                        <a:pt x="10010" y="7943"/>
                        <a:pt x="10010" y="7652"/>
                      </a:cubicBezTo>
                      <a:lnTo>
                        <a:pt x="10010" y="5031"/>
                      </a:lnTo>
                      <a:cubicBezTo>
                        <a:pt x="10007" y="2252"/>
                        <a:pt x="7758" y="4"/>
                        <a:pt x="4979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12530;p73">
                  <a:extLst>
                    <a:ext uri="{FF2B5EF4-FFF2-40B4-BE49-F238E27FC236}">
                      <a16:creationId xmlns:a16="http://schemas.microsoft.com/office/drawing/2014/main" id="{E0669CED-B3E7-482E-8DE6-8431F9AC3ACC}"/>
                    </a:ext>
                  </a:extLst>
                </p:cNvPr>
                <p:cNvSpPr/>
                <p:nvPr/>
              </p:nvSpPr>
              <p:spPr>
                <a:xfrm>
                  <a:off x="9578545" y="2355317"/>
                  <a:ext cx="116370" cy="14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8" h="1062" extrusionOk="0">
                      <a:moveTo>
                        <a:pt x="519" y="0"/>
                      </a:moveTo>
                      <a:cubicBezTo>
                        <a:pt x="231" y="10"/>
                        <a:pt x="1" y="243"/>
                        <a:pt x="1" y="531"/>
                      </a:cubicBezTo>
                      <a:cubicBezTo>
                        <a:pt x="1" y="819"/>
                        <a:pt x="231" y="1051"/>
                        <a:pt x="519" y="1061"/>
                      </a:cubicBezTo>
                      <a:lnTo>
                        <a:pt x="7973" y="1061"/>
                      </a:lnTo>
                      <a:cubicBezTo>
                        <a:pt x="8261" y="1051"/>
                        <a:pt x="8487" y="819"/>
                        <a:pt x="8487" y="531"/>
                      </a:cubicBezTo>
                      <a:cubicBezTo>
                        <a:pt x="8487" y="243"/>
                        <a:pt x="8261" y="10"/>
                        <a:pt x="7973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12531;p73">
                  <a:extLst>
                    <a:ext uri="{FF2B5EF4-FFF2-40B4-BE49-F238E27FC236}">
                      <a16:creationId xmlns:a16="http://schemas.microsoft.com/office/drawing/2014/main" id="{8B7E5106-7403-4322-93D2-271DFED8CDC2}"/>
                    </a:ext>
                  </a:extLst>
                </p:cNvPr>
                <p:cNvSpPr/>
                <p:nvPr/>
              </p:nvSpPr>
              <p:spPr>
                <a:xfrm>
                  <a:off x="9533620" y="2389824"/>
                  <a:ext cx="104429" cy="58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17" h="4248" extrusionOk="0">
                      <a:moveTo>
                        <a:pt x="2890" y="0"/>
                      </a:moveTo>
                      <a:cubicBezTo>
                        <a:pt x="1295" y="0"/>
                        <a:pt x="4" y="1294"/>
                        <a:pt x="1" y="2889"/>
                      </a:cubicBezTo>
                      <a:lnTo>
                        <a:pt x="1" y="3439"/>
                      </a:lnTo>
                      <a:cubicBezTo>
                        <a:pt x="10" y="3724"/>
                        <a:pt x="243" y="3954"/>
                        <a:pt x="531" y="3954"/>
                      </a:cubicBezTo>
                      <a:cubicBezTo>
                        <a:pt x="819" y="3954"/>
                        <a:pt x="1055" y="3724"/>
                        <a:pt x="1062" y="3439"/>
                      </a:cubicBezTo>
                      <a:lnTo>
                        <a:pt x="1062" y="2889"/>
                      </a:lnTo>
                      <a:cubicBezTo>
                        <a:pt x="1062" y="1880"/>
                        <a:pt x="1880" y="1061"/>
                        <a:pt x="2890" y="1058"/>
                      </a:cubicBezTo>
                      <a:lnTo>
                        <a:pt x="4669" y="1058"/>
                      </a:lnTo>
                      <a:cubicBezTo>
                        <a:pt x="5711" y="1061"/>
                        <a:pt x="6555" y="1902"/>
                        <a:pt x="6555" y="2944"/>
                      </a:cubicBezTo>
                      <a:lnTo>
                        <a:pt x="6555" y="3717"/>
                      </a:lnTo>
                      <a:cubicBezTo>
                        <a:pt x="6555" y="4012"/>
                        <a:pt x="6795" y="4248"/>
                        <a:pt x="7086" y="4248"/>
                      </a:cubicBezTo>
                      <a:cubicBezTo>
                        <a:pt x="7380" y="4248"/>
                        <a:pt x="7617" y="4012"/>
                        <a:pt x="7617" y="3717"/>
                      </a:cubicBezTo>
                      <a:lnTo>
                        <a:pt x="7617" y="2944"/>
                      </a:lnTo>
                      <a:cubicBezTo>
                        <a:pt x="7613" y="1320"/>
                        <a:pt x="6297" y="0"/>
                        <a:pt x="4669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12532;p73">
                  <a:extLst>
                    <a:ext uri="{FF2B5EF4-FFF2-40B4-BE49-F238E27FC236}">
                      <a16:creationId xmlns:a16="http://schemas.microsoft.com/office/drawing/2014/main" id="{74FABD20-CB9D-460B-8D16-939AFA603DB0}"/>
                    </a:ext>
                  </a:extLst>
                </p:cNvPr>
                <p:cNvSpPr/>
                <p:nvPr/>
              </p:nvSpPr>
              <p:spPr>
                <a:xfrm>
                  <a:off x="9504885" y="2171202"/>
                  <a:ext cx="97684" cy="14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5" h="1059" extrusionOk="0">
                      <a:moveTo>
                        <a:pt x="6598" y="0"/>
                      </a:moveTo>
                      <a:cubicBezTo>
                        <a:pt x="6592" y="0"/>
                        <a:pt x="6587" y="0"/>
                        <a:pt x="6581" y="0"/>
                      </a:cubicBezTo>
                      <a:lnTo>
                        <a:pt x="515" y="0"/>
                      </a:lnTo>
                      <a:cubicBezTo>
                        <a:pt x="227" y="7"/>
                        <a:pt x="0" y="243"/>
                        <a:pt x="0" y="528"/>
                      </a:cubicBezTo>
                      <a:cubicBezTo>
                        <a:pt x="0" y="816"/>
                        <a:pt x="227" y="1052"/>
                        <a:pt x="515" y="1058"/>
                      </a:cubicBezTo>
                      <a:lnTo>
                        <a:pt x="6581" y="1058"/>
                      </a:lnTo>
                      <a:cubicBezTo>
                        <a:pt x="6587" y="1058"/>
                        <a:pt x="6592" y="1059"/>
                        <a:pt x="6598" y="1059"/>
                      </a:cubicBezTo>
                      <a:cubicBezTo>
                        <a:pt x="6888" y="1059"/>
                        <a:pt x="7124" y="823"/>
                        <a:pt x="7124" y="528"/>
                      </a:cubicBezTo>
                      <a:cubicBezTo>
                        <a:pt x="7124" y="236"/>
                        <a:pt x="6888" y="0"/>
                        <a:pt x="6598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12533;p73">
                  <a:extLst>
                    <a:ext uri="{FF2B5EF4-FFF2-40B4-BE49-F238E27FC236}">
                      <a16:creationId xmlns:a16="http://schemas.microsoft.com/office/drawing/2014/main" id="{E12F2408-FDFA-4B8F-9A45-69E4AB36AA65}"/>
                    </a:ext>
                  </a:extLst>
                </p:cNvPr>
                <p:cNvSpPr/>
                <p:nvPr/>
              </p:nvSpPr>
              <p:spPr>
                <a:xfrm>
                  <a:off x="9587826" y="2129731"/>
                  <a:ext cx="106993" cy="97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04" h="7109" extrusionOk="0">
                      <a:moveTo>
                        <a:pt x="4230" y="0"/>
                      </a:moveTo>
                      <a:cubicBezTo>
                        <a:pt x="4224" y="0"/>
                        <a:pt x="4218" y="0"/>
                        <a:pt x="4213" y="0"/>
                      </a:cubicBezTo>
                      <a:lnTo>
                        <a:pt x="3339" y="0"/>
                      </a:lnTo>
                      <a:cubicBezTo>
                        <a:pt x="1495" y="0"/>
                        <a:pt x="3" y="1495"/>
                        <a:pt x="0" y="3336"/>
                      </a:cubicBezTo>
                      <a:lnTo>
                        <a:pt x="0" y="3850"/>
                      </a:lnTo>
                      <a:cubicBezTo>
                        <a:pt x="3" y="5649"/>
                        <a:pt x="1459" y="7108"/>
                        <a:pt x="3258" y="7108"/>
                      </a:cubicBezTo>
                      <a:lnTo>
                        <a:pt x="7286" y="7108"/>
                      </a:lnTo>
                      <a:cubicBezTo>
                        <a:pt x="7574" y="7102"/>
                        <a:pt x="7804" y="6866"/>
                        <a:pt x="7804" y="6578"/>
                      </a:cubicBezTo>
                      <a:cubicBezTo>
                        <a:pt x="7804" y="6290"/>
                        <a:pt x="7574" y="6057"/>
                        <a:pt x="7286" y="6047"/>
                      </a:cubicBezTo>
                      <a:lnTo>
                        <a:pt x="3258" y="6047"/>
                      </a:lnTo>
                      <a:cubicBezTo>
                        <a:pt x="2045" y="6047"/>
                        <a:pt x="1061" y="5064"/>
                        <a:pt x="1061" y="3850"/>
                      </a:cubicBezTo>
                      <a:lnTo>
                        <a:pt x="1061" y="3336"/>
                      </a:lnTo>
                      <a:cubicBezTo>
                        <a:pt x="1061" y="2081"/>
                        <a:pt x="2080" y="1061"/>
                        <a:pt x="3339" y="1058"/>
                      </a:cubicBezTo>
                      <a:lnTo>
                        <a:pt x="4213" y="1058"/>
                      </a:lnTo>
                      <a:cubicBezTo>
                        <a:pt x="4218" y="1058"/>
                        <a:pt x="4224" y="1059"/>
                        <a:pt x="4230" y="1059"/>
                      </a:cubicBezTo>
                      <a:cubicBezTo>
                        <a:pt x="4520" y="1059"/>
                        <a:pt x="4756" y="823"/>
                        <a:pt x="4756" y="528"/>
                      </a:cubicBezTo>
                      <a:cubicBezTo>
                        <a:pt x="4756" y="236"/>
                        <a:pt x="4520" y="0"/>
                        <a:pt x="4230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8" name="Google Shape;12534;p73">
                <a:extLst>
                  <a:ext uri="{FF2B5EF4-FFF2-40B4-BE49-F238E27FC236}">
                    <a16:creationId xmlns:a16="http://schemas.microsoft.com/office/drawing/2014/main" id="{4188E904-D9EF-418B-B645-C01FD76CBD76}"/>
                  </a:ext>
                </a:extLst>
              </p:cNvPr>
              <p:cNvGrpSpPr/>
              <p:nvPr/>
            </p:nvGrpSpPr>
            <p:grpSpPr>
              <a:xfrm flipH="1">
                <a:off x="8029157" y="2093194"/>
                <a:ext cx="291605" cy="623846"/>
                <a:chOff x="9405575" y="2061418"/>
                <a:chExt cx="291605" cy="623846"/>
              </a:xfrm>
            </p:grpSpPr>
            <p:sp>
              <p:nvSpPr>
                <p:cNvPr id="49" name="Google Shape;12535;p73">
                  <a:extLst>
                    <a:ext uri="{FF2B5EF4-FFF2-40B4-BE49-F238E27FC236}">
                      <a16:creationId xmlns:a16="http://schemas.microsoft.com/office/drawing/2014/main" id="{2CE1D835-67E3-4044-8F35-ED0A6C4FCB09}"/>
                    </a:ext>
                  </a:extLst>
                </p:cNvPr>
                <p:cNvSpPr/>
                <p:nvPr/>
              </p:nvSpPr>
              <p:spPr>
                <a:xfrm>
                  <a:off x="9405575" y="2061418"/>
                  <a:ext cx="291379" cy="623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3" h="45503" extrusionOk="0">
                      <a:moveTo>
                        <a:pt x="17225" y="1059"/>
                      </a:moveTo>
                      <a:cubicBezTo>
                        <a:pt x="20066" y="1059"/>
                        <a:pt x="20192" y="4831"/>
                        <a:pt x="20195" y="4980"/>
                      </a:cubicBezTo>
                      <a:lnTo>
                        <a:pt x="20195" y="42658"/>
                      </a:lnTo>
                      <a:cubicBezTo>
                        <a:pt x="19755" y="43076"/>
                        <a:pt x="18011" y="44441"/>
                        <a:pt x="14035" y="44441"/>
                      </a:cubicBezTo>
                      <a:cubicBezTo>
                        <a:pt x="9143" y="44441"/>
                        <a:pt x="6607" y="41481"/>
                        <a:pt x="6264" y="38549"/>
                      </a:cubicBezTo>
                      <a:cubicBezTo>
                        <a:pt x="6238" y="38342"/>
                        <a:pt x="6089" y="38168"/>
                        <a:pt x="5889" y="38106"/>
                      </a:cubicBezTo>
                      <a:cubicBezTo>
                        <a:pt x="5769" y="38071"/>
                        <a:pt x="2987" y="37194"/>
                        <a:pt x="3045" y="34127"/>
                      </a:cubicBezTo>
                      <a:cubicBezTo>
                        <a:pt x="3067" y="32998"/>
                        <a:pt x="3194" y="32212"/>
                        <a:pt x="3449" y="31665"/>
                      </a:cubicBezTo>
                      <a:cubicBezTo>
                        <a:pt x="3449" y="31665"/>
                        <a:pt x="3682" y="31319"/>
                        <a:pt x="3685" y="31277"/>
                      </a:cubicBezTo>
                      <a:cubicBezTo>
                        <a:pt x="3740" y="31205"/>
                        <a:pt x="3799" y="31141"/>
                        <a:pt x="3863" y="31082"/>
                      </a:cubicBezTo>
                      <a:cubicBezTo>
                        <a:pt x="4404" y="30567"/>
                        <a:pt x="5365" y="30335"/>
                        <a:pt x="7020" y="30335"/>
                      </a:cubicBezTo>
                      <a:cubicBezTo>
                        <a:pt x="7247" y="30335"/>
                        <a:pt x="7486" y="30339"/>
                        <a:pt x="7739" y="30348"/>
                      </a:cubicBezTo>
                      <a:cubicBezTo>
                        <a:pt x="8968" y="30388"/>
                        <a:pt x="10320" y="30407"/>
                        <a:pt x="11768" y="30407"/>
                      </a:cubicBezTo>
                      <a:cubicBezTo>
                        <a:pt x="11975" y="30407"/>
                        <a:pt x="12184" y="30407"/>
                        <a:pt x="12395" y="30406"/>
                      </a:cubicBezTo>
                      <a:lnTo>
                        <a:pt x="12408" y="30406"/>
                      </a:lnTo>
                      <a:cubicBezTo>
                        <a:pt x="12410" y="30406"/>
                        <a:pt x="12412" y="30406"/>
                        <a:pt x="12414" y="30406"/>
                      </a:cubicBezTo>
                      <a:cubicBezTo>
                        <a:pt x="14155" y="30406"/>
                        <a:pt x="15565" y="31819"/>
                        <a:pt x="15565" y="33561"/>
                      </a:cubicBezTo>
                      <a:lnTo>
                        <a:pt x="15565" y="35495"/>
                      </a:lnTo>
                      <a:cubicBezTo>
                        <a:pt x="15559" y="35793"/>
                        <a:pt x="15798" y="36039"/>
                        <a:pt x="16096" y="36039"/>
                      </a:cubicBezTo>
                      <a:cubicBezTo>
                        <a:pt x="16394" y="36039"/>
                        <a:pt x="16636" y="35793"/>
                        <a:pt x="16627" y="35495"/>
                      </a:cubicBezTo>
                      <a:lnTo>
                        <a:pt x="16627" y="33561"/>
                      </a:lnTo>
                      <a:cubicBezTo>
                        <a:pt x="16627" y="31233"/>
                        <a:pt x="14740" y="29345"/>
                        <a:pt x="12414" y="29345"/>
                      </a:cubicBezTo>
                      <a:cubicBezTo>
                        <a:pt x="12412" y="29345"/>
                        <a:pt x="12410" y="29345"/>
                        <a:pt x="12408" y="29345"/>
                      </a:cubicBezTo>
                      <a:lnTo>
                        <a:pt x="12392" y="29345"/>
                      </a:lnTo>
                      <a:cubicBezTo>
                        <a:pt x="12202" y="29346"/>
                        <a:pt x="12014" y="29346"/>
                        <a:pt x="11828" y="29346"/>
                      </a:cubicBezTo>
                      <a:cubicBezTo>
                        <a:pt x="10369" y="29346"/>
                        <a:pt x="9008" y="29324"/>
                        <a:pt x="7772" y="29287"/>
                      </a:cubicBezTo>
                      <a:cubicBezTo>
                        <a:pt x="7513" y="29278"/>
                        <a:pt x="7267" y="29274"/>
                        <a:pt x="7033" y="29274"/>
                      </a:cubicBezTo>
                      <a:cubicBezTo>
                        <a:pt x="5050" y="29274"/>
                        <a:pt x="3893" y="29586"/>
                        <a:pt x="3135" y="30309"/>
                      </a:cubicBezTo>
                      <a:cubicBezTo>
                        <a:pt x="3058" y="30380"/>
                        <a:pt x="2987" y="30458"/>
                        <a:pt x="2922" y="30536"/>
                      </a:cubicBezTo>
                      <a:cubicBezTo>
                        <a:pt x="1045" y="29510"/>
                        <a:pt x="1084" y="26828"/>
                        <a:pt x="1084" y="26799"/>
                      </a:cubicBezTo>
                      <a:lnTo>
                        <a:pt x="1084" y="26786"/>
                      </a:lnTo>
                      <a:lnTo>
                        <a:pt x="1084" y="21470"/>
                      </a:lnTo>
                      <a:cubicBezTo>
                        <a:pt x="1084" y="19979"/>
                        <a:pt x="1450" y="18885"/>
                        <a:pt x="2168" y="18212"/>
                      </a:cubicBezTo>
                      <a:cubicBezTo>
                        <a:pt x="2905" y="17528"/>
                        <a:pt x="3830" y="17480"/>
                        <a:pt x="4078" y="17480"/>
                      </a:cubicBezTo>
                      <a:cubicBezTo>
                        <a:pt x="4118" y="17480"/>
                        <a:pt x="4141" y="17481"/>
                        <a:pt x="4142" y="17481"/>
                      </a:cubicBezTo>
                      <a:cubicBezTo>
                        <a:pt x="4157" y="17483"/>
                        <a:pt x="4172" y="17483"/>
                        <a:pt x="4186" y="17483"/>
                      </a:cubicBezTo>
                      <a:cubicBezTo>
                        <a:pt x="4474" y="17483"/>
                        <a:pt x="4714" y="17249"/>
                        <a:pt x="4714" y="16954"/>
                      </a:cubicBezTo>
                      <a:lnTo>
                        <a:pt x="4714" y="12072"/>
                      </a:lnTo>
                      <a:cubicBezTo>
                        <a:pt x="4714" y="11082"/>
                        <a:pt x="4986" y="10325"/>
                        <a:pt x="5523" y="9820"/>
                      </a:cubicBezTo>
                      <a:cubicBezTo>
                        <a:pt x="6270" y="9115"/>
                        <a:pt x="7348" y="9065"/>
                        <a:pt x="7647" y="9065"/>
                      </a:cubicBezTo>
                      <a:cubicBezTo>
                        <a:pt x="7696" y="9065"/>
                        <a:pt x="7724" y="9066"/>
                        <a:pt x="7726" y="9066"/>
                      </a:cubicBezTo>
                      <a:cubicBezTo>
                        <a:pt x="7739" y="9067"/>
                        <a:pt x="7751" y="9067"/>
                        <a:pt x="7763" y="9067"/>
                      </a:cubicBezTo>
                      <a:cubicBezTo>
                        <a:pt x="8253" y="9067"/>
                        <a:pt x="8483" y="8447"/>
                        <a:pt x="8095" y="8128"/>
                      </a:cubicBezTo>
                      <a:cubicBezTo>
                        <a:pt x="7911" y="7976"/>
                        <a:pt x="7749" y="7749"/>
                        <a:pt x="7937" y="7216"/>
                      </a:cubicBezTo>
                      <a:cubicBezTo>
                        <a:pt x="8312" y="6167"/>
                        <a:pt x="9878" y="4614"/>
                        <a:pt x="11929" y="3269"/>
                      </a:cubicBezTo>
                      <a:cubicBezTo>
                        <a:pt x="13967" y="1926"/>
                        <a:pt x="16044" y="1059"/>
                        <a:pt x="17225" y="1059"/>
                      </a:cubicBezTo>
                      <a:close/>
                      <a:moveTo>
                        <a:pt x="17222" y="1"/>
                      </a:moveTo>
                      <a:cubicBezTo>
                        <a:pt x="14145" y="1"/>
                        <a:pt x="7898" y="4168"/>
                        <a:pt x="6937" y="6863"/>
                      </a:cubicBezTo>
                      <a:cubicBezTo>
                        <a:pt x="6782" y="7300"/>
                        <a:pt x="6752" y="7711"/>
                        <a:pt x="6846" y="8076"/>
                      </a:cubicBezTo>
                      <a:cubicBezTo>
                        <a:pt x="6241" y="8180"/>
                        <a:pt x="5452" y="8435"/>
                        <a:pt x="4805" y="9040"/>
                      </a:cubicBezTo>
                      <a:cubicBezTo>
                        <a:pt x="4041" y="9755"/>
                        <a:pt x="3656" y="10778"/>
                        <a:pt x="3656" y="12075"/>
                      </a:cubicBezTo>
                      <a:lnTo>
                        <a:pt x="3656" y="16446"/>
                      </a:lnTo>
                      <a:cubicBezTo>
                        <a:pt x="3093" y="16511"/>
                        <a:pt x="2220" y="16727"/>
                        <a:pt x="1460" y="17426"/>
                      </a:cubicBezTo>
                      <a:cubicBezTo>
                        <a:pt x="508" y="18303"/>
                        <a:pt x="23" y="19665"/>
                        <a:pt x="23" y="21470"/>
                      </a:cubicBezTo>
                      <a:lnTo>
                        <a:pt x="23" y="26779"/>
                      </a:lnTo>
                      <a:cubicBezTo>
                        <a:pt x="20" y="27006"/>
                        <a:pt x="0" y="30147"/>
                        <a:pt x="2388" y="31454"/>
                      </a:cubicBezTo>
                      <a:cubicBezTo>
                        <a:pt x="2136" y="32118"/>
                        <a:pt x="2006" y="32975"/>
                        <a:pt x="1984" y="34107"/>
                      </a:cubicBezTo>
                      <a:cubicBezTo>
                        <a:pt x="1922" y="37288"/>
                        <a:pt x="4352" y="38614"/>
                        <a:pt x="5254" y="38996"/>
                      </a:cubicBezTo>
                      <a:cubicBezTo>
                        <a:pt x="5533" y="40711"/>
                        <a:pt x="6429" y="42273"/>
                        <a:pt x="7797" y="43428"/>
                      </a:cubicBezTo>
                      <a:cubicBezTo>
                        <a:pt x="9405" y="44784"/>
                        <a:pt x="11560" y="45502"/>
                        <a:pt x="14035" y="45502"/>
                      </a:cubicBezTo>
                      <a:cubicBezTo>
                        <a:pt x="19270" y="45502"/>
                        <a:pt x="21065" y="43292"/>
                        <a:pt x="21140" y="43199"/>
                      </a:cubicBezTo>
                      <a:cubicBezTo>
                        <a:pt x="21214" y="43105"/>
                        <a:pt x="21253" y="42992"/>
                        <a:pt x="21253" y="42872"/>
                      </a:cubicBezTo>
                      <a:lnTo>
                        <a:pt x="21253" y="4967"/>
                      </a:lnTo>
                      <a:cubicBezTo>
                        <a:pt x="21217" y="3249"/>
                        <a:pt x="20328" y="1"/>
                        <a:pt x="17222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12536;p73">
                  <a:extLst>
                    <a:ext uri="{FF2B5EF4-FFF2-40B4-BE49-F238E27FC236}">
                      <a16:creationId xmlns:a16="http://schemas.microsoft.com/office/drawing/2014/main" id="{98C2268F-0747-4833-AD76-B37981335F3D}"/>
                    </a:ext>
                  </a:extLst>
                </p:cNvPr>
                <p:cNvSpPr/>
                <p:nvPr/>
              </p:nvSpPr>
              <p:spPr>
                <a:xfrm>
                  <a:off x="9535402" y="2540968"/>
                  <a:ext cx="161778" cy="68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0" h="5029" extrusionOk="0">
                      <a:moveTo>
                        <a:pt x="11270" y="1"/>
                      </a:moveTo>
                      <a:cubicBezTo>
                        <a:pt x="11264" y="1"/>
                        <a:pt x="11258" y="1"/>
                        <a:pt x="11252" y="1"/>
                      </a:cubicBezTo>
                      <a:lnTo>
                        <a:pt x="4326" y="1"/>
                      </a:lnTo>
                      <a:cubicBezTo>
                        <a:pt x="1938" y="4"/>
                        <a:pt x="0" y="1939"/>
                        <a:pt x="0" y="4327"/>
                      </a:cubicBezTo>
                      <a:lnTo>
                        <a:pt x="0" y="4498"/>
                      </a:lnTo>
                      <a:cubicBezTo>
                        <a:pt x="0" y="4789"/>
                        <a:pt x="236" y="5029"/>
                        <a:pt x="527" y="5029"/>
                      </a:cubicBezTo>
                      <a:cubicBezTo>
                        <a:pt x="822" y="5029"/>
                        <a:pt x="1061" y="4789"/>
                        <a:pt x="1058" y="4498"/>
                      </a:cubicBezTo>
                      <a:lnTo>
                        <a:pt x="1058" y="4327"/>
                      </a:lnTo>
                      <a:cubicBezTo>
                        <a:pt x="1061" y="2524"/>
                        <a:pt x="2524" y="1062"/>
                        <a:pt x="4326" y="1062"/>
                      </a:cubicBezTo>
                      <a:lnTo>
                        <a:pt x="11252" y="1062"/>
                      </a:lnTo>
                      <a:cubicBezTo>
                        <a:pt x="11256" y="1062"/>
                        <a:pt x="11260" y="1062"/>
                        <a:pt x="11264" y="1062"/>
                      </a:cubicBezTo>
                      <a:cubicBezTo>
                        <a:pt x="11557" y="1062"/>
                        <a:pt x="11799" y="825"/>
                        <a:pt x="11799" y="532"/>
                      </a:cubicBezTo>
                      <a:cubicBezTo>
                        <a:pt x="11799" y="237"/>
                        <a:pt x="11560" y="1"/>
                        <a:pt x="11270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12537;p73">
                  <a:extLst>
                    <a:ext uri="{FF2B5EF4-FFF2-40B4-BE49-F238E27FC236}">
                      <a16:creationId xmlns:a16="http://schemas.microsoft.com/office/drawing/2014/main" id="{FBA6ED5F-7720-4C90-A542-00719E2169DA}"/>
                    </a:ext>
                  </a:extLst>
                </p:cNvPr>
                <p:cNvSpPr/>
                <p:nvPr/>
              </p:nvSpPr>
              <p:spPr>
                <a:xfrm>
                  <a:off x="9455875" y="2286606"/>
                  <a:ext cx="137251" cy="112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1" h="8180" extrusionOk="0">
                      <a:moveTo>
                        <a:pt x="515" y="1"/>
                      </a:moveTo>
                      <a:cubicBezTo>
                        <a:pt x="230" y="7"/>
                        <a:pt x="0" y="243"/>
                        <a:pt x="0" y="531"/>
                      </a:cubicBezTo>
                      <a:cubicBezTo>
                        <a:pt x="0" y="819"/>
                        <a:pt x="230" y="1052"/>
                        <a:pt x="515" y="1062"/>
                      </a:cubicBezTo>
                      <a:lnTo>
                        <a:pt x="4979" y="1062"/>
                      </a:lnTo>
                      <a:cubicBezTo>
                        <a:pt x="7173" y="1062"/>
                        <a:pt x="8946" y="2838"/>
                        <a:pt x="8949" y="5031"/>
                      </a:cubicBezTo>
                      <a:lnTo>
                        <a:pt x="8949" y="7649"/>
                      </a:lnTo>
                      <a:cubicBezTo>
                        <a:pt x="8949" y="7943"/>
                        <a:pt x="9188" y="8179"/>
                        <a:pt x="9480" y="8179"/>
                      </a:cubicBezTo>
                      <a:cubicBezTo>
                        <a:pt x="9771" y="8179"/>
                        <a:pt x="10010" y="7943"/>
                        <a:pt x="10010" y="7652"/>
                      </a:cubicBezTo>
                      <a:lnTo>
                        <a:pt x="10010" y="5031"/>
                      </a:lnTo>
                      <a:cubicBezTo>
                        <a:pt x="10007" y="2252"/>
                        <a:pt x="7758" y="4"/>
                        <a:pt x="4979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12538;p73">
                  <a:extLst>
                    <a:ext uri="{FF2B5EF4-FFF2-40B4-BE49-F238E27FC236}">
                      <a16:creationId xmlns:a16="http://schemas.microsoft.com/office/drawing/2014/main" id="{5860558F-0777-4982-ADF2-99EDB982E46D}"/>
                    </a:ext>
                  </a:extLst>
                </p:cNvPr>
                <p:cNvSpPr/>
                <p:nvPr/>
              </p:nvSpPr>
              <p:spPr>
                <a:xfrm>
                  <a:off x="9578545" y="2355317"/>
                  <a:ext cx="116370" cy="14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8" h="1062" extrusionOk="0">
                      <a:moveTo>
                        <a:pt x="519" y="0"/>
                      </a:moveTo>
                      <a:cubicBezTo>
                        <a:pt x="231" y="10"/>
                        <a:pt x="1" y="243"/>
                        <a:pt x="1" y="531"/>
                      </a:cubicBezTo>
                      <a:cubicBezTo>
                        <a:pt x="1" y="819"/>
                        <a:pt x="231" y="1051"/>
                        <a:pt x="519" y="1061"/>
                      </a:cubicBezTo>
                      <a:lnTo>
                        <a:pt x="7973" y="1061"/>
                      </a:lnTo>
                      <a:cubicBezTo>
                        <a:pt x="8261" y="1051"/>
                        <a:pt x="8487" y="819"/>
                        <a:pt x="8487" y="531"/>
                      </a:cubicBezTo>
                      <a:cubicBezTo>
                        <a:pt x="8487" y="243"/>
                        <a:pt x="8261" y="10"/>
                        <a:pt x="7973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12539;p73">
                  <a:extLst>
                    <a:ext uri="{FF2B5EF4-FFF2-40B4-BE49-F238E27FC236}">
                      <a16:creationId xmlns:a16="http://schemas.microsoft.com/office/drawing/2014/main" id="{91133B8B-CE94-405C-B916-C1EC21E8939E}"/>
                    </a:ext>
                  </a:extLst>
                </p:cNvPr>
                <p:cNvSpPr/>
                <p:nvPr/>
              </p:nvSpPr>
              <p:spPr>
                <a:xfrm>
                  <a:off x="9533620" y="2389824"/>
                  <a:ext cx="104429" cy="58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17" h="4248" extrusionOk="0">
                      <a:moveTo>
                        <a:pt x="2890" y="0"/>
                      </a:moveTo>
                      <a:cubicBezTo>
                        <a:pt x="1295" y="0"/>
                        <a:pt x="4" y="1294"/>
                        <a:pt x="1" y="2889"/>
                      </a:cubicBezTo>
                      <a:lnTo>
                        <a:pt x="1" y="3439"/>
                      </a:lnTo>
                      <a:cubicBezTo>
                        <a:pt x="10" y="3724"/>
                        <a:pt x="243" y="3954"/>
                        <a:pt x="531" y="3954"/>
                      </a:cubicBezTo>
                      <a:cubicBezTo>
                        <a:pt x="819" y="3954"/>
                        <a:pt x="1055" y="3724"/>
                        <a:pt x="1062" y="3439"/>
                      </a:cubicBezTo>
                      <a:lnTo>
                        <a:pt x="1062" y="2889"/>
                      </a:lnTo>
                      <a:cubicBezTo>
                        <a:pt x="1062" y="1880"/>
                        <a:pt x="1880" y="1061"/>
                        <a:pt x="2890" y="1058"/>
                      </a:cubicBezTo>
                      <a:lnTo>
                        <a:pt x="4669" y="1058"/>
                      </a:lnTo>
                      <a:cubicBezTo>
                        <a:pt x="5711" y="1061"/>
                        <a:pt x="6555" y="1902"/>
                        <a:pt x="6555" y="2944"/>
                      </a:cubicBezTo>
                      <a:lnTo>
                        <a:pt x="6555" y="3717"/>
                      </a:lnTo>
                      <a:cubicBezTo>
                        <a:pt x="6555" y="4012"/>
                        <a:pt x="6795" y="4248"/>
                        <a:pt x="7086" y="4248"/>
                      </a:cubicBezTo>
                      <a:cubicBezTo>
                        <a:pt x="7380" y="4248"/>
                        <a:pt x="7617" y="4012"/>
                        <a:pt x="7617" y="3717"/>
                      </a:cubicBezTo>
                      <a:lnTo>
                        <a:pt x="7617" y="2944"/>
                      </a:lnTo>
                      <a:cubicBezTo>
                        <a:pt x="7613" y="1320"/>
                        <a:pt x="6297" y="0"/>
                        <a:pt x="4669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12540;p73">
                  <a:extLst>
                    <a:ext uri="{FF2B5EF4-FFF2-40B4-BE49-F238E27FC236}">
                      <a16:creationId xmlns:a16="http://schemas.microsoft.com/office/drawing/2014/main" id="{1D5B8152-6D58-4CA1-8D4C-316B62EA8DC0}"/>
                    </a:ext>
                  </a:extLst>
                </p:cNvPr>
                <p:cNvSpPr/>
                <p:nvPr/>
              </p:nvSpPr>
              <p:spPr>
                <a:xfrm>
                  <a:off x="9504885" y="2171202"/>
                  <a:ext cx="97684" cy="14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5" h="1059" extrusionOk="0">
                      <a:moveTo>
                        <a:pt x="6598" y="0"/>
                      </a:moveTo>
                      <a:cubicBezTo>
                        <a:pt x="6592" y="0"/>
                        <a:pt x="6587" y="0"/>
                        <a:pt x="6581" y="0"/>
                      </a:cubicBezTo>
                      <a:lnTo>
                        <a:pt x="515" y="0"/>
                      </a:lnTo>
                      <a:cubicBezTo>
                        <a:pt x="227" y="7"/>
                        <a:pt x="0" y="243"/>
                        <a:pt x="0" y="528"/>
                      </a:cubicBezTo>
                      <a:cubicBezTo>
                        <a:pt x="0" y="816"/>
                        <a:pt x="227" y="1052"/>
                        <a:pt x="515" y="1058"/>
                      </a:cubicBezTo>
                      <a:lnTo>
                        <a:pt x="6581" y="1058"/>
                      </a:lnTo>
                      <a:cubicBezTo>
                        <a:pt x="6587" y="1058"/>
                        <a:pt x="6592" y="1059"/>
                        <a:pt x="6598" y="1059"/>
                      </a:cubicBezTo>
                      <a:cubicBezTo>
                        <a:pt x="6888" y="1059"/>
                        <a:pt x="7124" y="823"/>
                        <a:pt x="7124" y="528"/>
                      </a:cubicBezTo>
                      <a:cubicBezTo>
                        <a:pt x="7124" y="236"/>
                        <a:pt x="6888" y="0"/>
                        <a:pt x="6598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12541;p73">
                  <a:extLst>
                    <a:ext uri="{FF2B5EF4-FFF2-40B4-BE49-F238E27FC236}">
                      <a16:creationId xmlns:a16="http://schemas.microsoft.com/office/drawing/2014/main" id="{770E3D37-B554-46CB-AACF-4A24BFE74EAF}"/>
                    </a:ext>
                  </a:extLst>
                </p:cNvPr>
                <p:cNvSpPr/>
                <p:nvPr/>
              </p:nvSpPr>
              <p:spPr>
                <a:xfrm>
                  <a:off x="9587826" y="2129731"/>
                  <a:ext cx="106993" cy="97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04" h="7109" extrusionOk="0">
                      <a:moveTo>
                        <a:pt x="4230" y="0"/>
                      </a:moveTo>
                      <a:cubicBezTo>
                        <a:pt x="4224" y="0"/>
                        <a:pt x="4218" y="0"/>
                        <a:pt x="4213" y="0"/>
                      </a:cubicBezTo>
                      <a:lnTo>
                        <a:pt x="3339" y="0"/>
                      </a:lnTo>
                      <a:cubicBezTo>
                        <a:pt x="1495" y="0"/>
                        <a:pt x="3" y="1495"/>
                        <a:pt x="0" y="3336"/>
                      </a:cubicBezTo>
                      <a:lnTo>
                        <a:pt x="0" y="3850"/>
                      </a:lnTo>
                      <a:cubicBezTo>
                        <a:pt x="3" y="5649"/>
                        <a:pt x="1459" y="7108"/>
                        <a:pt x="3258" y="7108"/>
                      </a:cubicBezTo>
                      <a:lnTo>
                        <a:pt x="7286" y="7108"/>
                      </a:lnTo>
                      <a:cubicBezTo>
                        <a:pt x="7574" y="7102"/>
                        <a:pt x="7804" y="6866"/>
                        <a:pt x="7804" y="6578"/>
                      </a:cubicBezTo>
                      <a:cubicBezTo>
                        <a:pt x="7804" y="6290"/>
                        <a:pt x="7574" y="6057"/>
                        <a:pt x="7286" y="6047"/>
                      </a:cubicBezTo>
                      <a:lnTo>
                        <a:pt x="3258" y="6047"/>
                      </a:lnTo>
                      <a:cubicBezTo>
                        <a:pt x="2045" y="6047"/>
                        <a:pt x="1061" y="5064"/>
                        <a:pt x="1061" y="3850"/>
                      </a:cubicBezTo>
                      <a:lnTo>
                        <a:pt x="1061" y="3336"/>
                      </a:lnTo>
                      <a:cubicBezTo>
                        <a:pt x="1061" y="2081"/>
                        <a:pt x="2080" y="1061"/>
                        <a:pt x="3339" y="1058"/>
                      </a:cubicBezTo>
                      <a:lnTo>
                        <a:pt x="4213" y="1058"/>
                      </a:lnTo>
                      <a:cubicBezTo>
                        <a:pt x="4218" y="1058"/>
                        <a:pt x="4224" y="1059"/>
                        <a:pt x="4230" y="1059"/>
                      </a:cubicBezTo>
                      <a:cubicBezTo>
                        <a:pt x="4520" y="1059"/>
                        <a:pt x="4756" y="823"/>
                        <a:pt x="4756" y="528"/>
                      </a:cubicBezTo>
                      <a:cubicBezTo>
                        <a:pt x="4756" y="236"/>
                        <a:pt x="4520" y="0"/>
                        <a:pt x="4230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65" name="Google Shape;12666;p73">
            <a:extLst>
              <a:ext uri="{FF2B5EF4-FFF2-40B4-BE49-F238E27FC236}">
                <a16:creationId xmlns:a16="http://schemas.microsoft.com/office/drawing/2014/main" id="{6D652174-F877-4E3F-9ADE-B6A32D7B83E8}"/>
              </a:ext>
            </a:extLst>
          </p:cNvPr>
          <p:cNvGrpSpPr/>
          <p:nvPr/>
        </p:nvGrpSpPr>
        <p:grpSpPr>
          <a:xfrm>
            <a:off x="4098388" y="1642962"/>
            <a:ext cx="820427" cy="609830"/>
            <a:chOff x="6599718" y="2068734"/>
            <a:chExt cx="940737" cy="721067"/>
          </a:xfrm>
        </p:grpSpPr>
        <p:sp>
          <p:nvSpPr>
            <p:cNvPr id="66" name="Google Shape;12667;p73">
              <a:extLst>
                <a:ext uri="{FF2B5EF4-FFF2-40B4-BE49-F238E27FC236}">
                  <a16:creationId xmlns:a16="http://schemas.microsoft.com/office/drawing/2014/main" id="{BDC3C6A4-5A1E-4198-8CAB-4C6E1B74D58D}"/>
                </a:ext>
              </a:extLst>
            </p:cNvPr>
            <p:cNvSpPr/>
            <p:nvPr/>
          </p:nvSpPr>
          <p:spPr>
            <a:xfrm>
              <a:off x="7138953" y="2569473"/>
              <a:ext cx="366935" cy="115933"/>
            </a:xfrm>
            <a:custGeom>
              <a:avLst/>
              <a:gdLst/>
              <a:ahLst/>
              <a:cxnLst/>
              <a:rect l="l" t="t" r="r" b="b"/>
              <a:pathLst>
                <a:path w="105517" h="33338" fill="none" extrusionOk="0">
                  <a:moveTo>
                    <a:pt x="8231" y="0"/>
                  </a:moveTo>
                  <a:cubicBezTo>
                    <a:pt x="6610" y="2526"/>
                    <a:pt x="5253" y="5215"/>
                    <a:pt x="4198" y="8042"/>
                  </a:cubicBezTo>
                  <a:cubicBezTo>
                    <a:pt x="3205" y="10656"/>
                    <a:pt x="2803" y="13182"/>
                    <a:pt x="2803" y="14991"/>
                  </a:cubicBezTo>
                  <a:cubicBezTo>
                    <a:pt x="2790" y="18636"/>
                    <a:pt x="2840" y="21274"/>
                    <a:pt x="1" y="23008"/>
                  </a:cubicBezTo>
                  <a:cubicBezTo>
                    <a:pt x="164" y="23549"/>
                    <a:pt x="239" y="24114"/>
                    <a:pt x="227" y="24667"/>
                  </a:cubicBezTo>
                  <a:lnTo>
                    <a:pt x="227" y="33338"/>
                  </a:lnTo>
                  <a:lnTo>
                    <a:pt x="105517" y="33338"/>
                  </a:lnTo>
                  <a:lnTo>
                    <a:pt x="10551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374F66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2668;p73">
              <a:extLst>
                <a:ext uri="{FF2B5EF4-FFF2-40B4-BE49-F238E27FC236}">
                  <a16:creationId xmlns:a16="http://schemas.microsoft.com/office/drawing/2014/main" id="{C32C6D76-42EF-49D2-8ACF-2C5428D734A9}"/>
                </a:ext>
              </a:extLst>
            </p:cNvPr>
            <p:cNvSpPr/>
            <p:nvPr/>
          </p:nvSpPr>
          <p:spPr>
            <a:xfrm>
              <a:off x="6650497" y="2579172"/>
              <a:ext cx="346397" cy="118079"/>
            </a:xfrm>
            <a:custGeom>
              <a:avLst/>
              <a:gdLst/>
              <a:ahLst/>
              <a:cxnLst/>
              <a:rect l="l" t="t" r="r" b="b"/>
              <a:pathLst>
                <a:path w="99611" h="33955" fill="none" extrusionOk="0">
                  <a:moveTo>
                    <a:pt x="99372" y="21891"/>
                  </a:moveTo>
                  <a:cubicBezTo>
                    <a:pt x="99359" y="21325"/>
                    <a:pt x="99435" y="20760"/>
                    <a:pt x="99611" y="20219"/>
                  </a:cubicBezTo>
                  <a:cubicBezTo>
                    <a:pt x="96758" y="18485"/>
                    <a:pt x="96808" y="15847"/>
                    <a:pt x="96796" y="12215"/>
                  </a:cubicBezTo>
                  <a:cubicBezTo>
                    <a:pt x="96796" y="10405"/>
                    <a:pt x="96394" y="7880"/>
                    <a:pt x="95414" y="5253"/>
                  </a:cubicBezTo>
                  <a:cubicBezTo>
                    <a:pt x="94735" y="3444"/>
                    <a:pt x="93931" y="1697"/>
                    <a:pt x="93014" y="1"/>
                  </a:cubicBezTo>
                  <a:lnTo>
                    <a:pt x="0" y="1"/>
                  </a:lnTo>
                  <a:lnTo>
                    <a:pt x="0" y="33954"/>
                  </a:lnTo>
                  <a:lnTo>
                    <a:pt x="99372" y="33954"/>
                  </a:lnTo>
                  <a:close/>
                </a:path>
              </a:pathLst>
            </a:custGeom>
            <a:noFill/>
            <a:ln w="9525" cap="flat" cmpd="sng">
              <a:solidFill>
                <a:srgbClr val="DBE3E8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2669;p73">
              <a:extLst>
                <a:ext uri="{FF2B5EF4-FFF2-40B4-BE49-F238E27FC236}">
                  <a16:creationId xmlns:a16="http://schemas.microsoft.com/office/drawing/2014/main" id="{D76A7F89-CE01-4856-89A8-86047FA632E0}"/>
                </a:ext>
              </a:extLst>
            </p:cNvPr>
            <p:cNvSpPr/>
            <p:nvPr/>
          </p:nvSpPr>
          <p:spPr>
            <a:xfrm>
              <a:off x="7236268" y="2370428"/>
              <a:ext cx="304187" cy="115978"/>
            </a:xfrm>
            <a:custGeom>
              <a:avLst/>
              <a:gdLst/>
              <a:ahLst/>
              <a:cxnLst/>
              <a:rect l="l" t="t" r="r" b="b"/>
              <a:pathLst>
                <a:path w="87473" h="33351" fill="none" extrusionOk="0">
                  <a:moveTo>
                    <a:pt x="15181" y="0"/>
                  </a:moveTo>
                  <a:cubicBezTo>
                    <a:pt x="12114" y="11913"/>
                    <a:pt x="6975" y="23210"/>
                    <a:pt x="1" y="33350"/>
                  </a:cubicBezTo>
                  <a:lnTo>
                    <a:pt x="87472" y="33350"/>
                  </a:lnTo>
                  <a:lnTo>
                    <a:pt x="874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4F677B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2670;p73">
              <a:extLst>
                <a:ext uri="{FF2B5EF4-FFF2-40B4-BE49-F238E27FC236}">
                  <a16:creationId xmlns:a16="http://schemas.microsoft.com/office/drawing/2014/main" id="{5DAF852F-2F94-4787-9462-03AF9CF08D10}"/>
                </a:ext>
              </a:extLst>
            </p:cNvPr>
            <p:cNvSpPr/>
            <p:nvPr/>
          </p:nvSpPr>
          <p:spPr>
            <a:xfrm>
              <a:off x="7252744" y="2161243"/>
              <a:ext cx="271454" cy="115982"/>
            </a:xfrm>
            <a:custGeom>
              <a:avLst/>
              <a:gdLst/>
              <a:ahLst/>
              <a:cxnLst/>
              <a:rect l="l" t="t" r="r" b="b"/>
              <a:pathLst>
                <a:path w="78060" h="33352" fill="none" extrusionOk="0">
                  <a:moveTo>
                    <a:pt x="0" y="1"/>
                  </a:moveTo>
                  <a:cubicBezTo>
                    <a:pt x="7288" y="9714"/>
                    <a:pt x="11762" y="21250"/>
                    <a:pt x="12918" y="33351"/>
                  </a:cubicBezTo>
                  <a:lnTo>
                    <a:pt x="78060" y="33351"/>
                  </a:lnTo>
                  <a:lnTo>
                    <a:pt x="7806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B3C3CE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2671;p73">
              <a:extLst>
                <a:ext uri="{FF2B5EF4-FFF2-40B4-BE49-F238E27FC236}">
                  <a16:creationId xmlns:a16="http://schemas.microsoft.com/office/drawing/2014/main" id="{B42916A3-5072-460D-AB8E-A1A3ABD92E80}"/>
                </a:ext>
              </a:extLst>
            </p:cNvPr>
            <p:cNvSpPr/>
            <p:nvPr/>
          </p:nvSpPr>
          <p:spPr>
            <a:xfrm>
              <a:off x="6599718" y="2199610"/>
              <a:ext cx="260051" cy="115978"/>
            </a:xfrm>
            <a:custGeom>
              <a:avLst/>
              <a:gdLst/>
              <a:ahLst/>
              <a:cxnLst/>
              <a:rect l="l" t="t" r="r" b="b"/>
              <a:pathLst>
                <a:path w="74781" h="33351" fill="none" extrusionOk="0">
                  <a:moveTo>
                    <a:pt x="68246" y="28752"/>
                  </a:moveTo>
                  <a:cubicBezTo>
                    <a:pt x="68234" y="18800"/>
                    <a:pt x="70471" y="8973"/>
                    <a:pt x="74781" y="1"/>
                  </a:cubicBezTo>
                  <a:lnTo>
                    <a:pt x="1" y="1"/>
                  </a:lnTo>
                  <a:lnTo>
                    <a:pt x="1" y="33351"/>
                  </a:lnTo>
                  <a:lnTo>
                    <a:pt x="68397" y="33351"/>
                  </a:lnTo>
                  <a:cubicBezTo>
                    <a:pt x="68284" y="31818"/>
                    <a:pt x="68221" y="30285"/>
                    <a:pt x="68246" y="2875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FA1AF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2672;p73">
              <a:extLst>
                <a:ext uri="{FF2B5EF4-FFF2-40B4-BE49-F238E27FC236}">
                  <a16:creationId xmlns:a16="http://schemas.microsoft.com/office/drawing/2014/main" id="{A79384B9-7782-4B31-B313-49F8C76837EA}"/>
                </a:ext>
              </a:extLst>
            </p:cNvPr>
            <p:cNvSpPr/>
            <p:nvPr/>
          </p:nvSpPr>
          <p:spPr>
            <a:xfrm>
              <a:off x="6605967" y="2389697"/>
              <a:ext cx="307727" cy="116023"/>
            </a:xfrm>
            <a:custGeom>
              <a:avLst/>
              <a:gdLst/>
              <a:ahLst/>
              <a:cxnLst/>
              <a:rect l="l" t="t" r="r" b="b"/>
              <a:pathLst>
                <a:path w="88491" h="33364" fill="none" extrusionOk="0">
                  <a:moveTo>
                    <a:pt x="70835" y="1"/>
                  </a:moveTo>
                  <a:lnTo>
                    <a:pt x="1" y="1"/>
                  </a:lnTo>
                  <a:lnTo>
                    <a:pt x="1" y="33363"/>
                  </a:lnTo>
                  <a:lnTo>
                    <a:pt x="88490" y="33363"/>
                  </a:lnTo>
                  <a:cubicBezTo>
                    <a:pt x="80662" y="23386"/>
                    <a:pt x="74680" y="12089"/>
                    <a:pt x="7083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9D4DC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12673;p73">
              <a:extLst>
                <a:ext uri="{FF2B5EF4-FFF2-40B4-BE49-F238E27FC236}">
                  <a16:creationId xmlns:a16="http://schemas.microsoft.com/office/drawing/2014/main" id="{54776450-4657-4A12-A2B7-7183CDF7C27A}"/>
                </a:ext>
              </a:extLst>
            </p:cNvPr>
            <p:cNvGrpSpPr/>
            <p:nvPr/>
          </p:nvGrpSpPr>
          <p:grpSpPr>
            <a:xfrm>
              <a:off x="6836957" y="2068734"/>
              <a:ext cx="461892" cy="721067"/>
              <a:chOff x="6836957" y="2068734"/>
              <a:chExt cx="461892" cy="721067"/>
            </a:xfrm>
          </p:grpSpPr>
          <p:sp>
            <p:nvSpPr>
              <p:cNvPr id="73" name="Google Shape;12674;p73">
                <a:extLst>
                  <a:ext uri="{FF2B5EF4-FFF2-40B4-BE49-F238E27FC236}">
                    <a16:creationId xmlns:a16="http://schemas.microsoft.com/office/drawing/2014/main" id="{D08CA0AA-895B-4E94-ACCD-38A725AE3849}"/>
                  </a:ext>
                </a:extLst>
              </p:cNvPr>
              <p:cNvSpPr/>
              <p:nvPr/>
            </p:nvSpPr>
            <p:spPr>
              <a:xfrm>
                <a:off x="7080441" y="2287271"/>
                <a:ext cx="187336" cy="123319"/>
              </a:xfrm>
              <a:custGeom>
                <a:avLst/>
                <a:gdLst/>
                <a:ahLst/>
                <a:cxnLst/>
                <a:rect l="l" t="t" r="r" b="b"/>
                <a:pathLst>
                  <a:path w="53871" h="35462" fill="none" extrusionOk="0">
                    <a:moveTo>
                      <a:pt x="1" y="35461"/>
                    </a:moveTo>
                    <a:lnTo>
                      <a:pt x="47249" y="35461"/>
                    </a:lnTo>
                    <a:cubicBezTo>
                      <a:pt x="51018" y="26213"/>
                      <a:pt x="52665" y="18083"/>
                      <a:pt x="53368" y="12453"/>
                    </a:cubicBezTo>
                    <a:lnTo>
                      <a:pt x="53368" y="12415"/>
                    </a:lnTo>
                    <a:cubicBezTo>
                      <a:pt x="53381" y="12315"/>
                      <a:pt x="53381" y="12227"/>
                      <a:pt x="53393" y="12139"/>
                    </a:cubicBezTo>
                    <a:lnTo>
                      <a:pt x="53419" y="11950"/>
                    </a:lnTo>
                    <a:lnTo>
                      <a:pt x="53469" y="11548"/>
                    </a:lnTo>
                    <a:cubicBezTo>
                      <a:pt x="53506" y="11171"/>
                      <a:pt x="53544" y="10807"/>
                      <a:pt x="53582" y="10455"/>
                    </a:cubicBezTo>
                    <a:cubicBezTo>
                      <a:pt x="53620" y="10091"/>
                      <a:pt x="53645" y="9789"/>
                      <a:pt x="53670" y="9487"/>
                    </a:cubicBezTo>
                    <a:lnTo>
                      <a:pt x="53682" y="9362"/>
                    </a:lnTo>
                    <a:lnTo>
                      <a:pt x="53682" y="9324"/>
                    </a:lnTo>
                    <a:cubicBezTo>
                      <a:pt x="53871" y="6899"/>
                      <a:pt x="53846" y="5441"/>
                      <a:pt x="53846" y="5253"/>
                    </a:cubicBezTo>
                    <a:lnTo>
                      <a:pt x="53833" y="5077"/>
                    </a:lnTo>
                    <a:lnTo>
                      <a:pt x="53833" y="4951"/>
                    </a:lnTo>
                    <a:cubicBezTo>
                      <a:pt x="53833" y="3280"/>
                      <a:pt x="53758" y="1634"/>
                      <a:pt x="5362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4F677B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12675;p73">
                <a:extLst>
                  <a:ext uri="{FF2B5EF4-FFF2-40B4-BE49-F238E27FC236}">
                    <a16:creationId xmlns:a16="http://schemas.microsoft.com/office/drawing/2014/main" id="{A6200563-A33D-4865-BF05-E22FD5B220FE}"/>
                  </a:ext>
                </a:extLst>
              </p:cNvPr>
              <p:cNvSpPr/>
              <p:nvPr/>
            </p:nvSpPr>
            <p:spPr>
              <a:xfrm>
                <a:off x="7080441" y="2105091"/>
                <a:ext cx="182750" cy="157141"/>
              </a:xfrm>
              <a:custGeom>
                <a:avLst/>
                <a:gdLst/>
                <a:ahLst/>
                <a:cxnLst/>
                <a:rect l="l" t="t" r="r" b="b"/>
                <a:pathLst>
                  <a:path w="52552" h="45188" fill="none" extrusionOk="0">
                    <a:moveTo>
                      <a:pt x="1" y="45188"/>
                    </a:moveTo>
                    <a:lnTo>
                      <a:pt x="52551" y="45188"/>
                    </a:lnTo>
                    <a:cubicBezTo>
                      <a:pt x="47211" y="20458"/>
                      <a:pt x="25899" y="1609"/>
                      <a:pt x="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B3C3CE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2676;p73">
                <a:extLst>
                  <a:ext uri="{FF2B5EF4-FFF2-40B4-BE49-F238E27FC236}">
                    <a16:creationId xmlns:a16="http://schemas.microsoft.com/office/drawing/2014/main" id="{4AB4C3B5-1906-4E4E-961E-2100A1CF2C99}"/>
                  </a:ext>
                </a:extLst>
              </p:cNvPr>
              <p:cNvSpPr/>
              <p:nvPr/>
            </p:nvSpPr>
            <p:spPr>
              <a:xfrm>
                <a:off x="6872702" y="2287006"/>
                <a:ext cx="187378" cy="123364"/>
              </a:xfrm>
              <a:custGeom>
                <a:avLst/>
                <a:gdLst/>
                <a:ahLst/>
                <a:cxnLst/>
                <a:rect l="l" t="t" r="r" b="b"/>
                <a:pathLst>
                  <a:path w="53883" h="35475" fill="none" extrusionOk="0">
                    <a:moveTo>
                      <a:pt x="53883" y="1"/>
                    </a:moveTo>
                    <a:lnTo>
                      <a:pt x="239" y="1"/>
                    </a:lnTo>
                    <a:cubicBezTo>
                      <a:pt x="101" y="1634"/>
                      <a:pt x="13" y="3293"/>
                      <a:pt x="13" y="4964"/>
                    </a:cubicBezTo>
                    <a:lnTo>
                      <a:pt x="13" y="5266"/>
                    </a:lnTo>
                    <a:cubicBezTo>
                      <a:pt x="13" y="5454"/>
                      <a:pt x="0" y="6912"/>
                      <a:pt x="189" y="9312"/>
                    </a:cubicBezTo>
                    <a:lnTo>
                      <a:pt x="189" y="9375"/>
                    </a:lnTo>
                    <a:lnTo>
                      <a:pt x="189" y="9488"/>
                    </a:lnTo>
                    <a:lnTo>
                      <a:pt x="189" y="9488"/>
                    </a:lnTo>
                    <a:cubicBezTo>
                      <a:pt x="214" y="9802"/>
                      <a:pt x="252" y="10116"/>
                      <a:pt x="277" y="10443"/>
                    </a:cubicBezTo>
                    <a:cubicBezTo>
                      <a:pt x="314" y="10820"/>
                      <a:pt x="352" y="11185"/>
                      <a:pt x="390" y="11536"/>
                    </a:cubicBezTo>
                    <a:lnTo>
                      <a:pt x="440" y="11964"/>
                    </a:lnTo>
                    <a:lnTo>
                      <a:pt x="465" y="12140"/>
                    </a:lnTo>
                    <a:lnTo>
                      <a:pt x="503" y="12416"/>
                    </a:lnTo>
                    <a:lnTo>
                      <a:pt x="503" y="12466"/>
                    </a:lnTo>
                    <a:cubicBezTo>
                      <a:pt x="1194" y="18083"/>
                      <a:pt x="2840" y="26226"/>
                      <a:pt x="6610" y="35475"/>
                    </a:cubicBezTo>
                    <a:lnTo>
                      <a:pt x="53883" y="3547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C9D4DC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2677;p73">
                <a:extLst>
                  <a:ext uri="{FF2B5EF4-FFF2-40B4-BE49-F238E27FC236}">
                    <a16:creationId xmlns:a16="http://schemas.microsoft.com/office/drawing/2014/main" id="{33A39008-7E8C-4D69-BDE9-0230DB1DC5C9}"/>
                  </a:ext>
                </a:extLst>
              </p:cNvPr>
              <p:cNvSpPr/>
              <p:nvPr/>
            </p:nvSpPr>
            <p:spPr>
              <a:xfrm>
                <a:off x="6902504" y="2430686"/>
                <a:ext cx="152902" cy="185984"/>
              </a:xfrm>
              <a:custGeom>
                <a:avLst/>
                <a:gdLst/>
                <a:ahLst/>
                <a:cxnLst/>
                <a:rect l="l" t="t" r="r" b="b"/>
                <a:pathLst>
                  <a:path w="43969" h="53482" fill="none" extrusionOk="0">
                    <a:moveTo>
                      <a:pt x="43968" y="1"/>
                    </a:moveTo>
                    <a:lnTo>
                      <a:pt x="0" y="1"/>
                    </a:lnTo>
                    <a:cubicBezTo>
                      <a:pt x="4235" y="8319"/>
                      <a:pt x="10254" y="17191"/>
                      <a:pt x="18837" y="25723"/>
                    </a:cubicBezTo>
                    <a:cubicBezTo>
                      <a:pt x="24454" y="31315"/>
                      <a:pt x="28638" y="37724"/>
                      <a:pt x="31302" y="44823"/>
                    </a:cubicBezTo>
                    <a:cubicBezTo>
                      <a:pt x="31792" y="46130"/>
                      <a:pt x="32194" y="47462"/>
                      <a:pt x="32508" y="48819"/>
                    </a:cubicBezTo>
                    <a:cubicBezTo>
                      <a:pt x="33111" y="51534"/>
                      <a:pt x="35524" y="53469"/>
                      <a:pt x="38301" y="53481"/>
                    </a:cubicBezTo>
                    <a:lnTo>
                      <a:pt x="43968" y="5348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DBE3E8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12678;p73">
                <a:extLst>
                  <a:ext uri="{FF2B5EF4-FFF2-40B4-BE49-F238E27FC236}">
                    <a16:creationId xmlns:a16="http://schemas.microsoft.com/office/drawing/2014/main" id="{264F53A3-5774-4623-ABF1-360AAD861575}"/>
                  </a:ext>
                </a:extLst>
              </p:cNvPr>
              <p:cNvSpPr/>
              <p:nvPr/>
            </p:nvSpPr>
            <p:spPr>
              <a:xfrm>
                <a:off x="6877289" y="2104831"/>
                <a:ext cx="182791" cy="157141"/>
              </a:xfrm>
              <a:custGeom>
                <a:avLst/>
                <a:gdLst/>
                <a:ahLst/>
                <a:cxnLst/>
                <a:rect l="l" t="t" r="r" b="b"/>
                <a:pathLst>
                  <a:path w="52564" h="45188" fill="none" extrusionOk="0">
                    <a:moveTo>
                      <a:pt x="52564" y="45187"/>
                    </a:moveTo>
                    <a:lnTo>
                      <a:pt x="52564" y="0"/>
                    </a:lnTo>
                    <a:cubicBezTo>
                      <a:pt x="26653" y="1621"/>
                      <a:pt x="5354" y="20470"/>
                      <a:pt x="1" y="4518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FA1AF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12679;p73">
                <a:extLst>
                  <a:ext uri="{FF2B5EF4-FFF2-40B4-BE49-F238E27FC236}">
                    <a16:creationId xmlns:a16="http://schemas.microsoft.com/office/drawing/2014/main" id="{23223239-3D57-41F9-A348-A32F21D24332}"/>
                  </a:ext>
                </a:extLst>
              </p:cNvPr>
              <p:cNvSpPr/>
              <p:nvPr/>
            </p:nvSpPr>
            <p:spPr>
              <a:xfrm>
                <a:off x="7080441" y="2430686"/>
                <a:ext cx="152860" cy="185938"/>
              </a:xfrm>
              <a:custGeom>
                <a:avLst/>
                <a:gdLst/>
                <a:ahLst/>
                <a:cxnLst/>
                <a:rect l="l" t="t" r="r" b="b"/>
                <a:pathLst>
                  <a:path w="43957" h="53469" fill="none" extrusionOk="0">
                    <a:moveTo>
                      <a:pt x="1" y="1"/>
                    </a:moveTo>
                    <a:lnTo>
                      <a:pt x="1" y="53469"/>
                    </a:lnTo>
                    <a:lnTo>
                      <a:pt x="5668" y="53469"/>
                    </a:lnTo>
                    <a:cubicBezTo>
                      <a:pt x="8445" y="53456"/>
                      <a:pt x="10845" y="51521"/>
                      <a:pt x="11448" y="48819"/>
                    </a:cubicBezTo>
                    <a:cubicBezTo>
                      <a:pt x="11762" y="47450"/>
                      <a:pt x="12165" y="46118"/>
                      <a:pt x="12655" y="44811"/>
                    </a:cubicBezTo>
                    <a:cubicBezTo>
                      <a:pt x="15319" y="37724"/>
                      <a:pt x="19503" y="31302"/>
                      <a:pt x="25120" y="25723"/>
                    </a:cubicBezTo>
                    <a:cubicBezTo>
                      <a:pt x="33703" y="17191"/>
                      <a:pt x="39722" y="8319"/>
                      <a:pt x="4395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374F66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9" name="Google Shape;12680;p73">
                <a:extLst>
                  <a:ext uri="{FF2B5EF4-FFF2-40B4-BE49-F238E27FC236}">
                    <a16:creationId xmlns:a16="http://schemas.microsoft.com/office/drawing/2014/main" id="{CC87AD36-BBB6-4A78-95FC-6D6BB80DF026}"/>
                  </a:ext>
                </a:extLst>
              </p:cNvPr>
              <p:cNvGrpSpPr/>
              <p:nvPr/>
            </p:nvGrpSpPr>
            <p:grpSpPr>
              <a:xfrm>
                <a:off x="6836957" y="2068734"/>
                <a:ext cx="461892" cy="721067"/>
                <a:chOff x="6836957" y="2068734"/>
                <a:chExt cx="461892" cy="721067"/>
              </a:xfrm>
            </p:grpSpPr>
            <p:sp>
              <p:nvSpPr>
                <p:cNvPr id="80" name="Google Shape;12681;p73">
                  <a:extLst>
                    <a:ext uri="{FF2B5EF4-FFF2-40B4-BE49-F238E27FC236}">
                      <a16:creationId xmlns:a16="http://schemas.microsoft.com/office/drawing/2014/main" id="{9852025B-CF28-40AC-BC4B-4AEE45322C4F}"/>
                    </a:ext>
                  </a:extLst>
                </p:cNvPr>
                <p:cNvSpPr/>
                <p:nvPr/>
              </p:nvSpPr>
              <p:spPr>
                <a:xfrm>
                  <a:off x="6996059" y="2711098"/>
                  <a:ext cx="143729" cy="78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31" h="22632" fill="none" extrusionOk="0">
                      <a:moveTo>
                        <a:pt x="20659" y="22632"/>
                      </a:moveTo>
                      <a:lnTo>
                        <a:pt x="20659" y="22632"/>
                      </a:lnTo>
                      <a:cubicBezTo>
                        <a:pt x="19252" y="22632"/>
                        <a:pt x="1" y="15658"/>
                        <a:pt x="1" y="5253"/>
                      </a:cubicBezTo>
                      <a:lnTo>
                        <a:pt x="1" y="0"/>
                      </a:lnTo>
                      <a:lnTo>
                        <a:pt x="41318" y="0"/>
                      </a:lnTo>
                      <a:lnTo>
                        <a:pt x="41318" y="5253"/>
                      </a:lnTo>
                      <a:cubicBezTo>
                        <a:pt x="41330" y="14125"/>
                        <a:pt x="22079" y="22632"/>
                        <a:pt x="20659" y="22632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3E7EA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" name="Google Shape;12682;p73">
                  <a:extLst>
                    <a:ext uri="{FF2B5EF4-FFF2-40B4-BE49-F238E27FC236}">
                      <a16:creationId xmlns:a16="http://schemas.microsoft.com/office/drawing/2014/main" id="{4D306A07-EDE4-46C4-9C8F-8746C036B8B9}"/>
                    </a:ext>
                  </a:extLst>
                </p:cNvPr>
                <p:cNvSpPr/>
                <p:nvPr/>
              </p:nvSpPr>
              <p:spPr>
                <a:xfrm>
                  <a:off x="6996059" y="2647693"/>
                  <a:ext cx="143683" cy="88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18" h="25522" fill="none" extrusionOk="0">
                      <a:moveTo>
                        <a:pt x="667" y="0"/>
                      </a:moveTo>
                      <a:lnTo>
                        <a:pt x="40652" y="0"/>
                      </a:lnTo>
                      <a:cubicBezTo>
                        <a:pt x="41016" y="0"/>
                        <a:pt x="41318" y="980"/>
                        <a:pt x="41318" y="2199"/>
                      </a:cubicBezTo>
                      <a:lnTo>
                        <a:pt x="41318" y="23323"/>
                      </a:lnTo>
                      <a:cubicBezTo>
                        <a:pt x="41318" y="24542"/>
                        <a:pt x="41016" y="25522"/>
                        <a:pt x="40652" y="25522"/>
                      </a:cubicBezTo>
                      <a:lnTo>
                        <a:pt x="667" y="25522"/>
                      </a:lnTo>
                      <a:cubicBezTo>
                        <a:pt x="302" y="25522"/>
                        <a:pt x="1" y="24542"/>
                        <a:pt x="1" y="23323"/>
                      </a:cubicBezTo>
                      <a:lnTo>
                        <a:pt x="1" y="2187"/>
                      </a:lnTo>
                      <a:cubicBezTo>
                        <a:pt x="1" y="980"/>
                        <a:pt x="302" y="0"/>
                        <a:pt x="667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3E7EA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" name="Google Shape;12683;p73">
                  <a:extLst>
                    <a:ext uri="{FF2B5EF4-FFF2-40B4-BE49-F238E27FC236}">
                      <a16:creationId xmlns:a16="http://schemas.microsoft.com/office/drawing/2014/main" id="{681F25AA-90C4-42C8-9027-92B5D617589B}"/>
                    </a:ext>
                  </a:extLst>
                </p:cNvPr>
                <p:cNvSpPr/>
                <p:nvPr/>
              </p:nvSpPr>
              <p:spPr>
                <a:xfrm>
                  <a:off x="6990467" y="2723683"/>
                  <a:ext cx="154870" cy="1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58" fill="none" extrusionOk="0">
                      <a:moveTo>
                        <a:pt x="327" y="0"/>
                      </a:moveTo>
                      <a:lnTo>
                        <a:pt x="44207" y="0"/>
                      </a:lnTo>
                      <a:cubicBezTo>
                        <a:pt x="44383" y="0"/>
                        <a:pt x="44534" y="139"/>
                        <a:pt x="44534" y="327"/>
                      </a:cubicBezTo>
                      <a:lnTo>
                        <a:pt x="44534" y="3343"/>
                      </a:lnTo>
                      <a:cubicBezTo>
                        <a:pt x="44534" y="3519"/>
                        <a:pt x="44383" y="3657"/>
                        <a:pt x="44207" y="3657"/>
                      </a:cubicBezTo>
                      <a:lnTo>
                        <a:pt x="327" y="3657"/>
                      </a:lnTo>
                      <a:cubicBezTo>
                        <a:pt x="151" y="3657"/>
                        <a:pt x="0" y="3519"/>
                        <a:pt x="0" y="3343"/>
                      </a:cubicBezTo>
                      <a:lnTo>
                        <a:pt x="0" y="327"/>
                      </a:lnTo>
                      <a:cubicBezTo>
                        <a:pt x="0" y="139"/>
                        <a:pt x="151" y="0"/>
                        <a:pt x="327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" name="Google Shape;12684;p73">
                  <a:extLst>
                    <a:ext uri="{FF2B5EF4-FFF2-40B4-BE49-F238E27FC236}">
                      <a16:creationId xmlns:a16="http://schemas.microsoft.com/office/drawing/2014/main" id="{1D43E8B9-3E36-47E3-867B-65C51F83F7C9}"/>
                    </a:ext>
                  </a:extLst>
                </p:cNvPr>
                <p:cNvSpPr/>
                <p:nvPr/>
              </p:nvSpPr>
              <p:spPr>
                <a:xfrm>
                  <a:off x="6990467" y="2698339"/>
                  <a:ext cx="154870" cy="12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0" fill="none" extrusionOk="0">
                      <a:moveTo>
                        <a:pt x="42700" y="3669"/>
                      </a:moveTo>
                      <a:lnTo>
                        <a:pt x="1835" y="3669"/>
                      </a:lnTo>
                      <a:cubicBezTo>
                        <a:pt x="830" y="3657"/>
                        <a:pt x="13" y="2840"/>
                        <a:pt x="0" y="1835"/>
                      </a:cubicBezTo>
                      <a:lnTo>
                        <a:pt x="0" y="1835"/>
                      </a:lnTo>
                      <a:cubicBezTo>
                        <a:pt x="13" y="817"/>
                        <a:pt x="830" y="0"/>
                        <a:pt x="1835" y="0"/>
                      </a:cubicBezTo>
                      <a:lnTo>
                        <a:pt x="42700" y="0"/>
                      </a:lnTo>
                      <a:cubicBezTo>
                        <a:pt x="43717" y="0"/>
                        <a:pt x="44534" y="817"/>
                        <a:pt x="44534" y="1835"/>
                      </a:cubicBezTo>
                      <a:lnTo>
                        <a:pt x="44534" y="1835"/>
                      </a:lnTo>
                      <a:cubicBezTo>
                        <a:pt x="44534" y="2840"/>
                        <a:pt x="43717" y="3657"/>
                        <a:pt x="42700" y="366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" name="Google Shape;12685;p73">
                  <a:extLst>
                    <a:ext uri="{FF2B5EF4-FFF2-40B4-BE49-F238E27FC236}">
                      <a16:creationId xmlns:a16="http://schemas.microsoft.com/office/drawing/2014/main" id="{039F0306-77A9-49AE-8FB1-CD3EE73B8567}"/>
                    </a:ext>
                  </a:extLst>
                </p:cNvPr>
                <p:cNvSpPr/>
                <p:nvPr/>
              </p:nvSpPr>
              <p:spPr>
                <a:xfrm>
                  <a:off x="6990467" y="2647648"/>
                  <a:ext cx="154870" cy="12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0" fill="none" extrusionOk="0">
                      <a:moveTo>
                        <a:pt x="42700" y="3670"/>
                      </a:moveTo>
                      <a:lnTo>
                        <a:pt x="1835" y="3670"/>
                      </a:lnTo>
                      <a:cubicBezTo>
                        <a:pt x="830" y="3670"/>
                        <a:pt x="13" y="2853"/>
                        <a:pt x="0" y="1835"/>
                      </a:cubicBezTo>
                      <a:lnTo>
                        <a:pt x="0" y="1835"/>
                      </a:lnTo>
                      <a:cubicBezTo>
                        <a:pt x="13" y="830"/>
                        <a:pt x="830" y="13"/>
                        <a:pt x="1835" y="1"/>
                      </a:cubicBezTo>
                      <a:lnTo>
                        <a:pt x="42700" y="1"/>
                      </a:lnTo>
                      <a:cubicBezTo>
                        <a:pt x="43717" y="13"/>
                        <a:pt x="44534" y="830"/>
                        <a:pt x="44534" y="1835"/>
                      </a:cubicBezTo>
                      <a:lnTo>
                        <a:pt x="44534" y="1835"/>
                      </a:lnTo>
                      <a:cubicBezTo>
                        <a:pt x="44534" y="2853"/>
                        <a:pt x="43717" y="3670"/>
                        <a:pt x="42700" y="36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" name="Google Shape;12686;p73">
                  <a:extLst>
                    <a:ext uri="{FF2B5EF4-FFF2-40B4-BE49-F238E27FC236}">
                      <a16:creationId xmlns:a16="http://schemas.microsoft.com/office/drawing/2014/main" id="{65F89B68-A13C-4EA4-8DD1-AB9AFA15F519}"/>
                    </a:ext>
                  </a:extLst>
                </p:cNvPr>
                <p:cNvSpPr/>
                <p:nvPr/>
              </p:nvSpPr>
              <p:spPr>
                <a:xfrm>
                  <a:off x="6990467" y="2672992"/>
                  <a:ext cx="154870" cy="12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1" fill="none" extrusionOk="0">
                      <a:moveTo>
                        <a:pt x="42700" y="3670"/>
                      </a:moveTo>
                      <a:lnTo>
                        <a:pt x="1835" y="3670"/>
                      </a:lnTo>
                      <a:cubicBezTo>
                        <a:pt x="817" y="3670"/>
                        <a:pt x="0" y="2841"/>
                        <a:pt x="0" y="1836"/>
                      </a:cubicBezTo>
                      <a:lnTo>
                        <a:pt x="0" y="1836"/>
                      </a:lnTo>
                      <a:cubicBezTo>
                        <a:pt x="13" y="818"/>
                        <a:pt x="830" y="1"/>
                        <a:pt x="1835" y="1"/>
                      </a:cubicBezTo>
                      <a:lnTo>
                        <a:pt x="42700" y="1"/>
                      </a:lnTo>
                      <a:cubicBezTo>
                        <a:pt x="43717" y="1"/>
                        <a:pt x="44534" y="818"/>
                        <a:pt x="44534" y="1836"/>
                      </a:cubicBezTo>
                      <a:lnTo>
                        <a:pt x="44534" y="1836"/>
                      </a:lnTo>
                      <a:cubicBezTo>
                        <a:pt x="44534" y="2841"/>
                        <a:pt x="43717" y="3670"/>
                        <a:pt x="42700" y="36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12687;p73">
                  <a:extLst>
                    <a:ext uri="{FF2B5EF4-FFF2-40B4-BE49-F238E27FC236}">
                      <a16:creationId xmlns:a16="http://schemas.microsoft.com/office/drawing/2014/main" id="{4036892A-999E-4F72-A9E9-3225D4AF13F1}"/>
                    </a:ext>
                  </a:extLst>
                </p:cNvPr>
                <p:cNvSpPr/>
                <p:nvPr/>
              </p:nvSpPr>
              <p:spPr>
                <a:xfrm>
                  <a:off x="6836957" y="2068734"/>
                  <a:ext cx="461892" cy="589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23" h="169592" fill="none" extrusionOk="0">
                      <a:moveTo>
                        <a:pt x="132307" y="74442"/>
                      </a:moveTo>
                      <a:cubicBezTo>
                        <a:pt x="132332" y="74278"/>
                        <a:pt x="132345" y="74127"/>
                        <a:pt x="132357" y="73977"/>
                      </a:cubicBezTo>
                      <a:cubicBezTo>
                        <a:pt x="132408" y="73562"/>
                        <a:pt x="132458" y="73135"/>
                        <a:pt x="132496" y="72720"/>
                      </a:cubicBezTo>
                      <a:cubicBezTo>
                        <a:pt x="132533" y="72343"/>
                        <a:pt x="132558" y="71991"/>
                        <a:pt x="132584" y="71639"/>
                      </a:cubicBezTo>
                      <a:cubicBezTo>
                        <a:pt x="132584" y="71577"/>
                        <a:pt x="132596" y="71501"/>
                        <a:pt x="132609" y="71438"/>
                      </a:cubicBezTo>
                      <a:cubicBezTo>
                        <a:pt x="132759" y="69754"/>
                        <a:pt x="132822" y="68071"/>
                        <a:pt x="132797" y="66387"/>
                      </a:cubicBezTo>
                      <a:cubicBezTo>
                        <a:pt x="132797" y="29719"/>
                        <a:pt x="103079" y="1"/>
                        <a:pt x="66411" y="1"/>
                      </a:cubicBezTo>
                      <a:cubicBezTo>
                        <a:pt x="29744" y="1"/>
                        <a:pt x="25" y="29719"/>
                        <a:pt x="25" y="66387"/>
                      </a:cubicBezTo>
                      <a:cubicBezTo>
                        <a:pt x="0" y="68071"/>
                        <a:pt x="63" y="69754"/>
                        <a:pt x="214" y="71438"/>
                      </a:cubicBezTo>
                      <a:cubicBezTo>
                        <a:pt x="214" y="71501"/>
                        <a:pt x="226" y="71577"/>
                        <a:pt x="239" y="71639"/>
                      </a:cubicBezTo>
                      <a:cubicBezTo>
                        <a:pt x="264" y="71991"/>
                        <a:pt x="289" y="72343"/>
                        <a:pt x="327" y="72720"/>
                      </a:cubicBezTo>
                      <a:cubicBezTo>
                        <a:pt x="365" y="73135"/>
                        <a:pt x="415" y="73562"/>
                        <a:pt x="465" y="73977"/>
                      </a:cubicBezTo>
                      <a:cubicBezTo>
                        <a:pt x="478" y="74127"/>
                        <a:pt x="490" y="74278"/>
                        <a:pt x="515" y="74442"/>
                      </a:cubicBezTo>
                      <a:cubicBezTo>
                        <a:pt x="528" y="74617"/>
                        <a:pt x="553" y="74806"/>
                        <a:pt x="578" y="74994"/>
                      </a:cubicBezTo>
                      <a:cubicBezTo>
                        <a:pt x="2187" y="87887"/>
                        <a:pt x="8306" y="113182"/>
                        <a:pt x="31390" y="136140"/>
                      </a:cubicBezTo>
                      <a:cubicBezTo>
                        <a:pt x="35926" y="140652"/>
                        <a:pt x="39545" y="146030"/>
                        <a:pt x="41782" y="152036"/>
                      </a:cubicBezTo>
                      <a:cubicBezTo>
                        <a:pt x="42775" y="154650"/>
                        <a:pt x="43164" y="157176"/>
                        <a:pt x="43177" y="158985"/>
                      </a:cubicBezTo>
                      <a:cubicBezTo>
                        <a:pt x="43202" y="166299"/>
                        <a:pt x="42976" y="169591"/>
                        <a:pt x="66411" y="169591"/>
                      </a:cubicBezTo>
                      <a:cubicBezTo>
                        <a:pt x="89834" y="169591"/>
                        <a:pt x="89621" y="166286"/>
                        <a:pt x="89646" y="158985"/>
                      </a:cubicBezTo>
                      <a:cubicBezTo>
                        <a:pt x="89646" y="157176"/>
                        <a:pt x="90048" y="154650"/>
                        <a:pt x="91041" y="152036"/>
                      </a:cubicBezTo>
                      <a:cubicBezTo>
                        <a:pt x="93277" y="146042"/>
                        <a:pt x="96896" y="140652"/>
                        <a:pt x="101433" y="136140"/>
                      </a:cubicBezTo>
                      <a:cubicBezTo>
                        <a:pt x="124516" y="113182"/>
                        <a:pt x="130636" y="87887"/>
                        <a:pt x="132244" y="74994"/>
                      </a:cubicBezTo>
                      <a:cubicBezTo>
                        <a:pt x="132269" y="74806"/>
                        <a:pt x="132295" y="74617"/>
                        <a:pt x="132307" y="74442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FEFEFE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89" name="Google Shape;12016;p71">
            <a:extLst>
              <a:ext uri="{FF2B5EF4-FFF2-40B4-BE49-F238E27FC236}">
                <a16:creationId xmlns:a16="http://schemas.microsoft.com/office/drawing/2014/main" id="{DB75EC19-6F2A-4869-8EA6-29973F97BBEE}"/>
              </a:ext>
            </a:extLst>
          </p:cNvPr>
          <p:cNvGrpSpPr/>
          <p:nvPr/>
        </p:nvGrpSpPr>
        <p:grpSpPr>
          <a:xfrm>
            <a:off x="6697267" y="1681940"/>
            <a:ext cx="1095645" cy="563484"/>
            <a:chOff x="834100" y="3642869"/>
            <a:chExt cx="1259483" cy="628426"/>
          </a:xfrm>
        </p:grpSpPr>
        <p:sp>
          <p:nvSpPr>
            <p:cNvPr id="90" name="Google Shape;12017;p71">
              <a:extLst>
                <a:ext uri="{FF2B5EF4-FFF2-40B4-BE49-F238E27FC236}">
                  <a16:creationId xmlns:a16="http://schemas.microsoft.com/office/drawing/2014/main" id="{16741976-C456-4465-881D-7F8F61B1B130}"/>
                </a:ext>
              </a:extLst>
            </p:cNvPr>
            <p:cNvSpPr/>
            <p:nvPr/>
          </p:nvSpPr>
          <p:spPr>
            <a:xfrm>
              <a:off x="1557115" y="4061516"/>
              <a:ext cx="127079" cy="163426"/>
            </a:xfrm>
            <a:custGeom>
              <a:avLst/>
              <a:gdLst/>
              <a:ahLst/>
              <a:cxnLst/>
              <a:rect l="l" t="t" r="r" b="b"/>
              <a:pathLst>
                <a:path w="28816" h="37079" fill="none" extrusionOk="0">
                  <a:moveTo>
                    <a:pt x="28815" y="37078"/>
                  </a:moveTo>
                  <a:lnTo>
                    <a:pt x="17922" y="37078"/>
                  </a:lnTo>
                  <a:cubicBezTo>
                    <a:pt x="14829" y="37078"/>
                    <a:pt x="14212" y="33613"/>
                    <a:pt x="14212" y="33613"/>
                  </a:cubicBezTo>
                  <a:lnTo>
                    <a:pt x="14212" y="10631"/>
                  </a:lnTo>
                  <a:lnTo>
                    <a:pt x="0" y="10631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2018;p71">
              <a:extLst>
                <a:ext uri="{FF2B5EF4-FFF2-40B4-BE49-F238E27FC236}">
                  <a16:creationId xmlns:a16="http://schemas.microsoft.com/office/drawing/2014/main" id="{4378B338-95E7-4D66-A5DD-3FEDFEC36623}"/>
                </a:ext>
              </a:extLst>
            </p:cNvPr>
            <p:cNvSpPr/>
            <p:nvPr/>
          </p:nvSpPr>
          <p:spPr>
            <a:xfrm>
              <a:off x="1847875" y="4224937"/>
              <a:ext cx="161119" cy="4"/>
            </a:xfrm>
            <a:custGeom>
              <a:avLst/>
              <a:gdLst/>
              <a:ahLst/>
              <a:cxnLst/>
              <a:rect l="l" t="t" r="r" b="b"/>
              <a:pathLst>
                <a:path w="36535" h="1" fill="none" extrusionOk="0">
                  <a:moveTo>
                    <a:pt x="1" y="0"/>
                  </a:moveTo>
                  <a:lnTo>
                    <a:pt x="36535" y="0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2019;p71">
              <a:extLst>
                <a:ext uri="{FF2B5EF4-FFF2-40B4-BE49-F238E27FC236}">
                  <a16:creationId xmlns:a16="http://schemas.microsoft.com/office/drawing/2014/main" id="{2CA67626-6B00-4A31-9A1B-3B62A5DFADDA}"/>
                </a:ext>
              </a:extLst>
            </p:cNvPr>
            <p:cNvSpPr/>
            <p:nvPr/>
          </p:nvSpPr>
          <p:spPr>
            <a:xfrm>
              <a:off x="1684189" y="4176763"/>
              <a:ext cx="163690" cy="94532"/>
            </a:xfrm>
            <a:custGeom>
              <a:avLst/>
              <a:gdLst/>
              <a:ahLst/>
              <a:cxnLst/>
              <a:rect l="l" t="t" r="r" b="b"/>
              <a:pathLst>
                <a:path w="37118" h="21448" extrusionOk="0">
                  <a:moveTo>
                    <a:pt x="4950" y="1"/>
                  </a:moveTo>
                  <a:cubicBezTo>
                    <a:pt x="2218" y="1"/>
                    <a:pt x="0" y="2679"/>
                    <a:pt x="0" y="5984"/>
                  </a:cubicBezTo>
                  <a:lnTo>
                    <a:pt x="0" y="15461"/>
                  </a:lnTo>
                  <a:cubicBezTo>
                    <a:pt x="0" y="18766"/>
                    <a:pt x="2218" y="21447"/>
                    <a:pt x="4950" y="21447"/>
                  </a:cubicBezTo>
                  <a:lnTo>
                    <a:pt x="32168" y="21447"/>
                  </a:lnTo>
                  <a:cubicBezTo>
                    <a:pt x="34904" y="21447"/>
                    <a:pt x="37118" y="18766"/>
                    <a:pt x="37118" y="15461"/>
                  </a:cubicBezTo>
                  <a:lnTo>
                    <a:pt x="37118" y="5984"/>
                  </a:lnTo>
                  <a:cubicBezTo>
                    <a:pt x="37118" y="2679"/>
                    <a:pt x="34904" y="1"/>
                    <a:pt x="3216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2020;p71">
              <a:extLst>
                <a:ext uri="{FF2B5EF4-FFF2-40B4-BE49-F238E27FC236}">
                  <a16:creationId xmlns:a16="http://schemas.microsoft.com/office/drawing/2014/main" id="{C5C3F457-08E7-4F53-B940-A9E4F67CDFF2}"/>
                </a:ext>
              </a:extLst>
            </p:cNvPr>
            <p:cNvSpPr/>
            <p:nvPr/>
          </p:nvSpPr>
          <p:spPr>
            <a:xfrm>
              <a:off x="1246916" y="3961205"/>
              <a:ext cx="77612" cy="4"/>
            </a:xfrm>
            <a:custGeom>
              <a:avLst/>
              <a:gdLst/>
              <a:ahLst/>
              <a:cxnLst/>
              <a:rect l="l" t="t" r="r" b="b"/>
              <a:pathLst>
                <a:path w="17599" h="1" fill="none" extrusionOk="0">
                  <a:moveTo>
                    <a:pt x="17598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2021;p71">
              <a:extLst>
                <a:ext uri="{FF2B5EF4-FFF2-40B4-BE49-F238E27FC236}">
                  <a16:creationId xmlns:a16="http://schemas.microsoft.com/office/drawing/2014/main" id="{3645C3BF-2ED7-4C8C-9E6C-05286AC1FE3E}"/>
                </a:ext>
              </a:extLst>
            </p:cNvPr>
            <p:cNvSpPr/>
            <p:nvPr/>
          </p:nvSpPr>
          <p:spPr>
            <a:xfrm>
              <a:off x="854078" y="3861292"/>
              <a:ext cx="154429" cy="4"/>
            </a:xfrm>
            <a:custGeom>
              <a:avLst/>
              <a:gdLst/>
              <a:ahLst/>
              <a:cxnLst/>
              <a:rect l="l" t="t" r="r" b="b"/>
              <a:pathLst>
                <a:path w="35018" h="1" fill="none" extrusionOk="0">
                  <a:moveTo>
                    <a:pt x="35017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2022;p71">
              <a:extLst>
                <a:ext uri="{FF2B5EF4-FFF2-40B4-BE49-F238E27FC236}">
                  <a16:creationId xmlns:a16="http://schemas.microsoft.com/office/drawing/2014/main" id="{19723C5C-A4AB-43C3-8CB0-74BB248B2286}"/>
                </a:ext>
              </a:extLst>
            </p:cNvPr>
            <p:cNvSpPr/>
            <p:nvPr/>
          </p:nvSpPr>
          <p:spPr>
            <a:xfrm>
              <a:off x="1164630" y="3861309"/>
              <a:ext cx="79574" cy="199792"/>
            </a:xfrm>
            <a:custGeom>
              <a:avLst/>
              <a:gdLst/>
              <a:ahLst/>
              <a:cxnLst/>
              <a:rect l="l" t="t" r="r" b="b"/>
              <a:pathLst>
                <a:path w="18044" h="45330" fill="none" extrusionOk="0">
                  <a:moveTo>
                    <a:pt x="0" y="45330"/>
                  </a:moveTo>
                  <a:lnTo>
                    <a:pt x="12418" y="45330"/>
                  </a:lnTo>
                  <a:cubicBezTo>
                    <a:pt x="15150" y="45330"/>
                    <a:pt x="18043" y="42619"/>
                    <a:pt x="18043" y="35634"/>
                  </a:cubicBezTo>
                  <a:lnTo>
                    <a:pt x="18043" y="9697"/>
                  </a:lnTo>
                  <a:cubicBezTo>
                    <a:pt x="18043" y="2711"/>
                    <a:pt x="15150" y="1"/>
                    <a:pt x="12418" y="1"/>
                  </a:cubicBezTo>
                  <a:lnTo>
                    <a:pt x="1715" y="1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2023;p71">
              <a:extLst>
                <a:ext uri="{FF2B5EF4-FFF2-40B4-BE49-F238E27FC236}">
                  <a16:creationId xmlns:a16="http://schemas.microsoft.com/office/drawing/2014/main" id="{F3E5FDDB-C686-43E5-86A7-48166A79F1AA}"/>
                </a:ext>
              </a:extLst>
            </p:cNvPr>
            <p:cNvSpPr/>
            <p:nvPr/>
          </p:nvSpPr>
          <p:spPr>
            <a:xfrm>
              <a:off x="854078" y="4061097"/>
              <a:ext cx="146866" cy="4"/>
            </a:xfrm>
            <a:custGeom>
              <a:avLst/>
              <a:gdLst/>
              <a:ahLst/>
              <a:cxnLst/>
              <a:rect l="l" t="t" r="r" b="b"/>
              <a:pathLst>
                <a:path w="33303" h="1" fill="none" extrusionOk="0">
                  <a:moveTo>
                    <a:pt x="1" y="1"/>
                  </a:moveTo>
                  <a:lnTo>
                    <a:pt x="33303" y="1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2024;p71">
              <a:extLst>
                <a:ext uri="{FF2B5EF4-FFF2-40B4-BE49-F238E27FC236}">
                  <a16:creationId xmlns:a16="http://schemas.microsoft.com/office/drawing/2014/main" id="{DD300A41-778A-4AF6-9C4E-B5D4E0E534B2}"/>
                </a:ext>
              </a:extLst>
            </p:cNvPr>
            <p:cNvSpPr/>
            <p:nvPr/>
          </p:nvSpPr>
          <p:spPr>
            <a:xfrm>
              <a:off x="1000939" y="4005884"/>
              <a:ext cx="163695" cy="94514"/>
            </a:xfrm>
            <a:custGeom>
              <a:avLst/>
              <a:gdLst/>
              <a:ahLst/>
              <a:cxnLst/>
              <a:rect l="l" t="t" r="r" b="b"/>
              <a:pathLst>
                <a:path w="37119" h="21444" extrusionOk="0">
                  <a:moveTo>
                    <a:pt x="4947" y="1"/>
                  </a:moveTo>
                  <a:cubicBezTo>
                    <a:pt x="2215" y="1"/>
                    <a:pt x="1" y="2678"/>
                    <a:pt x="1" y="5983"/>
                  </a:cubicBezTo>
                  <a:lnTo>
                    <a:pt x="1" y="15461"/>
                  </a:lnTo>
                  <a:cubicBezTo>
                    <a:pt x="1" y="18766"/>
                    <a:pt x="2215" y="21443"/>
                    <a:pt x="4947" y="21443"/>
                  </a:cubicBezTo>
                  <a:lnTo>
                    <a:pt x="32168" y="21443"/>
                  </a:lnTo>
                  <a:cubicBezTo>
                    <a:pt x="34901" y="21443"/>
                    <a:pt x="37118" y="18766"/>
                    <a:pt x="37118" y="15461"/>
                  </a:cubicBezTo>
                  <a:lnTo>
                    <a:pt x="37118" y="5983"/>
                  </a:lnTo>
                  <a:cubicBezTo>
                    <a:pt x="37118" y="2678"/>
                    <a:pt x="34901" y="1"/>
                    <a:pt x="3216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2025;p71">
              <a:extLst>
                <a:ext uri="{FF2B5EF4-FFF2-40B4-BE49-F238E27FC236}">
                  <a16:creationId xmlns:a16="http://schemas.microsoft.com/office/drawing/2014/main" id="{DAD56B66-56F6-45B4-B452-58A2D7AC0FFC}"/>
                </a:ext>
              </a:extLst>
            </p:cNvPr>
            <p:cNvSpPr/>
            <p:nvPr/>
          </p:nvSpPr>
          <p:spPr>
            <a:xfrm>
              <a:off x="1008502" y="3822418"/>
              <a:ext cx="163690" cy="94528"/>
            </a:xfrm>
            <a:custGeom>
              <a:avLst/>
              <a:gdLst/>
              <a:ahLst/>
              <a:cxnLst/>
              <a:rect l="l" t="t" r="r" b="b"/>
              <a:pathLst>
                <a:path w="37118" h="21447" extrusionOk="0">
                  <a:moveTo>
                    <a:pt x="4951" y="0"/>
                  </a:moveTo>
                  <a:cubicBezTo>
                    <a:pt x="2218" y="0"/>
                    <a:pt x="0" y="2678"/>
                    <a:pt x="0" y="5983"/>
                  </a:cubicBezTo>
                  <a:lnTo>
                    <a:pt x="0" y="15460"/>
                  </a:lnTo>
                  <a:cubicBezTo>
                    <a:pt x="0" y="18765"/>
                    <a:pt x="2215" y="21446"/>
                    <a:pt x="4951" y="21446"/>
                  </a:cubicBezTo>
                  <a:lnTo>
                    <a:pt x="32168" y="21446"/>
                  </a:lnTo>
                  <a:cubicBezTo>
                    <a:pt x="34900" y="21446"/>
                    <a:pt x="37118" y="18765"/>
                    <a:pt x="37118" y="15460"/>
                  </a:cubicBezTo>
                  <a:lnTo>
                    <a:pt x="37118" y="5983"/>
                  </a:lnTo>
                  <a:cubicBezTo>
                    <a:pt x="37118" y="2678"/>
                    <a:pt x="34900" y="0"/>
                    <a:pt x="3216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2026;p71">
              <a:extLst>
                <a:ext uri="{FF2B5EF4-FFF2-40B4-BE49-F238E27FC236}">
                  <a16:creationId xmlns:a16="http://schemas.microsoft.com/office/drawing/2014/main" id="{F95CFACC-980B-4D8D-B030-69CB43083416}"/>
                </a:ext>
              </a:extLst>
            </p:cNvPr>
            <p:cNvSpPr/>
            <p:nvPr/>
          </p:nvSpPr>
          <p:spPr>
            <a:xfrm>
              <a:off x="1603156" y="3961205"/>
              <a:ext cx="77612" cy="4"/>
            </a:xfrm>
            <a:custGeom>
              <a:avLst/>
              <a:gdLst/>
              <a:ahLst/>
              <a:cxnLst/>
              <a:rect l="l" t="t" r="r" b="b"/>
              <a:pathLst>
                <a:path w="17599" h="1" fill="none" extrusionOk="0">
                  <a:moveTo>
                    <a:pt x="1" y="0"/>
                  </a:moveTo>
                  <a:lnTo>
                    <a:pt x="17598" y="0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2027;p71">
              <a:extLst>
                <a:ext uri="{FF2B5EF4-FFF2-40B4-BE49-F238E27FC236}">
                  <a16:creationId xmlns:a16="http://schemas.microsoft.com/office/drawing/2014/main" id="{D062AC98-6780-4A0C-928D-DC0F937DE543}"/>
                </a:ext>
              </a:extLst>
            </p:cNvPr>
            <p:cNvSpPr/>
            <p:nvPr/>
          </p:nvSpPr>
          <p:spPr>
            <a:xfrm>
              <a:off x="1926576" y="3861292"/>
              <a:ext cx="144308" cy="4"/>
            </a:xfrm>
            <a:custGeom>
              <a:avLst/>
              <a:gdLst/>
              <a:ahLst/>
              <a:cxnLst/>
              <a:rect l="l" t="t" r="r" b="b"/>
              <a:pathLst>
                <a:path w="32723" h="1" fill="none" extrusionOk="0">
                  <a:moveTo>
                    <a:pt x="1" y="1"/>
                  </a:moveTo>
                  <a:lnTo>
                    <a:pt x="32723" y="1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2028;p71">
              <a:extLst>
                <a:ext uri="{FF2B5EF4-FFF2-40B4-BE49-F238E27FC236}">
                  <a16:creationId xmlns:a16="http://schemas.microsoft.com/office/drawing/2014/main" id="{590992EE-551D-4186-BA99-2BA0C320BF00}"/>
                </a:ext>
              </a:extLst>
            </p:cNvPr>
            <p:cNvSpPr/>
            <p:nvPr/>
          </p:nvSpPr>
          <p:spPr>
            <a:xfrm>
              <a:off x="1680763" y="3861309"/>
              <a:ext cx="82127" cy="199792"/>
            </a:xfrm>
            <a:custGeom>
              <a:avLst/>
              <a:gdLst/>
              <a:ahLst/>
              <a:cxnLst/>
              <a:rect l="l" t="t" r="r" b="b"/>
              <a:pathLst>
                <a:path w="18623" h="45330" fill="none" extrusionOk="0">
                  <a:moveTo>
                    <a:pt x="18623" y="45330"/>
                  </a:moveTo>
                  <a:lnTo>
                    <a:pt x="5625" y="45330"/>
                  </a:lnTo>
                  <a:cubicBezTo>
                    <a:pt x="2889" y="45330"/>
                    <a:pt x="0" y="42619"/>
                    <a:pt x="0" y="35634"/>
                  </a:cubicBezTo>
                  <a:lnTo>
                    <a:pt x="0" y="9697"/>
                  </a:lnTo>
                  <a:cubicBezTo>
                    <a:pt x="0" y="2711"/>
                    <a:pt x="2889" y="1"/>
                    <a:pt x="5625" y="1"/>
                  </a:cubicBezTo>
                  <a:lnTo>
                    <a:pt x="18623" y="1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2029;p71">
              <a:extLst>
                <a:ext uri="{FF2B5EF4-FFF2-40B4-BE49-F238E27FC236}">
                  <a16:creationId xmlns:a16="http://schemas.microsoft.com/office/drawing/2014/main" id="{BD8405AA-5722-4D56-AFE8-3A1D925C0788}"/>
                </a:ext>
              </a:extLst>
            </p:cNvPr>
            <p:cNvSpPr/>
            <p:nvPr/>
          </p:nvSpPr>
          <p:spPr>
            <a:xfrm>
              <a:off x="1926576" y="4061097"/>
              <a:ext cx="144308" cy="4"/>
            </a:xfrm>
            <a:custGeom>
              <a:avLst/>
              <a:gdLst/>
              <a:ahLst/>
              <a:cxnLst/>
              <a:rect l="l" t="t" r="r" b="b"/>
              <a:pathLst>
                <a:path w="32723" h="1" fill="none" extrusionOk="0">
                  <a:moveTo>
                    <a:pt x="32723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2030;p71">
              <a:extLst>
                <a:ext uri="{FF2B5EF4-FFF2-40B4-BE49-F238E27FC236}">
                  <a16:creationId xmlns:a16="http://schemas.microsoft.com/office/drawing/2014/main" id="{9492E5A1-C371-4BF2-BBCC-A5CEE3DC7C67}"/>
                </a:ext>
              </a:extLst>
            </p:cNvPr>
            <p:cNvSpPr/>
            <p:nvPr/>
          </p:nvSpPr>
          <p:spPr>
            <a:xfrm>
              <a:off x="1762436" y="3822418"/>
              <a:ext cx="163677" cy="94528"/>
            </a:xfrm>
            <a:custGeom>
              <a:avLst/>
              <a:gdLst/>
              <a:ahLst/>
              <a:cxnLst/>
              <a:rect l="l" t="t" r="r" b="b"/>
              <a:pathLst>
                <a:path w="37115" h="21447" extrusionOk="0">
                  <a:moveTo>
                    <a:pt x="4951" y="0"/>
                  </a:moveTo>
                  <a:cubicBezTo>
                    <a:pt x="2215" y="0"/>
                    <a:pt x="1" y="2678"/>
                    <a:pt x="1" y="5983"/>
                  </a:cubicBezTo>
                  <a:lnTo>
                    <a:pt x="1" y="15460"/>
                  </a:lnTo>
                  <a:cubicBezTo>
                    <a:pt x="1" y="18765"/>
                    <a:pt x="2215" y="21446"/>
                    <a:pt x="4951" y="21446"/>
                  </a:cubicBezTo>
                  <a:lnTo>
                    <a:pt x="32168" y="21446"/>
                  </a:lnTo>
                  <a:cubicBezTo>
                    <a:pt x="34901" y="21446"/>
                    <a:pt x="37115" y="18765"/>
                    <a:pt x="37115" y="15460"/>
                  </a:cubicBezTo>
                  <a:lnTo>
                    <a:pt x="37115" y="5983"/>
                  </a:lnTo>
                  <a:cubicBezTo>
                    <a:pt x="37115" y="2678"/>
                    <a:pt x="34901" y="0"/>
                    <a:pt x="3216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2031;p71">
              <a:extLst>
                <a:ext uri="{FF2B5EF4-FFF2-40B4-BE49-F238E27FC236}">
                  <a16:creationId xmlns:a16="http://schemas.microsoft.com/office/drawing/2014/main" id="{A92050C4-7D63-4258-9D0B-74179DD81C57}"/>
                </a:ext>
              </a:extLst>
            </p:cNvPr>
            <p:cNvSpPr/>
            <p:nvPr/>
          </p:nvSpPr>
          <p:spPr>
            <a:xfrm>
              <a:off x="1762886" y="4005884"/>
              <a:ext cx="163695" cy="94514"/>
            </a:xfrm>
            <a:custGeom>
              <a:avLst/>
              <a:gdLst/>
              <a:ahLst/>
              <a:cxnLst/>
              <a:rect l="l" t="t" r="r" b="b"/>
              <a:pathLst>
                <a:path w="37119" h="21444" extrusionOk="0">
                  <a:moveTo>
                    <a:pt x="4951" y="1"/>
                  </a:moveTo>
                  <a:cubicBezTo>
                    <a:pt x="2219" y="1"/>
                    <a:pt x="1" y="2678"/>
                    <a:pt x="1" y="5983"/>
                  </a:cubicBezTo>
                  <a:lnTo>
                    <a:pt x="1" y="15461"/>
                  </a:lnTo>
                  <a:cubicBezTo>
                    <a:pt x="1" y="18766"/>
                    <a:pt x="2219" y="21443"/>
                    <a:pt x="4951" y="21443"/>
                  </a:cubicBezTo>
                  <a:lnTo>
                    <a:pt x="32168" y="21443"/>
                  </a:lnTo>
                  <a:cubicBezTo>
                    <a:pt x="34901" y="21443"/>
                    <a:pt x="37119" y="18766"/>
                    <a:pt x="37119" y="15461"/>
                  </a:cubicBezTo>
                  <a:lnTo>
                    <a:pt x="37119" y="5983"/>
                  </a:lnTo>
                  <a:cubicBezTo>
                    <a:pt x="37119" y="2678"/>
                    <a:pt x="34901" y="1"/>
                    <a:pt x="3216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2032;p71">
              <a:extLst>
                <a:ext uri="{FF2B5EF4-FFF2-40B4-BE49-F238E27FC236}">
                  <a16:creationId xmlns:a16="http://schemas.microsoft.com/office/drawing/2014/main" id="{6D76D3DA-DC7F-47D0-BD26-4214B0F2AE71}"/>
                </a:ext>
              </a:extLst>
            </p:cNvPr>
            <p:cNvSpPr/>
            <p:nvPr/>
          </p:nvSpPr>
          <p:spPr>
            <a:xfrm>
              <a:off x="1325004" y="3820086"/>
              <a:ext cx="278558" cy="278382"/>
            </a:xfrm>
            <a:custGeom>
              <a:avLst/>
              <a:gdLst/>
              <a:ahLst/>
              <a:cxnLst/>
              <a:rect l="l" t="t" r="r" b="b"/>
              <a:pathLst>
                <a:path w="63165" h="63161" fill="none" extrusionOk="0">
                  <a:moveTo>
                    <a:pt x="63165" y="31580"/>
                  </a:moveTo>
                  <a:cubicBezTo>
                    <a:pt x="63165" y="49021"/>
                    <a:pt x="49025" y="63161"/>
                    <a:pt x="31585" y="63161"/>
                  </a:cubicBezTo>
                  <a:cubicBezTo>
                    <a:pt x="14140" y="63161"/>
                    <a:pt x="1" y="49021"/>
                    <a:pt x="1" y="31580"/>
                  </a:cubicBezTo>
                  <a:cubicBezTo>
                    <a:pt x="1" y="14140"/>
                    <a:pt x="14140" y="0"/>
                    <a:pt x="31585" y="0"/>
                  </a:cubicBezTo>
                  <a:cubicBezTo>
                    <a:pt x="49025" y="0"/>
                    <a:pt x="63165" y="14140"/>
                    <a:pt x="63165" y="3158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2033;p71">
              <a:extLst>
                <a:ext uri="{FF2B5EF4-FFF2-40B4-BE49-F238E27FC236}">
                  <a16:creationId xmlns:a16="http://schemas.microsoft.com/office/drawing/2014/main" id="{72E2CDBF-5B8E-4CAA-B949-98135A839F7C}"/>
                </a:ext>
              </a:extLst>
            </p:cNvPr>
            <p:cNvSpPr/>
            <p:nvPr/>
          </p:nvSpPr>
          <p:spPr>
            <a:xfrm>
              <a:off x="1235816" y="3689223"/>
              <a:ext cx="134752" cy="171223"/>
            </a:xfrm>
            <a:custGeom>
              <a:avLst/>
              <a:gdLst/>
              <a:ahLst/>
              <a:cxnLst/>
              <a:rect l="l" t="t" r="r" b="b"/>
              <a:pathLst>
                <a:path w="30556" h="38848" fill="none" extrusionOk="0">
                  <a:moveTo>
                    <a:pt x="1" y="1"/>
                  </a:moveTo>
                  <a:lnTo>
                    <a:pt x="12633" y="1"/>
                  </a:lnTo>
                  <a:cubicBezTo>
                    <a:pt x="15723" y="1"/>
                    <a:pt x="16343" y="3466"/>
                    <a:pt x="16343" y="3466"/>
                  </a:cubicBezTo>
                  <a:lnTo>
                    <a:pt x="16343" y="26448"/>
                  </a:lnTo>
                  <a:lnTo>
                    <a:pt x="30556" y="26448"/>
                  </a:lnTo>
                  <a:lnTo>
                    <a:pt x="30556" y="38848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2034;p71">
              <a:extLst>
                <a:ext uri="{FF2B5EF4-FFF2-40B4-BE49-F238E27FC236}">
                  <a16:creationId xmlns:a16="http://schemas.microsoft.com/office/drawing/2014/main" id="{3356BC02-299C-4CF9-82DF-B3C503F9CA49}"/>
                </a:ext>
              </a:extLst>
            </p:cNvPr>
            <p:cNvSpPr/>
            <p:nvPr/>
          </p:nvSpPr>
          <p:spPr>
            <a:xfrm>
              <a:off x="910512" y="3689223"/>
              <a:ext cx="161618" cy="4"/>
            </a:xfrm>
            <a:custGeom>
              <a:avLst/>
              <a:gdLst/>
              <a:ahLst/>
              <a:cxnLst/>
              <a:rect l="l" t="t" r="r" b="b"/>
              <a:pathLst>
                <a:path w="36648" h="1" fill="none" extrusionOk="0">
                  <a:moveTo>
                    <a:pt x="36648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2035;p71">
              <a:extLst>
                <a:ext uri="{FF2B5EF4-FFF2-40B4-BE49-F238E27FC236}">
                  <a16:creationId xmlns:a16="http://schemas.microsoft.com/office/drawing/2014/main" id="{9389E01A-A705-497B-9881-C7AF9DD6DF6E}"/>
                </a:ext>
              </a:extLst>
            </p:cNvPr>
            <p:cNvSpPr/>
            <p:nvPr/>
          </p:nvSpPr>
          <p:spPr>
            <a:xfrm>
              <a:off x="1072126" y="3642869"/>
              <a:ext cx="163695" cy="94532"/>
            </a:xfrm>
            <a:custGeom>
              <a:avLst/>
              <a:gdLst/>
              <a:ahLst/>
              <a:cxnLst/>
              <a:rect l="l" t="t" r="r" b="b"/>
              <a:pathLst>
                <a:path w="37119" h="21448" extrusionOk="0">
                  <a:moveTo>
                    <a:pt x="4951" y="1"/>
                  </a:moveTo>
                  <a:cubicBezTo>
                    <a:pt x="2219" y="1"/>
                    <a:pt x="1" y="2682"/>
                    <a:pt x="1" y="5987"/>
                  </a:cubicBezTo>
                  <a:lnTo>
                    <a:pt x="1" y="15464"/>
                  </a:lnTo>
                  <a:cubicBezTo>
                    <a:pt x="1" y="18769"/>
                    <a:pt x="2219" y="21447"/>
                    <a:pt x="4951" y="21447"/>
                  </a:cubicBezTo>
                  <a:lnTo>
                    <a:pt x="32172" y="21447"/>
                  </a:lnTo>
                  <a:cubicBezTo>
                    <a:pt x="34904" y="21447"/>
                    <a:pt x="37119" y="18769"/>
                    <a:pt x="37119" y="15464"/>
                  </a:cubicBezTo>
                  <a:lnTo>
                    <a:pt x="37119" y="5987"/>
                  </a:lnTo>
                  <a:cubicBezTo>
                    <a:pt x="37119" y="2682"/>
                    <a:pt x="34904" y="1"/>
                    <a:pt x="3217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2036;p71">
              <a:extLst>
                <a:ext uri="{FF2B5EF4-FFF2-40B4-BE49-F238E27FC236}">
                  <a16:creationId xmlns:a16="http://schemas.microsoft.com/office/drawing/2014/main" id="{6C94531F-B037-48DF-9256-D1F99978F0D2}"/>
                </a:ext>
              </a:extLst>
            </p:cNvPr>
            <p:cNvSpPr/>
            <p:nvPr/>
          </p:nvSpPr>
          <p:spPr>
            <a:xfrm>
              <a:off x="1235913" y="4073301"/>
              <a:ext cx="134655" cy="151640"/>
            </a:xfrm>
            <a:custGeom>
              <a:avLst/>
              <a:gdLst/>
              <a:ahLst/>
              <a:cxnLst/>
              <a:rect l="l" t="t" r="r" b="b"/>
              <a:pathLst>
                <a:path w="30534" h="34405" fill="none" extrusionOk="0">
                  <a:moveTo>
                    <a:pt x="0" y="34404"/>
                  </a:moveTo>
                  <a:lnTo>
                    <a:pt x="12611" y="34404"/>
                  </a:lnTo>
                  <a:cubicBezTo>
                    <a:pt x="15705" y="34404"/>
                    <a:pt x="16325" y="30939"/>
                    <a:pt x="16325" y="30939"/>
                  </a:cubicBezTo>
                  <a:lnTo>
                    <a:pt x="16325" y="7957"/>
                  </a:lnTo>
                  <a:lnTo>
                    <a:pt x="30534" y="7957"/>
                  </a:lnTo>
                  <a:lnTo>
                    <a:pt x="30534" y="1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2037;p71">
              <a:extLst>
                <a:ext uri="{FF2B5EF4-FFF2-40B4-BE49-F238E27FC236}">
                  <a16:creationId xmlns:a16="http://schemas.microsoft.com/office/drawing/2014/main" id="{57635508-9828-4882-9AEF-AA6E8B89E74E}"/>
                </a:ext>
              </a:extLst>
            </p:cNvPr>
            <p:cNvSpPr/>
            <p:nvPr/>
          </p:nvSpPr>
          <p:spPr>
            <a:xfrm>
              <a:off x="910512" y="4224937"/>
              <a:ext cx="161618" cy="4"/>
            </a:xfrm>
            <a:custGeom>
              <a:avLst/>
              <a:gdLst/>
              <a:ahLst/>
              <a:cxnLst/>
              <a:rect l="l" t="t" r="r" b="b"/>
              <a:pathLst>
                <a:path w="36648" h="1" fill="none" extrusionOk="0">
                  <a:moveTo>
                    <a:pt x="36648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2038;p71">
              <a:extLst>
                <a:ext uri="{FF2B5EF4-FFF2-40B4-BE49-F238E27FC236}">
                  <a16:creationId xmlns:a16="http://schemas.microsoft.com/office/drawing/2014/main" id="{EBFA8CCF-AFF4-49D3-A76E-C302527F1AC6}"/>
                </a:ext>
              </a:extLst>
            </p:cNvPr>
            <p:cNvSpPr/>
            <p:nvPr/>
          </p:nvSpPr>
          <p:spPr>
            <a:xfrm>
              <a:off x="1072126" y="4176763"/>
              <a:ext cx="163695" cy="94532"/>
            </a:xfrm>
            <a:custGeom>
              <a:avLst/>
              <a:gdLst/>
              <a:ahLst/>
              <a:cxnLst/>
              <a:rect l="l" t="t" r="r" b="b"/>
              <a:pathLst>
                <a:path w="37119" h="21448" extrusionOk="0">
                  <a:moveTo>
                    <a:pt x="4951" y="1"/>
                  </a:moveTo>
                  <a:cubicBezTo>
                    <a:pt x="2219" y="1"/>
                    <a:pt x="1" y="2679"/>
                    <a:pt x="1" y="5984"/>
                  </a:cubicBezTo>
                  <a:lnTo>
                    <a:pt x="1" y="15461"/>
                  </a:lnTo>
                  <a:cubicBezTo>
                    <a:pt x="1" y="18766"/>
                    <a:pt x="2219" y="21447"/>
                    <a:pt x="4951" y="21447"/>
                  </a:cubicBezTo>
                  <a:lnTo>
                    <a:pt x="32172" y="21447"/>
                  </a:lnTo>
                  <a:cubicBezTo>
                    <a:pt x="34904" y="21447"/>
                    <a:pt x="37119" y="18766"/>
                    <a:pt x="37119" y="15461"/>
                  </a:cubicBezTo>
                  <a:lnTo>
                    <a:pt x="37119" y="5984"/>
                  </a:lnTo>
                  <a:cubicBezTo>
                    <a:pt x="37119" y="2679"/>
                    <a:pt x="34904" y="1"/>
                    <a:pt x="3217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2039;p71">
              <a:extLst>
                <a:ext uri="{FF2B5EF4-FFF2-40B4-BE49-F238E27FC236}">
                  <a16:creationId xmlns:a16="http://schemas.microsoft.com/office/drawing/2014/main" id="{D8199246-4BCF-4607-AE0A-BA8177848652}"/>
                </a:ext>
              </a:extLst>
            </p:cNvPr>
            <p:cNvSpPr/>
            <p:nvPr/>
          </p:nvSpPr>
          <p:spPr>
            <a:xfrm>
              <a:off x="1562328" y="3689223"/>
              <a:ext cx="128816" cy="171223"/>
            </a:xfrm>
            <a:custGeom>
              <a:avLst/>
              <a:gdLst/>
              <a:ahLst/>
              <a:cxnLst/>
              <a:rect l="l" t="t" r="r" b="b"/>
              <a:pathLst>
                <a:path w="29210" h="38848" fill="none" extrusionOk="0">
                  <a:moveTo>
                    <a:pt x="29209" y="1"/>
                  </a:moveTo>
                  <a:lnTo>
                    <a:pt x="17922" y="1"/>
                  </a:lnTo>
                  <a:cubicBezTo>
                    <a:pt x="14829" y="1"/>
                    <a:pt x="14209" y="3466"/>
                    <a:pt x="14209" y="3466"/>
                  </a:cubicBezTo>
                  <a:lnTo>
                    <a:pt x="14209" y="26448"/>
                  </a:lnTo>
                  <a:lnTo>
                    <a:pt x="0" y="26448"/>
                  </a:lnTo>
                  <a:lnTo>
                    <a:pt x="0" y="38848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2040;p71">
              <a:extLst>
                <a:ext uri="{FF2B5EF4-FFF2-40B4-BE49-F238E27FC236}">
                  <a16:creationId xmlns:a16="http://schemas.microsoft.com/office/drawing/2014/main" id="{0BD63CEF-5FB9-4BAB-A56D-2D99BE1E6268}"/>
                </a:ext>
              </a:extLst>
            </p:cNvPr>
            <p:cNvSpPr/>
            <p:nvPr/>
          </p:nvSpPr>
          <p:spPr>
            <a:xfrm>
              <a:off x="1854826" y="3689223"/>
              <a:ext cx="154169" cy="4"/>
            </a:xfrm>
            <a:custGeom>
              <a:avLst/>
              <a:gdLst/>
              <a:ahLst/>
              <a:cxnLst/>
              <a:rect l="l" t="t" r="r" b="b"/>
              <a:pathLst>
                <a:path w="34959" h="1" fill="none" extrusionOk="0">
                  <a:moveTo>
                    <a:pt x="1" y="1"/>
                  </a:moveTo>
                  <a:lnTo>
                    <a:pt x="34959" y="1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2041;p71">
              <a:extLst>
                <a:ext uri="{FF2B5EF4-FFF2-40B4-BE49-F238E27FC236}">
                  <a16:creationId xmlns:a16="http://schemas.microsoft.com/office/drawing/2014/main" id="{C9C2A2C0-4EB9-45A6-AA78-16AB14A504CC}"/>
                </a:ext>
              </a:extLst>
            </p:cNvPr>
            <p:cNvSpPr/>
            <p:nvPr/>
          </p:nvSpPr>
          <p:spPr>
            <a:xfrm>
              <a:off x="1691140" y="3642869"/>
              <a:ext cx="163690" cy="94532"/>
            </a:xfrm>
            <a:custGeom>
              <a:avLst/>
              <a:gdLst/>
              <a:ahLst/>
              <a:cxnLst/>
              <a:rect l="l" t="t" r="r" b="b"/>
              <a:pathLst>
                <a:path w="37118" h="21448" extrusionOk="0">
                  <a:moveTo>
                    <a:pt x="4947" y="1"/>
                  </a:moveTo>
                  <a:cubicBezTo>
                    <a:pt x="2214" y="1"/>
                    <a:pt x="0" y="2682"/>
                    <a:pt x="0" y="5987"/>
                  </a:cubicBezTo>
                  <a:lnTo>
                    <a:pt x="0" y="15464"/>
                  </a:lnTo>
                  <a:cubicBezTo>
                    <a:pt x="0" y="18769"/>
                    <a:pt x="2214" y="21447"/>
                    <a:pt x="4950" y="21447"/>
                  </a:cubicBezTo>
                  <a:lnTo>
                    <a:pt x="32168" y="21447"/>
                  </a:lnTo>
                  <a:cubicBezTo>
                    <a:pt x="34900" y="21447"/>
                    <a:pt x="37118" y="18769"/>
                    <a:pt x="37118" y="15464"/>
                  </a:cubicBezTo>
                  <a:lnTo>
                    <a:pt x="37118" y="5987"/>
                  </a:lnTo>
                  <a:cubicBezTo>
                    <a:pt x="37118" y="2682"/>
                    <a:pt x="34900" y="1"/>
                    <a:pt x="3216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5" name="Google Shape;12042;p71">
              <a:extLst>
                <a:ext uri="{FF2B5EF4-FFF2-40B4-BE49-F238E27FC236}">
                  <a16:creationId xmlns:a16="http://schemas.microsoft.com/office/drawing/2014/main" id="{A1651FBD-DE0F-4DDC-97C8-9D5D4939730A}"/>
                </a:ext>
              </a:extLst>
            </p:cNvPr>
            <p:cNvGrpSpPr/>
            <p:nvPr/>
          </p:nvGrpSpPr>
          <p:grpSpPr>
            <a:xfrm>
              <a:off x="1360364" y="3847835"/>
              <a:ext cx="208119" cy="224359"/>
              <a:chOff x="1360769" y="3847100"/>
              <a:chExt cx="208119" cy="224359"/>
            </a:xfrm>
          </p:grpSpPr>
          <p:sp>
            <p:nvSpPr>
              <p:cNvPr id="130" name="Google Shape;12043;p71">
                <a:extLst>
                  <a:ext uri="{FF2B5EF4-FFF2-40B4-BE49-F238E27FC236}">
                    <a16:creationId xmlns:a16="http://schemas.microsoft.com/office/drawing/2014/main" id="{E8C200A7-2959-43AB-8B01-999FA8D31127}"/>
                  </a:ext>
                </a:extLst>
              </p:cNvPr>
              <p:cNvSpPr/>
              <p:nvPr/>
            </p:nvSpPr>
            <p:spPr>
              <a:xfrm>
                <a:off x="1360769" y="3847113"/>
                <a:ext cx="99163" cy="224346"/>
              </a:xfrm>
              <a:custGeom>
                <a:avLst/>
                <a:gdLst/>
                <a:ahLst/>
                <a:cxnLst/>
                <a:rect l="l" t="t" r="r" b="b"/>
                <a:pathLst>
                  <a:path w="22486" h="50901" fill="none" extrusionOk="0">
                    <a:moveTo>
                      <a:pt x="22384" y="2729"/>
                    </a:moveTo>
                    <a:cubicBezTo>
                      <a:pt x="22333" y="2383"/>
                      <a:pt x="22249" y="2040"/>
                      <a:pt x="22128" y="1711"/>
                    </a:cubicBezTo>
                    <a:cubicBezTo>
                      <a:pt x="21742" y="675"/>
                      <a:pt x="20979" y="1"/>
                      <a:pt x="19582" y="1"/>
                    </a:cubicBezTo>
                    <a:cubicBezTo>
                      <a:pt x="17966" y="1"/>
                      <a:pt x="17204" y="913"/>
                      <a:pt x="16883" y="2229"/>
                    </a:cubicBezTo>
                    <a:cubicBezTo>
                      <a:pt x="13443" y="1682"/>
                      <a:pt x="10331" y="4356"/>
                      <a:pt x="10353" y="7840"/>
                    </a:cubicBezTo>
                    <a:cubicBezTo>
                      <a:pt x="10353" y="7997"/>
                      <a:pt x="10364" y="8150"/>
                      <a:pt x="10378" y="8300"/>
                    </a:cubicBezTo>
                    <a:cubicBezTo>
                      <a:pt x="7945" y="7307"/>
                      <a:pt x="5147" y="7957"/>
                      <a:pt x="3404" y="9923"/>
                    </a:cubicBezTo>
                    <a:cubicBezTo>
                      <a:pt x="1660" y="11889"/>
                      <a:pt x="1343" y="14742"/>
                      <a:pt x="2616" y="17040"/>
                    </a:cubicBezTo>
                    <a:cubicBezTo>
                      <a:pt x="930" y="18382"/>
                      <a:pt x="0" y="20454"/>
                      <a:pt x="120" y="22607"/>
                    </a:cubicBezTo>
                    <a:cubicBezTo>
                      <a:pt x="241" y="24755"/>
                      <a:pt x="1394" y="26714"/>
                      <a:pt x="3218" y="27860"/>
                    </a:cubicBezTo>
                    <a:cubicBezTo>
                      <a:pt x="748" y="30913"/>
                      <a:pt x="1707" y="35462"/>
                      <a:pt x="5202" y="37260"/>
                    </a:cubicBezTo>
                    <a:cubicBezTo>
                      <a:pt x="5173" y="37490"/>
                      <a:pt x="5162" y="37720"/>
                      <a:pt x="5162" y="37954"/>
                    </a:cubicBezTo>
                    <a:cubicBezTo>
                      <a:pt x="5162" y="40832"/>
                      <a:pt x="7125" y="43243"/>
                      <a:pt x="9784" y="43943"/>
                    </a:cubicBezTo>
                    <a:cubicBezTo>
                      <a:pt x="10776" y="46782"/>
                      <a:pt x="13818" y="48350"/>
                      <a:pt x="16708" y="47511"/>
                    </a:cubicBezTo>
                    <a:cubicBezTo>
                      <a:pt x="16835" y="49437"/>
                      <a:pt x="17525" y="50900"/>
                      <a:pt x="19582" y="50900"/>
                    </a:cubicBezTo>
                    <a:cubicBezTo>
                      <a:pt x="22482" y="50900"/>
                      <a:pt x="22439" y="48390"/>
                      <a:pt x="22482" y="48401"/>
                    </a:cubicBezTo>
                    <a:cubicBezTo>
                      <a:pt x="22486" y="48401"/>
                      <a:pt x="22417" y="2722"/>
                      <a:pt x="22384" y="272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E4E9E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2044;p71">
                <a:extLst>
                  <a:ext uri="{FF2B5EF4-FFF2-40B4-BE49-F238E27FC236}">
                    <a16:creationId xmlns:a16="http://schemas.microsoft.com/office/drawing/2014/main" id="{8816A2EE-23D3-4635-8CAA-E4DB14BB90A4}"/>
                  </a:ext>
                </a:extLst>
              </p:cNvPr>
              <p:cNvSpPr/>
              <p:nvPr/>
            </p:nvSpPr>
            <p:spPr>
              <a:xfrm>
                <a:off x="1418941" y="3907967"/>
                <a:ext cx="40718" cy="51312"/>
              </a:xfrm>
              <a:custGeom>
                <a:avLst/>
                <a:gdLst/>
                <a:ahLst/>
                <a:cxnLst/>
                <a:rect l="l" t="t" r="r" b="b"/>
                <a:pathLst>
                  <a:path w="9233" h="11642" fill="none" extrusionOk="0">
                    <a:moveTo>
                      <a:pt x="9233" y="1"/>
                    </a:moveTo>
                    <a:cubicBezTo>
                      <a:pt x="9233" y="1"/>
                      <a:pt x="0" y="570"/>
                      <a:pt x="2586" y="11641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2045;p71">
                <a:extLst>
                  <a:ext uri="{FF2B5EF4-FFF2-40B4-BE49-F238E27FC236}">
                    <a16:creationId xmlns:a16="http://schemas.microsoft.com/office/drawing/2014/main" id="{6558DE5D-B283-4012-BD50-47BE40A19595}"/>
                  </a:ext>
                </a:extLst>
              </p:cNvPr>
              <p:cNvSpPr/>
              <p:nvPr/>
            </p:nvSpPr>
            <p:spPr>
              <a:xfrm>
                <a:off x="1432983" y="3877824"/>
                <a:ext cx="26566" cy="25035"/>
              </a:xfrm>
              <a:custGeom>
                <a:avLst/>
                <a:gdLst/>
                <a:ahLst/>
                <a:cxnLst/>
                <a:rect l="l" t="t" r="r" b="b"/>
                <a:pathLst>
                  <a:path w="6024" h="5680" fill="none" extrusionOk="0">
                    <a:moveTo>
                      <a:pt x="1" y="1795"/>
                    </a:moveTo>
                    <a:cubicBezTo>
                      <a:pt x="1" y="1795"/>
                      <a:pt x="6023" y="0"/>
                      <a:pt x="6023" y="5680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2046;p71">
                <a:extLst>
                  <a:ext uri="{FF2B5EF4-FFF2-40B4-BE49-F238E27FC236}">
                    <a16:creationId xmlns:a16="http://schemas.microsoft.com/office/drawing/2014/main" id="{AC1FB3AA-4C12-4AE5-8E36-734F2D91A2D5}"/>
                  </a:ext>
                </a:extLst>
              </p:cNvPr>
              <p:cNvSpPr/>
              <p:nvPr/>
            </p:nvSpPr>
            <p:spPr>
              <a:xfrm>
                <a:off x="1406421" y="3881663"/>
                <a:ext cx="8727" cy="21196"/>
              </a:xfrm>
              <a:custGeom>
                <a:avLst/>
                <a:gdLst/>
                <a:ahLst/>
                <a:cxnLst/>
                <a:rect l="l" t="t" r="r" b="b"/>
                <a:pathLst>
                  <a:path w="1979" h="4809" fill="none" extrusionOk="0">
                    <a:moveTo>
                      <a:pt x="1" y="1"/>
                    </a:moveTo>
                    <a:cubicBezTo>
                      <a:pt x="1" y="1"/>
                      <a:pt x="1" y="2730"/>
                      <a:pt x="1978" y="4809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2047;p71">
                <a:extLst>
                  <a:ext uri="{FF2B5EF4-FFF2-40B4-BE49-F238E27FC236}">
                    <a16:creationId xmlns:a16="http://schemas.microsoft.com/office/drawing/2014/main" id="{422A9831-70B5-435E-8928-54B8EAC91765}"/>
                  </a:ext>
                </a:extLst>
              </p:cNvPr>
              <p:cNvSpPr/>
              <p:nvPr/>
            </p:nvSpPr>
            <p:spPr>
              <a:xfrm>
                <a:off x="1372301" y="3910479"/>
                <a:ext cx="51967" cy="15131"/>
              </a:xfrm>
              <a:custGeom>
                <a:avLst/>
                <a:gdLst/>
                <a:ahLst/>
                <a:cxnLst/>
                <a:rect l="l" t="t" r="r" b="b"/>
                <a:pathLst>
                  <a:path w="11784" h="3433" fill="none" extrusionOk="0">
                    <a:moveTo>
                      <a:pt x="1" y="2663"/>
                    </a:moveTo>
                    <a:cubicBezTo>
                      <a:pt x="3364" y="0"/>
                      <a:pt x="6622" y="3433"/>
                      <a:pt x="6622" y="3433"/>
                    </a:cubicBezTo>
                    <a:cubicBezTo>
                      <a:pt x="6622" y="3433"/>
                      <a:pt x="7307" y="387"/>
                      <a:pt x="11783" y="1653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2048;p71">
                <a:extLst>
                  <a:ext uri="{FF2B5EF4-FFF2-40B4-BE49-F238E27FC236}">
                    <a16:creationId xmlns:a16="http://schemas.microsoft.com/office/drawing/2014/main" id="{0B5FE1A5-01E8-402B-8B32-DE0E918F92D5}"/>
                  </a:ext>
                </a:extLst>
              </p:cNvPr>
              <p:cNvSpPr/>
              <p:nvPr/>
            </p:nvSpPr>
            <p:spPr>
              <a:xfrm>
                <a:off x="1383436" y="3963823"/>
                <a:ext cx="27351" cy="50572"/>
              </a:xfrm>
              <a:custGeom>
                <a:avLst/>
                <a:gdLst/>
                <a:ahLst/>
                <a:cxnLst/>
                <a:rect l="l" t="t" r="r" b="b"/>
                <a:pathLst>
                  <a:path w="6202" h="11474" fill="none" extrusionOk="0">
                    <a:moveTo>
                      <a:pt x="22" y="11474"/>
                    </a:moveTo>
                    <a:cubicBezTo>
                      <a:pt x="22" y="11474"/>
                      <a:pt x="0" y="5735"/>
                      <a:pt x="4440" y="6297"/>
                    </a:cubicBezTo>
                    <a:cubicBezTo>
                      <a:pt x="4440" y="6297"/>
                      <a:pt x="2134" y="3149"/>
                      <a:pt x="6202" y="1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2049;p71">
                <a:extLst>
                  <a:ext uri="{FF2B5EF4-FFF2-40B4-BE49-F238E27FC236}">
                    <a16:creationId xmlns:a16="http://schemas.microsoft.com/office/drawing/2014/main" id="{049EB724-4FB8-4401-B0C6-80CB6EE28B02}"/>
                  </a:ext>
                </a:extLst>
              </p:cNvPr>
              <p:cNvSpPr/>
              <p:nvPr/>
            </p:nvSpPr>
            <p:spPr>
              <a:xfrm>
                <a:off x="1398461" y="4014391"/>
                <a:ext cx="12132" cy="31518"/>
              </a:xfrm>
              <a:custGeom>
                <a:avLst/>
                <a:gdLst/>
                <a:ahLst/>
                <a:cxnLst/>
                <a:rect l="l" t="t" r="r" b="b"/>
                <a:pathLst>
                  <a:path w="2751" h="7151" fill="none" extrusionOk="0">
                    <a:moveTo>
                      <a:pt x="2751" y="1"/>
                    </a:moveTo>
                    <a:cubicBezTo>
                      <a:pt x="2751" y="1"/>
                      <a:pt x="0" y="2963"/>
                      <a:pt x="1806" y="7151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2050;p71">
                <a:extLst>
                  <a:ext uri="{FF2B5EF4-FFF2-40B4-BE49-F238E27FC236}">
                    <a16:creationId xmlns:a16="http://schemas.microsoft.com/office/drawing/2014/main" id="{154A380E-47A7-4F32-B167-9276BECA1E53}"/>
                  </a:ext>
                </a:extLst>
              </p:cNvPr>
              <p:cNvSpPr/>
              <p:nvPr/>
            </p:nvSpPr>
            <p:spPr>
              <a:xfrm>
                <a:off x="1424264" y="4012138"/>
                <a:ext cx="35284" cy="21165"/>
              </a:xfrm>
              <a:custGeom>
                <a:avLst/>
                <a:gdLst/>
                <a:ahLst/>
                <a:cxnLst/>
                <a:rect l="l" t="t" r="r" b="b"/>
                <a:pathLst>
                  <a:path w="8001" h="4802" fill="none" extrusionOk="0">
                    <a:moveTo>
                      <a:pt x="8000" y="512"/>
                    </a:moveTo>
                    <a:cubicBezTo>
                      <a:pt x="3783" y="1"/>
                      <a:pt x="1978" y="4087"/>
                      <a:pt x="1978" y="4087"/>
                    </a:cubicBezTo>
                    <a:cubicBezTo>
                      <a:pt x="1978" y="4087"/>
                      <a:pt x="858" y="3598"/>
                      <a:pt x="0" y="4802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2051;p71">
                <a:extLst>
                  <a:ext uri="{FF2B5EF4-FFF2-40B4-BE49-F238E27FC236}">
                    <a16:creationId xmlns:a16="http://schemas.microsoft.com/office/drawing/2014/main" id="{555E1A1F-7125-4DAB-A33D-BB8BDC81E57C}"/>
                  </a:ext>
                </a:extLst>
              </p:cNvPr>
              <p:cNvSpPr/>
              <p:nvPr/>
            </p:nvSpPr>
            <p:spPr>
              <a:xfrm>
                <a:off x="1397156" y="3942280"/>
                <a:ext cx="31183" cy="17449"/>
              </a:xfrm>
              <a:custGeom>
                <a:avLst/>
                <a:gdLst/>
                <a:ahLst/>
                <a:cxnLst/>
                <a:rect l="l" t="t" r="r" b="b"/>
                <a:pathLst>
                  <a:path w="7071" h="3959" fill="none" extrusionOk="0">
                    <a:moveTo>
                      <a:pt x="7070" y="1"/>
                    </a:moveTo>
                    <a:cubicBezTo>
                      <a:pt x="7070" y="1"/>
                      <a:pt x="2802" y="3959"/>
                      <a:pt x="1" y="1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2052;p71">
                <a:extLst>
                  <a:ext uri="{FF2B5EF4-FFF2-40B4-BE49-F238E27FC236}">
                    <a16:creationId xmlns:a16="http://schemas.microsoft.com/office/drawing/2014/main" id="{DC828212-6AAE-4239-BAFE-A6B907768D06}"/>
                  </a:ext>
                </a:extLst>
              </p:cNvPr>
              <p:cNvSpPr/>
              <p:nvPr/>
            </p:nvSpPr>
            <p:spPr>
              <a:xfrm>
                <a:off x="1428334" y="3973727"/>
                <a:ext cx="31214" cy="15378"/>
              </a:xfrm>
              <a:custGeom>
                <a:avLst/>
                <a:gdLst/>
                <a:ahLst/>
                <a:cxnLst/>
                <a:rect l="l" t="t" r="r" b="b"/>
                <a:pathLst>
                  <a:path w="7078" h="3489" fill="none" extrusionOk="0">
                    <a:moveTo>
                      <a:pt x="0" y="1125"/>
                    </a:moveTo>
                    <a:cubicBezTo>
                      <a:pt x="0" y="1125"/>
                      <a:pt x="4411" y="1"/>
                      <a:pt x="7077" y="3488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2053;p71">
                <a:extLst>
                  <a:ext uri="{FF2B5EF4-FFF2-40B4-BE49-F238E27FC236}">
                    <a16:creationId xmlns:a16="http://schemas.microsoft.com/office/drawing/2014/main" id="{9B49338C-C936-4578-BFDF-D1239C8A688C}"/>
                  </a:ext>
                </a:extLst>
              </p:cNvPr>
              <p:cNvSpPr/>
              <p:nvPr/>
            </p:nvSpPr>
            <p:spPr>
              <a:xfrm>
                <a:off x="1468924" y="3907967"/>
                <a:ext cx="40704" cy="51312"/>
              </a:xfrm>
              <a:custGeom>
                <a:avLst/>
                <a:gdLst/>
                <a:ahLst/>
                <a:cxnLst/>
                <a:rect l="l" t="t" r="r" b="b"/>
                <a:pathLst>
                  <a:path w="9230" h="11642" fill="none" extrusionOk="0">
                    <a:moveTo>
                      <a:pt x="0" y="1"/>
                    </a:moveTo>
                    <a:cubicBezTo>
                      <a:pt x="0" y="1"/>
                      <a:pt x="9229" y="570"/>
                      <a:pt x="6647" y="11641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2054;p71">
                <a:extLst>
                  <a:ext uri="{FF2B5EF4-FFF2-40B4-BE49-F238E27FC236}">
                    <a16:creationId xmlns:a16="http://schemas.microsoft.com/office/drawing/2014/main" id="{7CA602B9-1FE3-41FE-BA9E-2F6A4B48B198}"/>
                  </a:ext>
                </a:extLst>
              </p:cNvPr>
              <p:cNvSpPr/>
              <p:nvPr/>
            </p:nvSpPr>
            <p:spPr>
              <a:xfrm>
                <a:off x="1469021" y="3877824"/>
                <a:ext cx="26561" cy="25035"/>
              </a:xfrm>
              <a:custGeom>
                <a:avLst/>
                <a:gdLst/>
                <a:ahLst/>
                <a:cxnLst/>
                <a:rect l="l" t="t" r="r" b="b"/>
                <a:pathLst>
                  <a:path w="6023" h="5680" fill="none" extrusionOk="0">
                    <a:moveTo>
                      <a:pt x="6023" y="1795"/>
                    </a:moveTo>
                    <a:cubicBezTo>
                      <a:pt x="6023" y="1795"/>
                      <a:pt x="0" y="0"/>
                      <a:pt x="0" y="5680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2055;p71">
                <a:extLst>
                  <a:ext uri="{FF2B5EF4-FFF2-40B4-BE49-F238E27FC236}">
                    <a16:creationId xmlns:a16="http://schemas.microsoft.com/office/drawing/2014/main" id="{B881963F-7725-49CD-ABCC-62B00BA3084C}"/>
                  </a:ext>
                </a:extLst>
              </p:cNvPr>
              <p:cNvSpPr/>
              <p:nvPr/>
            </p:nvSpPr>
            <p:spPr>
              <a:xfrm>
                <a:off x="1513434" y="3881663"/>
                <a:ext cx="8710" cy="21196"/>
              </a:xfrm>
              <a:custGeom>
                <a:avLst/>
                <a:gdLst/>
                <a:ahLst/>
                <a:cxnLst/>
                <a:rect l="l" t="t" r="r" b="b"/>
                <a:pathLst>
                  <a:path w="1975" h="4809" fill="none" extrusionOk="0">
                    <a:moveTo>
                      <a:pt x="1975" y="1"/>
                    </a:moveTo>
                    <a:cubicBezTo>
                      <a:pt x="1975" y="1"/>
                      <a:pt x="1975" y="2730"/>
                      <a:pt x="1" y="4809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2056;p71">
                <a:extLst>
                  <a:ext uri="{FF2B5EF4-FFF2-40B4-BE49-F238E27FC236}">
                    <a16:creationId xmlns:a16="http://schemas.microsoft.com/office/drawing/2014/main" id="{78E983C3-0CFB-4DE2-93A4-070A35BFCDCD}"/>
                  </a:ext>
                </a:extLst>
              </p:cNvPr>
              <p:cNvSpPr/>
              <p:nvPr/>
            </p:nvSpPr>
            <p:spPr>
              <a:xfrm>
                <a:off x="1517778" y="3963823"/>
                <a:ext cx="27355" cy="50572"/>
              </a:xfrm>
              <a:custGeom>
                <a:avLst/>
                <a:gdLst/>
                <a:ahLst/>
                <a:cxnLst/>
                <a:rect l="l" t="t" r="r" b="b"/>
                <a:pathLst>
                  <a:path w="6203" h="11474" fill="none" extrusionOk="0">
                    <a:moveTo>
                      <a:pt x="6181" y="11474"/>
                    </a:moveTo>
                    <a:cubicBezTo>
                      <a:pt x="6181" y="11474"/>
                      <a:pt x="6202" y="5735"/>
                      <a:pt x="1767" y="6297"/>
                    </a:cubicBezTo>
                    <a:cubicBezTo>
                      <a:pt x="1767" y="6297"/>
                      <a:pt x="4068" y="3149"/>
                      <a:pt x="1" y="1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2057;p71">
                <a:extLst>
                  <a:ext uri="{FF2B5EF4-FFF2-40B4-BE49-F238E27FC236}">
                    <a16:creationId xmlns:a16="http://schemas.microsoft.com/office/drawing/2014/main" id="{D3EFA7D1-2F6D-41D6-AD64-CC5E2AD366DF}"/>
                  </a:ext>
                </a:extLst>
              </p:cNvPr>
              <p:cNvSpPr/>
              <p:nvPr/>
            </p:nvSpPr>
            <p:spPr>
              <a:xfrm>
                <a:off x="1517990" y="4014391"/>
                <a:ext cx="12119" cy="31518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7151" fill="none" extrusionOk="0">
                    <a:moveTo>
                      <a:pt x="0" y="1"/>
                    </a:moveTo>
                    <a:cubicBezTo>
                      <a:pt x="0" y="1"/>
                      <a:pt x="2747" y="2963"/>
                      <a:pt x="942" y="7151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2058;p71">
                <a:extLst>
                  <a:ext uri="{FF2B5EF4-FFF2-40B4-BE49-F238E27FC236}">
                    <a16:creationId xmlns:a16="http://schemas.microsoft.com/office/drawing/2014/main" id="{88194B6B-2BF4-44A9-AC5B-BC50B17AE913}"/>
                  </a:ext>
                </a:extLst>
              </p:cNvPr>
              <p:cNvSpPr/>
              <p:nvPr/>
            </p:nvSpPr>
            <p:spPr>
              <a:xfrm>
                <a:off x="1469021" y="4012138"/>
                <a:ext cx="35298" cy="21165"/>
              </a:xfrm>
              <a:custGeom>
                <a:avLst/>
                <a:gdLst/>
                <a:ahLst/>
                <a:cxnLst/>
                <a:rect l="l" t="t" r="r" b="b"/>
                <a:pathLst>
                  <a:path w="8004" h="4802" fill="none" extrusionOk="0">
                    <a:moveTo>
                      <a:pt x="0" y="512"/>
                    </a:moveTo>
                    <a:cubicBezTo>
                      <a:pt x="4217" y="1"/>
                      <a:pt x="6023" y="4087"/>
                      <a:pt x="6023" y="4087"/>
                    </a:cubicBezTo>
                    <a:cubicBezTo>
                      <a:pt x="6023" y="4087"/>
                      <a:pt x="7143" y="3598"/>
                      <a:pt x="8004" y="4802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2059;p71">
                <a:extLst>
                  <a:ext uri="{FF2B5EF4-FFF2-40B4-BE49-F238E27FC236}">
                    <a16:creationId xmlns:a16="http://schemas.microsoft.com/office/drawing/2014/main" id="{E2C0C846-6181-42A5-B455-1980BA41FE31}"/>
                  </a:ext>
                </a:extLst>
              </p:cNvPr>
              <p:cNvSpPr/>
              <p:nvPr/>
            </p:nvSpPr>
            <p:spPr>
              <a:xfrm>
                <a:off x="1500244" y="3942280"/>
                <a:ext cx="31183" cy="17449"/>
              </a:xfrm>
              <a:custGeom>
                <a:avLst/>
                <a:gdLst/>
                <a:ahLst/>
                <a:cxnLst/>
                <a:rect l="l" t="t" r="r" b="b"/>
                <a:pathLst>
                  <a:path w="7071" h="3959" fill="none" extrusionOk="0">
                    <a:moveTo>
                      <a:pt x="1" y="1"/>
                    </a:moveTo>
                    <a:cubicBezTo>
                      <a:pt x="1" y="1"/>
                      <a:pt x="4265" y="3959"/>
                      <a:pt x="7070" y="1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2060;p71">
                <a:extLst>
                  <a:ext uri="{FF2B5EF4-FFF2-40B4-BE49-F238E27FC236}">
                    <a16:creationId xmlns:a16="http://schemas.microsoft.com/office/drawing/2014/main" id="{9B6B65C8-7E49-424B-810B-3B3B937672B6}"/>
                  </a:ext>
                </a:extLst>
              </p:cNvPr>
              <p:cNvSpPr/>
              <p:nvPr/>
            </p:nvSpPr>
            <p:spPr>
              <a:xfrm>
                <a:off x="1469021" y="3973727"/>
                <a:ext cx="31227" cy="15378"/>
              </a:xfrm>
              <a:custGeom>
                <a:avLst/>
                <a:gdLst/>
                <a:ahLst/>
                <a:cxnLst/>
                <a:rect l="l" t="t" r="r" b="b"/>
                <a:pathLst>
                  <a:path w="7081" h="3489" fill="none" extrusionOk="0">
                    <a:moveTo>
                      <a:pt x="7081" y="1125"/>
                    </a:moveTo>
                    <a:cubicBezTo>
                      <a:pt x="7081" y="1125"/>
                      <a:pt x="2670" y="1"/>
                      <a:pt x="0" y="3488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2061;p71">
                <a:extLst>
                  <a:ext uri="{FF2B5EF4-FFF2-40B4-BE49-F238E27FC236}">
                    <a16:creationId xmlns:a16="http://schemas.microsoft.com/office/drawing/2014/main" id="{0950A81B-517B-47E6-8CB0-C91D4D499740}"/>
                  </a:ext>
                </a:extLst>
              </p:cNvPr>
              <p:cNvSpPr/>
              <p:nvPr/>
            </p:nvSpPr>
            <p:spPr>
              <a:xfrm>
                <a:off x="1504314" y="3910479"/>
                <a:ext cx="51950" cy="15131"/>
              </a:xfrm>
              <a:custGeom>
                <a:avLst/>
                <a:gdLst/>
                <a:ahLst/>
                <a:cxnLst/>
                <a:rect l="l" t="t" r="r" b="b"/>
                <a:pathLst>
                  <a:path w="11780" h="3433" fill="none" extrusionOk="0">
                    <a:moveTo>
                      <a:pt x="11780" y="2663"/>
                    </a:moveTo>
                    <a:cubicBezTo>
                      <a:pt x="8420" y="0"/>
                      <a:pt x="5162" y="3433"/>
                      <a:pt x="5162" y="3433"/>
                    </a:cubicBezTo>
                    <a:cubicBezTo>
                      <a:pt x="5162" y="3433"/>
                      <a:pt x="4473" y="387"/>
                      <a:pt x="1" y="1653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2062;p71">
                <a:extLst>
                  <a:ext uri="{FF2B5EF4-FFF2-40B4-BE49-F238E27FC236}">
                    <a16:creationId xmlns:a16="http://schemas.microsoft.com/office/drawing/2014/main" id="{D18C317F-0820-4733-9BBC-399C7937EE7B}"/>
                  </a:ext>
                </a:extLst>
              </p:cNvPr>
              <p:cNvSpPr/>
              <p:nvPr/>
            </p:nvSpPr>
            <p:spPr>
              <a:xfrm>
                <a:off x="1469738" y="3847100"/>
                <a:ext cx="99150" cy="224346"/>
              </a:xfrm>
              <a:custGeom>
                <a:avLst/>
                <a:gdLst/>
                <a:ahLst/>
                <a:cxnLst/>
                <a:rect l="l" t="t" r="r" b="b"/>
                <a:pathLst>
                  <a:path w="22483" h="50901" fill="none" extrusionOk="0">
                    <a:moveTo>
                      <a:pt x="99" y="2729"/>
                    </a:moveTo>
                    <a:cubicBezTo>
                      <a:pt x="150" y="2383"/>
                      <a:pt x="237" y="2040"/>
                      <a:pt x="354" y="1711"/>
                    </a:cubicBezTo>
                    <a:cubicBezTo>
                      <a:pt x="744" y="675"/>
                      <a:pt x="1503" y="1"/>
                      <a:pt x="2900" y="1"/>
                    </a:cubicBezTo>
                    <a:cubicBezTo>
                      <a:pt x="4516" y="1"/>
                      <a:pt x="5282" y="913"/>
                      <a:pt x="5600" y="2229"/>
                    </a:cubicBezTo>
                    <a:cubicBezTo>
                      <a:pt x="9040" y="1682"/>
                      <a:pt x="12151" y="4356"/>
                      <a:pt x="12130" y="7840"/>
                    </a:cubicBezTo>
                    <a:cubicBezTo>
                      <a:pt x="12130" y="7997"/>
                      <a:pt x="12119" y="8150"/>
                      <a:pt x="12108" y="8300"/>
                    </a:cubicBezTo>
                    <a:cubicBezTo>
                      <a:pt x="14541" y="7307"/>
                      <a:pt x="17335" y="7957"/>
                      <a:pt x="19082" y="9923"/>
                    </a:cubicBezTo>
                    <a:cubicBezTo>
                      <a:pt x="20826" y="11889"/>
                      <a:pt x="21140" y="14742"/>
                      <a:pt x="19867" y="17040"/>
                    </a:cubicBezTo>
                    <a:cubicBezTo>
                      <a:pt x="21552" y="18379"/>
                      <a:pt x="22482" y="20454"/>
                      <a:pt x="22362" y="22603"/>
                    </a:cubicBezTo>
                    <a:cubicBezTo>
                      <a:pt x="22242" y="24755"/>
                      <a:pt x="21089" y="26714"/>
                      <a:pt x="19265" y="27860"/>
                    </a:cubicBezTo>
                    <a:cubicBezTo>
                      <a:pt x="20440" y="29308"/>
                      <a:pt x="20896" y="31205"/>
                      <a:pt x="20512" y="33029"/>
                    </a:cubicBezTo>
                    <a:cubicBezTo>
                      <a:pt x="20126" y="34853"/>
                      <a:pt x="18940" y="36407"/>
                      <a:pt x="17284" y="37257"/>
                    </a:cubicBezTo>
                    <a:cubicBezTo>
                      <a:pt x="17310" y="37487"/>
                      <a:pt x="17321" y="37720"/>
                      <a:pt x="17324" y="37950"/>
                    </a:cubicBezTo>
                    <a:cubicBezTo>
                      <a:pt x="17321" y="40766"/>
                      <a:pt x="15420" y="43225"/>
                      <a:pt x="12699" y="43940"/>
                    </a:cubicBezTo>
                    <a:cubicBezTo>
                      <a:pt x="11710" y="46782"/>
                      <a:pt x="8664" y="48350"/>
                      <a:pt x="5778" y="47507"/>
                    </a:cubicBezTo>
                    <a:cubicBezTo>
                      <a:pt x="5647" y="49434"/>
                      <a:pt x="4958" y="50900"/>
                      <a:pt x="2900" y="50900"/>
                    </a:cubicBezTo>
                    <a:cubicBezTo>
                      <a:pt x="0" y="50900"/>
                      <a:pt x="40" y="48390"/>
                      <a:pt x="0" y="48401"/>
                    </a:cubicBezTo>
                    <a:cubicBezTo>
                      <a:pt x="0" y="48401"/>
                      <a:pt x="69" y="2722"/>
                      <a:pt x="99" y="272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6" name="Google Shape;12063;p71">
              <a:extLst>
                <a:ext uri="{FF2B5EF4-FFF2-40B4-BE49-F238E27FC236}">
                  <a16:creationId xmlns:a16="http://schemas.microsoft.com/office/drawing/2014/main" id="{7C665A9C-3043-4392-A2D5-8F2749E762AA}"/>
                </a:ext>
              </a:extLst>
            </p:cNvPr>
            <p:cNvSpPr/>
            <p:nvPr/>
          </p:nvSpPr>
          <p:spPr>
            <a:xfrm>
              <a:off x="2008060" y="4212384"/>
              <a:ext cx="24537" cy="23585"/>
            </a:xfrm>
            <a:custGeom>
              <a:avLst/>
              <a:gdLst/>
              <a:ahLst/>
              <a:cxnLst/>
              <a:rect l="l" t="t" r="r" b="b"/>
              <a:pathLst>
                <a:path w="5564" h="5351" extrusionOk="0">
                  <a:moveTo>
                    <a:pt x="2887" y="0"/>
                  </a:moveTo>
                  <a:cubicBezTo>
                    <a:pt x="2190" y="0"/>
                    <a:pt x="1506" y="271"/>
                    <a:pt x="996" y="783"/>
                  </a:cubicBezTo>
                  <a:cubicBezTo>
                    <a:pt x="230" y="1550"/>
                    <a:pt x="0" y="2699"/>
                    <a:pt x="416" y="3698"/>
                  </a:cubicBezTo>
                  <a:cubicBezTo>
                    <a:pt x="828" y="4698"/>
                    <a:pt x="1806" y="5351"/>
                    <a:pt x="2886" y="5351"/>
                  </a:cubicBezTo>
                  <a:cubicBezTo>
                    <a:pt x="4363" y="5351"/>
                    <a:pt x="5560" y="4150"/>
                    <a:pt x="5563" y="2677"/>
                  </a:cubicBezTo>
                  <a:cubicBezTo>
                    <a:pt x="5560" y="1593"/>
                    <a:pt x="4911" y="619"/>
                    <a:pt x="3911" y="203"/>
                  </a:cubicBezTo>
                  <a:cubicBezTo>
                    <a:pt x="3580" y="67"/>
                    <a:pt x="3232" y="0"/>
                    <a:pt x="2887" y="0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2064;p71">
              <a:extLst>
                <a:ext uri="{FF2B5EF4-FFF2-40B4-BE49-F238E27FC236}">
                  <a16:creationId xmlns:a16="http://schemas.microsoft.com/office/drawing/2014/main" id="{3C1F8003-F397-47CF-AC38-2E5F697A4348}"/>
                </a:ext>
              </a:extLst>
            </p:cNvPr>
            <p:cNvSpPr/>
            <p:nvPr/>
          </p:nvSpPr>
          <p:spPr>
            <a:xfrm>
              <a:off x="1545645" y="4049730"/>
              <a:ext cx="24520" cy="23576"/>
            </a:xfrm>
            <a:custGeom>
              <a:avLst/>
              <a:gdLst/>
              <a:ahLst/>
              <a:cxnLst/>
              <a:rect l="l" t="t" r="r" b="b"/>
              <a:pathLst>
                <a:path w="5560" h="5349" extrusionOk="0">
                  <a:moveTo>
                    <a:pt x="2886" y="1"/>
                  </a:moveTo>
                  <a:cubicBezTo>
                    <a:pt x="1806" y="1"/>
                    <a:pt x="828" y="654"/>
                    <a:pt x="416" y="1653"/>
                  </a:cubicBezTo>
                  <a:cubicBezTo>
                    <a:pt x="0" y="2649"/>
                    <a:pt x="230" y="3802"/>
                    <a:pt x="996" y="4564"/>
                  </a:cubicBezTo>
                  <a:cubicBezTo>
                    <a:pt x="1506" y="5077"/>
                    <a:pt x="2190" y="5349"/>
                    <a:pt x="2886" y="5349"/>
                  </a:cubicBezTo>
                  <a:cubicBezTo>
                    <a:pt x="3232" y="5349"/>
                    <a:pt x="3580" y="5282"/>
                    <a:pt x="3911" y="5144"/>
                  </a:cubicBezTo>
                  <a:cubicBezTo>
                    <a:pt x="4910" y="4732"/>
                    <a:pt x="5560" y="3758"/>
                    <a:pt x="5560" y="2675"/>
                  </a:cubicBezTo>
                  <a:cubicBezTo>
                    <a:pt x="5560" y="1197"/>
                    <a:pt x="4363" y="1"/>
                    <a:pt x="2886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2065;p71">
              <a:extLst>
                <a:ext uri="{FF2B5EF4-FFF2-40B4-BE49-F238E27FC236}">
                  <a16:creationId xmlns:a16="http://schemas.microsoft.com/office/drawing/2014/main" id="{B1BF6B25-73C8-4545-A194-F79500984B9B}"/>
                </a:ext>
              </a:extLst>
            </p:cNvPr>
            <p:cNvSpPr/>
            <p:nvPr/>
          </p:nvSpPr>
          <p:spPr>
            <a:xfrm>
              <a:off x="1231521" y="3947489"/>
              <a:ext cx="24524" cy="23576"/>
            </a:xfrm>
            <a:custGeom>
              <a:avLst/>
              <a:gdLst/>
              <a:ahLst/>
              <a:cxnLst/>
              <a:rect l="l" t="t" r="r" b="b"/>
              <a:pathLst>
                <a:path w="5561" h="5349" extrusionOk="0">
                  <a:moveTo>
                    <a:pt x="2886" y="1"/>
                  </a:moveTo>
                  <a:cubicBezTo>
                    <a:pt x="1803" y="1"/>
                    <a:pt x="829" y="650"/>
                    <a:pt x="413" y="1649"/>
                  </a:cubicBezTo>
                  <a:cubicBezTo>
                    <a:pt x="1" y="2649"/>
                    <a:pt x="227" y="3798"/>
                    <a:pt x="993" y="4564"/>
                  </a:cubicBezTo>
                  <a:cubicBezTo>
                    <a:pt x="1505" y="5076"/>
                    <a:pt x="2189" y="5349"/>
                    <a:pt x="2884" y="5349"/>
                  </a:cubicBezTo>
                  <a:cubicBezTo>
                    <a:pt x="3229" y="5349"/>
                    <a:pt x="3576" y="5282"/>
                    <a:pt x="3908" y="5144"/>
                  </a:cubicBezTo>
                  <a:cubicBezTo>
                    <a:pt x="4907" y="4732"/>
                    <a:pt x="5560" y="3758"/>
                    <a:pt x="5560" y="2674"/>
                  </a:cubicBezTo>
                  <a:cubicBezTo>
                    <a:pt x="5560" y="1197"/>
                    <a:pt x="4364" y="1"/>
                    <a:pt x="2886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2066;p71">
              <a:extLst>
                <a:ext uri="{FF2B5EF4-FFF2-40B4-BE49-F238E27FC236}">
                  <a16:creationId xmlns:a16="http://schemas.microsoft.com/office/drawing/2014/main" id="{B4ABEC38-409A-4457-8115-46DBD1593D30}"/>
                </a:ext>
              </a:extLst>
            </p:cNvPr>
            <p:cNvSpPr/>
            <p:nvPr/>
          </p:nvSpPr>
          <p:spPr>
            <a:xfrm>
              <a:off x="834100" y="4046742"/>
              <a:ext cx="24520" cy="23580"/>
            </a:xfrm>
            <a:custGeom>
              <a:avLst/>
              <a:gdLst/>
              <a:ahLst/>
              <a:cxnLst/>
              <a:rect l="l" t="t" r="r" b="b"/>
              <a:pathLst>
                <a:path w="5560" h="5350" extrusionOk="0">
                  <a:moveTo>
                    <a:pt x="2674" y="0"/>
                  </a:moveTo>
                  <a:cubicBezTo>
                    <a:pt x="1197" y="0"/>
                    <a:pt x="0" y="1197"/>
                    <a:pt x="0" y="2674"/>
                  </a:cubicBezTo>
                  <a:cubicBezTo>
                    <a:pt x="0" y="3758"/>
                    <a:pt x="653" y="4732"/>
                    <a:pt x="1653" y="5147"/>
                  </a:cubicBezTo>
                  <a:cubicBezTo>
                    <a:pt x="1983" y="5284"/>
                    <a:pt x="2329" y="5350"/>
                    <a:pt x="2673" y="5350"/>
                  </a:cubicBezTo>
                  <a:cubicBezTo>
                    <a:pt x="3369" y="5350"/>
                    <a:pt x="4054" y="5078"/>
                    <a:pt x="4567" y="4567"/>
                  </a:cubicBezTo>
                  <a:cubicBezTo>
                    <a:pt x="5330" y="3801"/>
                    <a:pt x="5559" y="2649"/>
                    <a:pt x="5147" y="1653"/>
                  </a:cubicBezTo>
                  <a:cubicBezTo>
                    <a:pt x="4731" y="653"/>
                    <a:pt x="3757" y="0"/>
                    <a:pt x="2674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67;p71">
              <a:extLst>
                <a:ext uri="{FF2B5EF4-FFF2-40B4-BE49-F238E27FC236}">
                  <a16:creationId xmlns:a16="http://schemas.microsoft.com/office/drawing/2014/main" id="{07E68193-3C7C-4C37-8D01-9436633DC84E}"/>
                </a:ext>
              </a:extLst>
            </p:cNvPr>
            <p:cNvSpPr/>
            <p:nvPr/>
          </p:nvSpPr>
          <p:spPr>
            <a:xfrm>
              <a:off x="834100" y="3849652"/>
              <a:ext cx="24520" cy="23580"/>
            </a:xfrm>
            <a:custGeom>
              <a:avLst/>
              <a:gdLst/>
              <a:ahLst/>
              <a:cxnLst/>
              <a:rect l="l" t="t" r="r" b="b"/>
              <a:pathLst>
                <a:path w="5560" h="5350" extrusionOk="0">
                  <a:moveTo>
                    <a:pt x="2674" y="1"/>
                  </a:moveTo>
                  <a:cubicBezTo>
                    <a:pt x="1197" y="1"/>
                    <a:pt x="0" y="1197"/>
                    <a:pt x="0" y="2675"/>
                  </a:cubicBezTo>
                  <a:cubicBezTo>
                    <a:pt x="0" y="3758"/>
                    <a:pt x="653" y="4732"/>
                    <a:pt x="1653" y="5144"/>
                  </a:cubicBezTo>
                  <a:cubicBezTo>
                    <a:pt x="1984" y="5282"/>
                    <a:pt x="2331" y="5349"/>
                    <a:pt x="2676" y="5349"/>
                  </a:cubicBezTo>
                  <a:cubicBezTo>
                    <a:pt x="3371" y="5349"/>
                    <a:pt x="4055" y="5077"/>
                    <a:pt x="4567" y="4564"/>
                  </a:cubicBezTo>
                  <a:cubicBezTo>
                    <a:pt x="5330" y="3802"/>
                    <a:pt x="5559" y="2649"/>
                    <a:pt x="5147" y="1650"/>
                  </a:cubicBezTo>
                  <a:cubicBezTo>
                    <a:pt x="4731" y="650"/>
                    <a:pt x="3757" y="1"/>
                    <a:pt x="2674" y="1"/>
                  </a:cubicBezTo>
                  <a:close/>
                </a:path>
              </a:pathLst>
            </a:custGeom>
            <a:solidFill>
              <a:srgbClr val="E6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068;p71">
              <a:extLst>
                <a:ext uri="{FF2B5EF4-FFF2-40B4-BE49-F238E27FC236}">
                  <a16:creationId xmlns:a16="http://schemas.microsoft.com/office/drawing/2014/main" id="{2E57376B-B781-43A8-84E6-EDF8751E7925}"/>
                </a:ext>
              </a:extLst>
            </p:cNvPr>
            <p:cNvSpPr/>
            <p:nvPr/>
          </p:nvSpPr>
          <p:spPr>
            <a:xfrm>
              <a:off x="1668053" y="3947489"/>
              <a:ext cx="24520" cy="23576"/>
            </a:xfrm>
            <a:custGeom>
              <a:avLst/>
              <a:gdLst/>
              <a:ahLst/>
              <a:cxnLst/>
              <a:rect l="l" t="t" r="r" b="b"/>
              <a:pathLst>
                <a:path w="5560" h="5349" extrusionOk="0">
                  <a:moveTo>
                    <a:pt x="2882" y="1"/>
                  </a:moveTo>
                  <a:cubicBezTo>
                    <a:pt x="1802" y="1"/>
                    <a:pt x="828" y="650"/>
                    <a:pt x="412" y="1649"/>
                  </a:cubicBezTo>
                  <a:cubicBezTo>
                    <a:pt x="0" y="2649"/>
                    <a:pt x="226" y="3798"/>
                    <a:pt x="993" y="4564"/>
                  </a:cubicBezTo>
                  <a:cubicBezTo>
                    <a:pt x="1502" y="5076"/>
                    <a:pt x="2187" y="5349"/>
                    <a:pt x="2883" y="5349"/>
                  </a:cubicBezTo>
                  <a:cubicBezTo>
                    <a:pt x="3228" y="5349"/>
                    <a:pt x="3576" y="5282"/>
                    <a:pt x="3907" y="5144"/>
                  </a:cubicBezTo>
                  <a:cubicBezTo>
                    <a:pt x="4907" y="4732"/>
                    <a:pt x="5556" y="3758"/>
                    <a:pt x="5560" y="2674"/>
                  </a:cubicBezTo>
                  <a:cubicBezTo>
                    <a:pt x="5560" y="1197"/>
                    <a:pt x="4360" y="1"/>
                    <a:pt x="288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069;p71">
              <a:extLst>
                <a:ext uri="{FF2B5EF4-FFF2-40B4-BE49-F238E27FC236}">
                  <a16:creationId xmlns:a16="http://schemas.microsoft.com/office/drawing/2014/main" id="{E50B9522-E965-4F11-867A-9BD6941C93F9}"/>
                </a:ext>
              </a:extLst>
            </p:cNvPr>
            <p:cNvSpPr/>
            <p:nvPr/>
          </p:nvSpPr>
          <p:spPr>
            <a:xfrm>
              <a:off x="889649" y="3678195"/>
              <a:ext cx="23589" cy="23576"/>
            </a:xfrm>
            <a:custGeom>
              <a:avLst/>
              <a:gdLst/>
              <a:ahLst/>
              <a:cxnLst/>
              <a:rect l="l" t="t" r="r" b="b"/>
              <a:pathLst>
                <a:path w="5349" h="5349" extrusionOk="0">
                  <a:moveTo>
                    <a:pt x="2674" y="0"/>
                  </a:moveTo>
                  <a:cubicBezTo>
                    <a:pt x="1197" y="0"/>
                    <a:pt x="0" y="1197"/>
                    <a:pt x="0" y="2674"/>
                  </a:cubicBezTo>
                  <a:cubicBezTo>
                    <a:pt x="0" y="4152"/>
                    <a:pt x="1197" y="5348"/>
                    <a:pt x="2674" y="5348"/>
                  </a:cubicBezTo>
                  <a:cubicBezTo>
                    <a:pt x="4152" y="5348"/>
                    <a:pt x="5348" y="4152"/>
                    <a:pt x="5348" y="2674"/>
                  </a:cubicBezTo>
                  <a:cubicBezTo>
                    <a:pt x="5348" y="1197"/>
                    <a:pt x="4152" y="0"/>
                    <a:pt x="2674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070;p71">
              <a:extLst>
                <a:ext uri="{FF2B5EF4-FFF2-40B4-BE49-F238E27FC236}">
                  <a16:creationId xmlns:a16="http://schemas.microsoft.com/office/drawing/2014/main" id="{4714EA8C-D494-4605-A683-C5871AB73F83}"/>
                </a:ext>
              </a:extLst>
            </p:cNvPr>
            <p:cNvSpPr/>
            <p:nvPr/>
          </p:nvSpPr>
          <p:spPr>
            <a:xfrm>
              <a:off x="1357708" y="3848642"/>
              <a:ext cx="24542" cy="23585"/>
            </a:xfrm>
            <a:custGeom>
              <a:avLst/>
              <a:gdLst/>
              <a:ahLst/>
              <a:cxnLst/>
              <a:rect l="l" t="t" r="r" b="b"/>
              <a:pathLst>
                <a:path w="5565" h="5351" extrusionOk="0">
                  <a:moveTo>
                    <a:pt x="2890" y="0"/>
                  </a:moveTo>
                  <a:cubicBezTo>
                    <a:pt x="1807" y="0"/>
                    <a:pt x="833" y="653"/>
                    <a:pt x="417" y="1653"/>
                  </a:cubicBezTo>
                  <a:cubicBezTo>
                    <a:pt x="1" y="2652"/>
                    <a:pt x="231" y="3801"/>
                    <a:pt x="997" y="4567"/>
                  </a:cubicBezTo>
                  <a:cubicBezTo>
                    <a:pt x="1509" y="5080"/>
                    <a:pt x="2193" y="5350"/>
                    <a:pt x="2888" y="5350"/>
                  </a:cubicBezTo>
                  <a:cubicBezTo>
                    <a:pt x="3233" y="5350"/>
                    <a:pt x="3580" y="5284"/>
                    <a:pt x="3912" y="5147"/>
                  </a:cubicBezTo>
                  <a:cubicBezTo>
                    <a:pt x="4911" y="4731"/>
                    <a:pt x="5564" y="3757"/>
                    <a:pt x="5564" y="2678"/>
                  </a:cubicBezTo>
                  <a:cubicBezTo>
                    <a:pt x="5564" y="1200"/>
                    <a:pt x="4364" y="0"/>
                    <a:pt x="2890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071;p71">
              <a:extLst>
                <a:ext uri="{FF2B5EF4-FFF2-40B4-BE49-F238E27FC236}">
                  <a16:creationId xmlns:a16="http://schemas.microsoft.com/office/drawing/2014/main" id="{B5C3E247-FA16-453E-82C9-96529A5BBA65}"/>
                </a:ext>
              </a:extLst>
            </p:cNvPr>
            <p:cNvSpPr/>
            <p:nvPr/>
          </p:nvSpPr>
          <p:spPr>
            <a:xfrm>
              <a:off x="1357708" y="4049730"/>
              <a:ext cx="24542" cy="23585"/>
            </a:xfrm>
            <a:custGeom>
              <a:avLst/>
              <a:gdLst/>
              <a:ahLst/>
              <a:cxnLst/>
              <a:rect l="l" t="t" r="r" b="b"/>
              <a:pathLst>
                <a:path w="5565" h="5351" extrusionOk="0">
                  <a:moveTo>
                    <a:pt x="2890" y="1"/>
                  </a:moveTo>
                  <a:cubicBezTo>
                    <a:pt x="1807" y="1"/>
                    <a:pt x="833" y="654"/>
                    <a:pt x="417" y="1653"/>
                  </a:cubicBezTo>
                  <a:cubicBezTo>
                    <a:pt x="1" y="2653"/>
                    <a:pt x="231" y="3802"/>
                    <a:pt x="997" y="4568"/>
                  </a:cubicBezTo>
                  <a:cubicBezTo>
                    <a:pt x="1510" y="5078"/>
                    <a:pt x="2195" y="5350"/>
                    <a:pt x="2891" y="5350"/>
                  </a:cubicBezTo>
                  <a:cubicBezTo>
                    <a:pt x="3235" y="5350"/>
                    <a:pt x="3581" y="5284"/>
                    <a:pt x="3912" y="5148"/>
                  </a:cubicBezTo>
                  <a:cubicBezTo>
                    <a:pt x="4911" y="4732"/>
                    <a:pt x="5564" y="3758"/>
                    <a:pt x="5564" y="2675"/>
                  </a:cubicBezTo>
                  <a:cubicBezTo>
                    <a:pt x="5564" y="1197"/>
                    <a:pt x="4364" y="1"/>
                    <a:pt x="2890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072;p71">
              <a:extLst>
                <a:ext uri="{FF2B5EF4-FFF2-40B4-BE49-F238E27FC236}">
                  <a16:creationId xmlns:a16="http://schemas.microsoft.com/office/drawing/2014/main" id="{4BF59A44-B245-428E-939A-AA6AC812AF3A}"/>
                </a:ext>
              </a:extLst>
            </p:cNvPr>
            <p:cNvSpPr/>
            <p:nvPr/>
          </p:nvSpPr>
          <p:spPr>
            <a:xfrm>
              <a:off x="889649" y="4212384"/>
              <a:ext cx="24520" cy="23585"/>
            </a:xfrm>
            <a:custGeom>
              <a:avLst/>
              <a:gdLst/>
              <a:ahLst/>
              <a:cxnLst/>
              <a:rect l="l" t="t" r="r" b="b"/>
              <a:pathLst>
                <a:path w="5560" h="5351" extrusionOk="0">
                  <a:moveTo>
                    <a:pt x="2674" y="0"/>
                  </a:moveTo>
                  <a:cubicBezTo>
                    <a:pt x="2328" y="0"/>
                    <a:pt x="1980" y="67"/>
                    <a:pt x="1649" y="203"/>
                  </a:cubicBezTo>
                  <a:cubicBezTo>
                    <a:pt x="650" y="619"/>
                    <a:pt x="0" y="1593"/>
                    <a:pt x="0" y="2677"/>
                  </a:cubicBezTo>
                  <a:cubicBezTo>
                    <a:pt x="0" y="4150"/>
                    <a:pt x="1197" y="5351"/>
                    <a:pt x="2674" y="5351"/>
                  </a:cubicBezTo>
                  <a:cubicBezTo>
                    <a:pt x="3754" y="5351"/>
                    <a:pt x="4732" y="4698"/>
                    <a:pt x="5144" y="3698"/>
                  </a:cubicBezTo>
                  <a:cubicBezTo>
                    <a:pt x="5560" y="2699"/>
                    <a:pt x="5330" y="1550"/>
                    <a:pt x="4568" y="783"/>
                  </a:cubicBezTo>
                  <a:cubicBezTo>
                    <a:pt x="4055" y="271"/>
                    <a:pt x="3370" y="0"/>
                    <a:pt x="2674" y="0"/>
                  </a:cubicBezTo>
                  <a:close/>
                </a:path>
              </a:pathLst>
            </a:custGeom>
            <a:solidFill>
              <a:srgbClr val="E4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073;p71">
              <a:extLst>
                <a:ext uri="{FF2B5EF4-FFF2-40B4-BE49-F238E27FC236}">
                  <a16:creationId xmlns:a16="http://schemas.microsoft.com/office/drawing/2014/main" id="{0579E65C-43AB-4EAB-B72E-46CA20B78A2A}"/>
                </a:ext>
              </a:extLst>
            </p:cNvPr>
            <p:cNvSpPr/>
            <p:nvPr/>
          </p:nvSpPr>
          <p:spPr>
            <a:xfrm>
              <a:off x="2008060" y="3678195"/>
              <a:ext cx="24537" cy="23576"/>
            </a:xfrm>
            <a:custGeom>
              <a:avLst/>
              <a:gdLst/>
              <a:ahLst/>
              <a:cxnLst/>
              <a:rect l="l" t="t" r="r" b="b"/>
              <a:pathLst>
                <a:path w="5564" h="5349" extrusionOk="0">
                  <a:moveTo>
                    <a:pt x="2886" y="0"/>
                  </a:moveTo>
                  <a:cubicBezTo>
                    <a:pt x="1806" y="0"/>
                    <a:pt x="828" y="650"/>
                    <a:pt x="416" y="1649"/>
                  </a:cubicBezTo>
                  <a:cubicBezTo>
                    <a:pt x="0" y="2649"/>
                    <a:pt x="230" y="3802"/>
                    <a:pt x="996" y="4564"/>
                  </a:cubicBezTo>
                  <a:cubicBezTo>
                    <a:pt x="1506" y="5076"/>
                    <a:pt x="2190" y="5349"/>
                    <a:pt x="2887" y="5349"/>
                  </a:cubicBezTo>
                  <a:cubicBezTo>
                    <a:pt x="3232" y="5349"/>
                    <a:pt x="3580" y="5282"/>
                    <a:pt x="3911" y="5144"/>
                  </a:cubicBezTo>
                  <a:cubicBezTo>
                    <a:pt x="4911" y="4732"/>
                    <a:pt x="5560" y="3758"/>
                    <a:pt x="5563" y="2674"/>
                  </a:cubicBezTo>
                  <a:cubicBezTo>
                    <a:pt x="5560" y="1197"/>
                    <a:pt x="4363" y="0"/>
                    <a:pt x="2886" y="0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074;p71">
              <a:extLst>
                <a:ext uri="{FF2B5EF4-FFF2-40B4-BE49-F238E27FC236}">
                  <a16:creationId xmlns:a16="http://schemas.microsoft.com/office/drawing/2014/main" id="{B0BD8CD3-4FA9-41E8-8D3A-AF6235DCFA4F}"/>
                </a:ext>
              </a:extLst>
            </p:cNvPr>
            <p:cNvSpPr/>
            <p:nvPr/>
          </p:nvSpPr>
          <p:spPr>
            <a:xfrm>
              <a:off x="1548251" y="3848642"/>
              <a:ext cx="24520" cy="23580"/>
            </a:xfrm>
            <a:custGeom>
              <a:avLst/>
              <a:gdLst/>
              <a:ahLst/>
              <a:cxnLst/>
              <a:rect l="l" t="t" r="r" b="b"/>
              <a:pathLst>
                <a:path w="5560" h="5350" extrusionOk="0">
                  <a:moveTo>
                    <a:pt x="2886" y="0"/>
                  </a:moveTo>
                  <a:cubicBezTo>
                    <a:pt x="1806" y="0"/>
                    <a:pt x="828" y="653"/>
                    <a:pt x="416" y="1653"/>
                  </a:cubicBezTo>
                  <a:cubicBezTo>
                    <a:pt x="0" y="2652"/>
                    <a:pt x="230" y="3801"/>
                    <a:pt x="996" y="4567"/>
                  </a:cubicBezTo>
                  <a:cubicBezTo>
                    <a:pt x="1507" y="5078"/>
                    <a:pt x="2192" y="5350"/>
                    <a:pt x="2890" y="5350"/>
                  </a:cubicBezTo>
                  <a:cubicBezTo>
                    <a:pt x="3234" y="5350"/>
                    <a:pt x="3581" y="5283"/>
                    <a:pt x="3911" y="5147"/>
                  </a:cubicBezTo>
                  <a:cubicBezTo>
                    <a:pt x="4910" y="4731"/>
                    <a:pt x="5560" y="3757"/>
                    <a:pt x="5560" y="2678"/>
                  </a:cubicBezTo>
                  <a:cubicBezTo>
                    <a:pt x="5560" y="1200"/>
                    <a:pt x="4363" y="0"/>
                    <a:pt x="2886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075;p71">
              <a:extLst>
                <a:ext uri="{FF2B5EF4-FFF2-40B4-BE49-F238E27FC236}">
                  <a16:creationId xmlns:a16="http://schemas.microsoft.com/office/drawing/2014/main" id="{90A977C4-FD7F-4819-9BCA-1DEB4FA83E77}"/>
                </a:ext>
              </a:extLst>
            </p:cNvPr>
            <p:cNvSpPr/>
            <p:nvPr/>
          </p:nvSpPr>
          <p:spPr>
            <a:xfrm>
              <a:off x="2069063" y="3847033"/>
              <a:ext cx="24520" cy="23585"/>
            </a:xfrm>
            <a:custGeom>
              <a:avLst/>
              <a:gdLst/>
              <a:ahLst/>
              <a:cxnLst/>
              <a:rect l="l" t="t" r="r" b="b"/>
              <a:pathLst>
                <a:path w="5560" h="5351" extrusionOk="0">
                  <a:moveTo>
                    <a:pt x="2886" y="0"/>
                  </a:moveTo>
                  <a:cubicBezTo>
                    <a:pt x="1806" y="0"/>
                    <a:pt x="828" y="653"/>
                    <a:pt x="416" y="1653"/>
                  </a:cubicBezTo>
                  <a:cubicBezTo>
                    <a:pt x="0" y="2652"/>
                    <a:pt x="230" y="3801"/>
                    <a:pt x="993" y="4567"/>
                  </a:cubicBezTo>
                  <a:cubicBezTo>
                    <a:pt x="1505" y="5080"/>
                    <a:pt x="2190" y="5351"/>
                    <a:pt x="2887" y="5351"/>
                  </a:cubicBezTo>
                  <a:cubicBezTo>
                    <a:pt x="3232" y="5351"/>
                    <a:pt x="3580" y="5284"/>
                    <a:pt x="3911" y="5148"/>
                  </a:cubicBezTo>
                  <a:cubicBezTo>
                    <a:pt x="4910" y="4732"/>
                    <a:pt x="5560" y="3758"/>
                    <a:pt x="5560" y="2678"/>
                  </a:cubicBezTo>
                  <a:cubicBezTo>
                    <a:pt x="5560" y="1200"/>
                    <a:pt x="4363" y="0"/>
                    <a:pt x="2886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076;p71">
              <a:extLst>
                <a:ext uri="{FF2B5EF4-FFF2-40B4-BE49-F238E27FC236}">
                  <a16:creationId xmlns:a16="http://schemas.microsoft.com/office/drawing/2014/main" id="{A43963C7-EC20-4E4D-9EF2-AD1FAFF1FD4A}"/>
                </a:ext>
              </a:extLst>
            </p:cNvPr>
            <p:cNvSpPr/>
            <p:nvPr/>
          </p:nvSpPr>
          <p:spPr>
            <a:xfrm>
              <a:off x="2069063" y="4046870"/>
              <a:ext cx="24520" cy="23576"/>
            </a:xfrm>
            <a:custGeom>
              <a:avLst/>
              <a:gdLst/>
              <a:ahLst/>
              <a:cxnLst/>
              <a:rect l="l" t="t" r="r" b="b"/>
              <a:pathLst>
                <a:path w="5560" h="5349" extrusionOk="0">
                  <a:moveTo>
                    <a:pt x="2886" y="0"/>
                  </a:moveTo>
                  <a:cubicBezTo>
                    <a:pt x="1806" y="0"/>
                    <a:pt x="828" y="650"/>
                    <a:pt x="416" y="1649"/>
                  </a:cubicBezTo>
                  <a:cubicBezTo>
                    <a:pt x="0" y="2649"/>
                    <a:pt x="230" y="3802"/>
                    <a:pt x="993" y="4564"/>
                  </a:cubicBezTo>
                  <a:cubicBezTo>
                    <a:pt x="1505" y="5076"/>
                    <a:pt x="2190" y="5349"/>
                    <a:pt x="2887" y="5349"/>
                  </a:cubicBezTo>
                  <a:cubicBezTo>
                    <a:pt x="3232" y="5349"/>
                    <a:pt x="3580" y="5282"/>
                    <a:pt x="3911" y="5144"/>
                  </a:cubicBezTo>
                  <a:cubicBezTo>
                    <a:pt x="4910" y="4732"/>
                    <a:pt x="5560" y="3758"/>
                    <a:pt x="5560" y="2674"/>
                  </a:cubicBezTo>
                  <a:cubicBezTo>
                    <a:pt x="5560" y="1197"/>
                    <a:pt x="4363" y="0"/>
                    <a:pt x="2886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" name="Google Shape;2187;p40">
            <a:extLst>
              <a:ext uri="{FF2B5EF4-FFF2-40B4-BE49-F238E27FC236}">
                <a16:creationId xmlns:a16="http://schemas.microsoft.com/office/drawing/2014/main" id="{4D1FD96A-46DE-433A-B080-DE67B700C433}"/>
              </a:ext>
            </a:extLst>
          </p:cNvPr>
          <p:cNvGrpSpPr/>
          <p:nvPr/>
        </p:nvGrpSpPr>
        <p:grpSpPr>
          <a:xfrm>
            <a:off x="4419188" y="4517033"/>
            <a:ext cx="175013" cy="27000"/>
            <a:chOff x="5662375" y="212375"/>
            <a:chExt cx="175013" cy="27000"/>
          </a:xfrm>
        </p:grpSpPr>
        <p:sp>
          <p:nvSpPr>
            <p:cNvPr id="153" name="Google Shape;2188;p40">
              <a:extLst>
                <a:ext uri="{FF2B5EF4-FFF2-40B4-BE49-F238E27FC236}">
                  <a16:creationId xmlns:a16="http://schemas.microsoft.com/office/drawing/2014/main" id="{5D24622A-AE03-4FE3-B604-D1A378174381}"/>
                </a:ext>
              </a:extLst>
            </p:cNvPr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54" name="Google Shape;2189;p40">
              <a:extLst>
                <a:ext uri="{FF2B5EF4-FFF2-40B4-BE49-F238E27FC236}">
                  <a16:creationId xmlns:a16="http://schemas.microsoft.com/office/drawing/2014/main" id="{7E4F9564-F135-45ED-9489-E2F44A1A311F}"/>
                </a:ext>
              </a:extLst>
            </p:cNvPr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55" name="Google Shape;2190;p40">
              <a:extLst>
                <a:ext uri="{FF2B5EF4-FFF2-40B4-BE49-F238E27FC236}">
                  <a16:creationId xmlns:a16="http://schemas.microsoft.com/office/drawing/2014/main" id="{FC438C96-AE95-4404-B539-E92894F7D952}"/>
                </a:ext>
              </a:extLst>
            </p:cNvPr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156" name="Google Shape;2187;p40">
            <a:extLst>
              <a:ext uri="{FF2B5EF4-FFF2-40B4-BE49-F238E27FC236}">
                <a16:creationId xmlns:a16="http://schemas.microsoft.com/office/drawing/2014/main" id="{6D664DB0-FF3C-4038-8E35-C3A8DDEAED56}"/>
              </a:ext>
            </a:extLst>
          </p:cNvPr>
          <p:cNvGrpSpPr/>
          <p:nvPr/>
        </p:nvGrpSpPr>
        <p:grpSpPr>
          <a:xfrm>
            <a:off x="1805032" y="4727073"/>
            <a:ext cx="175013" cy="27000"/>
            <a:chOff x="5662375" y="212375"/>
            <a:chExt cx="175013" cy="27000"/>
          </a:xfrm>
        </p:grpSpPr>
        <p:sp>
          <p:nvSpPr>
            <p:cNvPr id="157" name="Google Shape;2188;p40">
              <a:extLst>
                <a:ext uri="{FF2B5EF4-FFF2-40B4-BE49-F238E27FC236}">
                  <a16:creationId xmlns:a16="http://schemas.microsoft.com/office/drawing/2014/main" id="{5AD10527-754F-48DB-8C7B-CCAD1DC962DE}"/>
                </a:ext>
              </a:extLst>
            </p:cNvPr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58" name="Google Shape;2189;p40">
              <a:extLst>
                <a:ext uri="{FF2B5EF4-FFF2-40B4-BE49-F238E27FC236}">
                  <a16:creationId xmlns:a16="http://schemas.microsoft.com/office/drawing/2014/main" id="{33322B15-38FE-40CE-B720-FF2369B8476A}"/>
                </a:ext>
              </a:extLst>
            </p:cNvPr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59" name="Google Shape;2190;p40">
              <a:extLst>
                <a:ext uri="{FF2B5EF4-FFF2-40B4-BE49-F238E27FC236}">
                  <a16:creationId xmlns:a16="http://schemas.microsoft.com/office/drawing/2014/main" id="{ABBA8D2F-47AE-4EB9-A4DF-3250B1B571E1}"/>
                </a:ext>
              </a:extLst>
            </p:cNvPr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850" y="90354"/>
            <a:ext cx="6006300" cy="13453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Технологические инструменты, используемые при разработке интернет магазина</a:t>
            </a:r>
            <a:endParaRPr dirty="0"/>
          </a:p>
        </p:txBody>
      </p:sp>
      <p:sp>
        <p:nvSpPr>
          <p:cNvPr id="2225" name="Google Shape;2225;p41"/>
          <p:cNvSpPr txBox="1">
            <a:spLocks noGrp="1"/>
          </p:cNvSpPr>
          <p:nvPr>
            <p:ph type="subTitle" idx="1"/>
          </p:nvPr>
        </p:nvSpPr>
        <p:spPr>
          <a:xfrm>
            <a:off x="1043821" y="1545336"/>
            <a:ext cx="2909613" cy="5521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accent1"/>
                </a:solidFill>
              </a:rPr>
              <a:t>База данных</a:t>
            </a:r>
            <a:endParaRPr dirty="0"/>
          </a:p>
        </p:txBody>
      </p:sp>
      <p:sp>
        <p:nvSpPr>
          <p:cNvPr id="2226" name="Google Shape;2226;p41"/>
          <p:cNvSpPr txBox="1">
            <a:spLocks noGrp="1"/>
          </p:cNvSpPr>
          <p:nvPr>
            <p:ph type="subTitle" idx="2"/>
          </p:nvPr>
        </p:nvSpPr>
        <p:spPr>
          <a:xfrm>
            <a:off x="1043821" y="1920336"/>
            <a:ext cx="2796659" cy="8595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Barlow Semi Condensed" panose="00000506000000000000" pitchFamily="2" charset="0"/>
                <a:sym typeface="Barlow Semi Condensed"/>
              </a:rPr>
              <a:t>PostgreSQL </a:t>
            </a:r>
            <a:r>
              <a:rPr lang="ru-RU" sz="1600" dirty="0">
                <a:latin typeface="Barlow Semi Condensed" panose="00000506000000000000" pitchFamily="2" charset="0"/>
                <a:sym typeface="Barlow Semi Condensed"/>
              </a:rPr>
              <a:t>взаимодействует с </a:t>
            </a:r>
            <a:r>
              <a:rPr lang="en-US" sz="1600" dirty="0">
                <a:latin typeface="Barlow Semi Condensed" panose="00000506000000000000" pitchFamily="2" charset="0"/>
                <a:sym typeface="Barlow Semi Condensed"/>
              </a:rPr>
              <a:t>API</a:t>
            </a:r>
            <a:r>
              <a:rPr lang="ru-RU" sz="1600" dirty="0">
                <a:latin typeface="Barlow Semi Condensed" panose="00000506000000000000" pitchFamily="2" charset="0"/>
                <a:sym typeface="Barlow Semi Condensed"/>
              </a:rPr>
              <a:t> для сохранения данных о пользователе</a:t>
            </a:r>
            <a:r>
              <a:rPr lang="ru-RU" dirty="0">
                <a:latin typeface="Barlow Semi Condensed" panose="00000506000000000000" pitchFamily="2" charset="0"/>
                <a:sym typeface="Barlow Semi Condensed"/>
              </a:rPr>
              <a:t>.</a:t>
            </a:r>
            <a:endParaRPr dirty="0">
              <a:latin typeface="Barlow Semi Condensed" panose="00000506000000000000" pitchFamily="2" charset="0"/>
              <a:sym typeface="Barlow Semi Condensed"/>
            </a:endParaRPr>
          </a:p>
        </p:txBody>
      </p:sp>
      <p:sp>
        <p:nvSpPr>
          <p:cNvPr id="2227" name="Google Shape;2227;p41"/>
          <p:cNvSpPr txBox="1">
            <a:spLocks noGrp="1"/>
          </p:cNvSpPr>
          <p:nvPr>
            <p:ph type="subTitle" idx="3"/>
          </p:nvPr>
        </p:nvSpPr>
        <p:spPr>
          <a:xfrm>
            <a:off x="1893835" y="3059199"/>
            <a:ext cx="2266188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accent1"/>
                </a:solidFill>
              </a:rPr>
              <a:t>Роль </a:t>
            </a:r>
            <a:r>
              <a:rPr lang="en-US" sz="1800" dirty="0">
                <a:solidFill>
                  <a:schemeClr val="accent1"/>
                </a:solidFill>
              </a:rPr>
              <a:t>HTML, CSS </a:t>
            </a:r>
            <a:r>
              <a:rPr lang="ru-RU" sz="1800" dirty="0">
                <a:solidFill>
                  <a:schemeClr val="accent1"/>
                </a:solidFill>
              </a:rPr>
              <a:t>и </a:t>
            </a:r>
            <a:r>
              <a:rPr lang="en-US" sz="1800" dirty="0">
                <a:solidFill>
                  <a:schemeClr val="accent1"/>
                </a:solidFill>
              </a:rPr>
              <a:t>JS</a:t>
            </a:r>
            <a:endParaRPr dirty="0"/>
          </a:p>
        </p:txBody>
      </p:sp>
      <p:sp>
        <p:nvSpPr>
          <p:cNvPr id="2228" name="Google Shape;2228;p41"/>
          <p:cNvSpPr txBox="1">
            <a:spLocks noGrp="1"/>
          </p:cNvSpPr>
          <p:nvPr>
            <p:ph type="subTitle" idx="4"/>
          </p:nvPr>
        </p:nvSpPr>
        <p:spPr>
          <a:xfrm>
            <a:off x="1893835" y="3395602"/>
            <a:ext cx="2429256" cy="16090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HTML </a:t>
            </a:r>
            <a:r>
              <a:rPr lang="ru-RU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отвечает за структуру страниц, 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CSS</a:t>
            </a:r>
            <a:r>
              <a:rPr lang="ru-RU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– за внешний вид, а 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JS </a:t>
            </a:r>
            <a:r>
              <a:rPr lang="ru-RU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добавляет интерактивность и функционал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3" name="Google Shape;2233;p41"/>
          <p:cNvSpPr txBox="1"/>
          <p:nvPr/>
        </p:nvSpPr>
        <p:spPr>
          <a:xfrm>
            <a:off x="-37321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/>
          <p:cNvSpPr txBox="1"/>
          <p:nvPr/>
        </p:nvSpPr>
        <p:spPr>
          <a:xfrm>
            <a:off x="4268116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7" name="Google Shape;2234;p41">
            <a:extLst>
              <a:ext uri="{FF2B5EF4-FFF2-40B4-BE49-F238E27FC236}">
                <a16:creationId xmlns:a16="http://schemas.microsoft.com/office/drawing/2014/main" id="{C2191F95-D8AE-444A-8ADA-EAE93D63DBC5}"/>
              </a:ext>
            </a:extLst>
          </p:cNvPr>
          <p:cNvSpPr txBox="1"/>
          <p:nvPr/>
        </p:nvSpPr>
        <p:spPr>
          <a:xfrm>
            <a:off x="849811" y="316658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8" name="Google Shape;2229;p41">
            <a:extLst>
              <a:ext uri="{FF2B5EF4-FFF2-40B4-BE49-F238E27FC236}">
                <a16:creationId xmlns:a16="http://schemas.microsoft.com/office/drawing/2014/main" id="{C5D98EA5-879C-4631-B915-CC31E301D51F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6261885" y="3045010"/>
            <a:ext cx="2210927" cy="6235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accent1"/>
                </a:solidFill>
              </a:rPr>
              <a:t>Сбалансированное взаимодействие</a:t>
            </a:r>
            <a:endParaRPr dirty="0"/>
          </a:p>
        </p:txBody>
      </p:sp>
      <p:sp>
        <p:nvSpPr>
          <p:cNvPr id="12" name="Google Shape;2235;p41">
            <a:extLst>
              <a:ext uri="{FF2B5EF4-FFF2-40B4-BE49-F238E27FC236}">
                <a16:creationId xmlns:a16="http://schemas.microsoft.com/office/drawing/2014/main" id="{A98B4060-4192-4135-AC1B-B38BE830FF8B}"/>
              </a:ext>
            </a:extLst>
          </p:cNvPr>
          <p:cNvSpPr txBox="1"/>
          <p:nvPr/>
        </p:nvSpPr>
        <p:spPr>
          <a:xfrm>
            <a:off x="5146903" y="316658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04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3" name="Google Shape;2227;p41">
            <a:extLst>
              <a:ext uri="{FF2B5EF4-FFF2-40B4-BE49-F238E27FC236}">
                <a16:creationId xmlns:a16="http://schemas.microsoft.com/office/drawing/2014/main" id="{3FFAC786-87D3-4DF6-9C1D-A87D1C428771}"/>
              </a:ext>
            </a:extLst>
          </p:cNvPr>
          <p:cNvSpPr txBox="1">
            <a:spLocks/>
          </p:cNvSpPr>
          <p:nvPr/>
        </p:nvSpPr>
        <p:spPr>
          <a:xfrm>
            <a:off x="5308962" y="1435656"/>
            <a:ext cx="2266188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en-US" sz="1800" dirty="0"/>
              <a:t>API .NET 6 FE</a:t>
            </a:r>
            <a:endParaRPr lang="ru-RU" dirty="0"/>
          </a:p>
        </p:txBody>
      </p:sp>
      <p:sp>
        <p:nvSpPr>
          <p:cNvPr id="15" name="Google Shape;2228;p41">
            <a:extLst>
              <a:ext uri="{FF2B5EF4-FFF2-40B4-BE49-F238E27FC236}">
                <a16:creationId xmlns:a16="http://schemas.microsoft.com/office/drawing/2014/main" id="{D401A772-441A-413B-9348-B8B6918A24E9}"/>
              </a:ext>
            </a:extLst>
          </p:cNvPr>
          <p:cNvSpPr txBox="1">
            <a:spLocks/>
          </p:cNvSpPr>
          <p:nvPr/>
        </p:nvSpPr>
        <p:spPr>
          <a:xfrm>
            <a:off x="5303522" y="1708758"/>
            <a:ext cx="3709532" cy="1336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600" dirty="0"/>
              <a:t>API </a:t>
            </a:r>
            <a:r>
              <a:rPr lang="ru-RU" sz="1600" dirty="0"/>
              <a:t>обрабатывает запросы, взаимодействует с </a:t>
            </a:r>
            <a:r>
              <a:rPr lang="en-US" sz="1600" dirty="0"/>
              <a:t>PostgreSQL </a:t>
            </a:r>
            <a:r>
              <a:rPr lang="ru-RU" sz="1600" dirty="0"/>
              <a:t>через </a:t>
            </a:r>
            <a:r>
              <a:rPr lang="en-US" sz="1600" dirty="0"/>
              <a:t>Entity Framework </a:t>
            </a:r>
            <a:r>
              <a:rPr lang="ru-RU" sz="1600" dirty="0"/>
              <a:t>для управления данными и возвращает ответы клиенту</a:t>
            </a:r>
          </a:p>
        </p:txBody>
      </p:sp>
      <p:sp>
        <p:nvSpPr>
          <p:cNvPr id="17" name="Google Shape;2229;p41">
            <a:extLst>
              <a:ext uri="{FF2B5EF4-FFF2-40B4-BE49-F238E27FC236}">
                <a16:creationId xmlns:a16="http://schemas.microsoft.com/office/drawing/2014/main" id="{F746A3EB-3040-48C4-9F7F-49A19E3B98FB}"/>
              </a:ext>
            </a:extLst>
          </p:cNvPr>
          <p:cNvSpPr txBox="1">
            <a:spLocks/>
          </p:cNvSpPr>
          <p:nvPr/>
        </p:nvSpPr>
        <p:spPr>
          <a:xfrm>
            <a:off x="6261884" y="3540283"/>
            <a:ext cx="2756609" cy="13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ru-RU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Взаимодействие описанных ранее технологий обеспечивает эффективную работу интернет магазина</a:t>
            </a:r>
            <a:endParaRPr lang="ru-RU" sz="1600" dirty="0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070812" y="199136"/>
            <a:ext cx="5002375" cy="12029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Взаимодействие технологий</a:t>
            </a:r>
            <a:endParaRPr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5580CB1-1164-4F96-B6AC-30DD66619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837" y="1742319"/>
            <a:ext cx="5578323" cy="279678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Google Shape;2336;p45"/>
          <p:cNvSpPr txBox="1">
            <a:spLocks noGrp="1"/>
          </p:cNvSpPr>
          <p:nvPr>
            <p:ph type="title"/>
          </p:nvPr>
        </p:nvSpPr>
        <p:spPr>
          <a:xfrm>
            <a:off x="1723644" y="1173712"/>
            <a:ext cx="5696712" cy="29410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/>
              <a:t>Демонстрация работы программы</a:t>
            </a:r>
            <a:endParaRPr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8" name="Google Shape;2308;p43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Заключение</a:t>
            </a:r>
            <a:endParaRPr dirty="0"/>
          </a:p>
        </p:txBody>
      </p:sp>
      <p:sp>
        <p:nvSpPr>
          <p:cNvPr id="2309" name="Google Shape;2309;p43"/>
          <p:cNvSpPr txBox="1"/>
          <p:nvPr/>
        </p:nvSpPr>
        <p:spPr>
          <a:xfrm>
            <a:off x="6372177" y="3145536"/>
            <a:ext cx="8778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45K</a:t>
            </a:r>
            <a:endParaRPr sz="30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320" name="Google Shape;2320;p43"/>
          <p:cNvSpPr txBox="1"/>
          <p:nvPr/>
        </p:nvSpPr>
        <p:spPr>
          <a:xfrm>
            <a:off x="1069041" y="1134361"/>
            <a:ext cx="7017124" cy="3473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В результате работы над проектом был разработан шаблон, соответствующий требованиям коммерции. Он предоставляет пользователям понятный интерфейс, а разработчикам – гибкую основу для создания собственных интернет магазинов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2" name="Google Shape;3012;p53"/>
          <p:cNvSpPr txBox="1">
            <a:spLocks noGrp="1"/>
          </p:cNvSpPr>
          <p:nvPr>
            <p:ph type="title"/>
          </p:nvPr>
        </p:nvSpPr>
        <p:spPr>
          <a:xfrm>
            <a:off x="2319528" y="1681912"/>
            <a:ext cx="4504944" cy="8898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Спасибо за внимание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277</Words>
  <Application>Microsoft Office PowerPoint</Application>
  <PresentationFormat>Экран (16:9)</PresentationFormat>
  <Paragraphs>38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Roboto Condensed Light</vt:lpstr>
      <vt:lpstr>Arial</vt:lpstr>
      <vt:lpstr>Fjalla One</vt:lpstr>
      <vt:lpstr>Open Sans</vt:lpstr>
      <vt:lpstr>Barlow Semi Condensed</vt:lpstr>
      <vt:lpstr>Bahnschrift Light Condensed</vt:lpstr>
      <vt:lpstr>Barlow Semi Condensed Medium</vt:lpstr>
      <vt:lpstr>Technology Consulting by Slidesgo</vt:lpstr>
      <vt:lpstr>Создание шаблона интернет магазина</vt:lpstr>
      <vt:lpstr>Введение</vt:lpstr>
      <vt:lpstr>01</vt:lpstr>
      <vt:lpstr>Задачи, которые нужно выполнить для решения задачи</vt:lpstr>
      <vt:lpstr>Технологические инструменты, используемые при разработке интернет магазина</vt:lpstr>
      <vt:lpstr>Взаимодействие технологий</vt:lpstr>
      <vt:lpstr>Демонстрация работы программы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шаблона интернет магазина</dc:title>
  <dc:creator>Владимир Иванов</dc:creator>
  <cp:lastModifiedBy>Владимир Иванов</cp:lastModifiedBy>
  <cp:revision>13</cp:revision>
  <dcterms:modified xsi:type="dcterms:W3CDTF">2024-05-28T06:13:50Z</dcterms:modified>
</cp:coreProperties>
</file>