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59" r:id="rId6"/>
    <p:sldId id="375" r:id="rId7"/>
    <p:sldId id="377" r:id="rId8"/>
    <p:sldId id="382" r:id="rId9"/>
    <p:sldId id="373" r:id="rId10"/>
    <p:sldId id="37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CBF4A-B9C0-0A36-3ED5-FB117FDCFA41}" v="74" dt="2024-11-12T09:08:32.544"/>
    <p1510:client id="{ACBC2247-37EE-D4BD-BD01-0ECC0494FC8B}" v="200" dt="2024-11-12T09:02:34.12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67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D9F0D7B-CC30-49B2-84DF-4EF2AF81DB57}" type="datetime1">
              <a:rPr lang="ru-RU" smtClean="0"/>
              <a:t>12.11.2024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2FB9301F-F85E-4923-A4E4-7DB1529AA245}" type="datetime1">
              <a:rPr lang="ru-RU" smtClean="0"/>
              <a:pPr/>
              <a:t>12.11.2024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7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r>
              <a:rPr lang="ru-RU" sz="5400" dirty="0">
                <a:cs typeface="Biome"/>
              </a:rPr>
              <a:t>Включение специальных возможностей WINDOWS</a:t>
            </a:r>
            <a:endParaRPr lang="ru-RU" sz="5400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 Light"/>
              </a:rPr>
              <a:t>Для работы </a:t>
            </a:r>
            <a:r>
              <a:rPr lang="ru-RU" dirty="0" err="1">
                <a:cs typeface="Biome Light"/>
              </a:rPr>
              <a:t>сО</a:t>
            </a:r>
            <a:r>
              <a:rPr lang="ru-RU" dirty="0">
                <a:cs typeface="Biome Light"/>
              </a:rPr>
              <a:t> СТАНДАРТНОЙ АППАРАТУРОЙ</a:t>
            </a:r>
            <a:endParaRPr lang="ru-RU" dirty="0"/>
          </a:p>
        </p:txBody>
      </p:sp>
      <p:sp>
        <p:nvSpPr>
          <p:cNvPr id="3" name="Подзаголовок 3">
            <a:extLst>
              <a:ext uri="{FF2B5EF4-FFF2-40B4-BE49-F238E27FC236}">
                <a16:creationId xmlns:a16="http://schemas.microsoft.com/office/drawing/2014/main" id="{7C875EBE-1065-EC00-BC92-8C2B77FC3694}"/>
              </a:ext>
            </a:extLst>
          </p:cNvPr>
          <p:cNvSpPr txBox="1">
            <a:spLocks/>
          </p:cNvSpPr>
          <p:nvPr/>
        </p:nvSpPr>
        <p:spPr>
          <a:xfrm>
            <a:off x="8080831" y="5510314"/>
            <a:ext cx="4036783" cy="1198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cs typeface="Biome Light"/>
              </a:rPr>
              <a:t>ВЫПОЛННИЛИ СТУДЕНТЫ ивт-41-22</a:t>
            </a:r>
            <a:endParaRPr lang="ru-RU" sz="1400"/>
          </a:p>
          <a:p>
            <a:r>
              <a:rPr lang="ru-RU" sz="1400" dirty="0">
                <a:cs typeface="Biome Light"/>
              </a:rPr>
              <a:t>ИВАНОВ </a:t>
            </a:r>
            <a:r>
              <a:rPr lang="ru-RU" sz="1400" err="1">
                <a:cs typeface="Biome Light"/>
              </a:rPr>
              <a:t>владимир</a:t>
            </a:r>
            <a:endParaRPr lang="ru-RU" sz="1400">
              <a:cs typeface="Biome Light"/>
            </a:endParaRPr>
          </a:p>
          <a:p>
            <a:r>
              <a:rPr lang="ru-RU" sz="1400" dirty="0">
                <a:cs typeface="Biome Light"/>
              </a:rPr>
              <a:t>Иванова анна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572823"/>
            <a:ext cx="4466502" cy="80105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cs typeface="Biome"/>
              </a:rPr>
              <a:t>Актуальность</a:t>
            </a:r>
            <a:endParaRPr lang="ru-RU" dirty="0"/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810302"/>
            <a:ext cx="4466504" cy="3793375"/>
          </a:xfrm>
        </p:spPr>
        <p:txBody>
          <a:bodyPr rtlCol="0" anchor="t"/>
          <a:lstStyle>
            <a:defPPr>
              <a:defRPr lang="ru-RU"/>
            </a:defPPr>
          </a:lstStyle>
          <a:p>
            <a:r>
              <a:rPr lang="ru-RU" dirty="0">
                <a:latin typeface="Biome"/>
                <a:ea typeface="+mn-lt"/>
                <a:cs typeface="+mn-lt"/>
              </a:rPr>
              <a:t>По данным ВОЗ, сотни миллионов людей по всему миру испытывают различные формы ограничений зрения, слуха и моторики, что затрудняет их полноценное взаимодействие с компьютерными технологиями. </a:t>
            </a:r>
            <a:r>
              <a:rPr lang="ru-RU" dirty="0" err="1">
                <a:latin typeface="Biome"/>
                <a:ea typeface="+mn-lt"/>
                <a:cs typeface="+mn-lt"/>
              </a:rPr>
              <a:t>Учитыая</a:t>
            </a:r>
            <a:r>
              <a:rPr lang="ru-RU" dirty="0">
                <a:latin typeface="Biome"/>
                <a:ea typeface="+mn-lt"/>
                <a:cs typeface="+mn-lt"/>
              </a:rPr>
              <a:t> тенденцию быстрого развития технологий, людям с ОВЗ все больше и больше необходимо особых условий для взаимодействия с компьютером.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ЦЕЛИ И ЗАДАЧИ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solidFill>
                  <a:schemeClr val="accent3"/>
                </a:solidFill>
                <a:latin typeface="Biome"/>
                <a:cs typeface="Biome"/>
              </a:rPr>
              <a:t>Цель</a:t>
            </a:r>
            <a:r>
              <a:rPr lang="ru-RU" dirty="0">
                <a:latin typeface="Biome"/>
                <a:cs typeface="Biome"/>
              </a:rPr>
              <a:t> - разработка программы, </a:t>
            </a:r>
            <a:r>
              <a:rPr lang="ru-RU" dirty="0">
                <a:latin typeface="Biome"/>
                <a:ea typeface="+mn-lt"/>
                <a:cs typeface="+mn-lt"/>
              </a:rPr>
              <a:t>которая расширяет возможности </a:t>
            </a:r>
            <a:r>
              <a:rPr lang="ru-RU">
                <a:latin typeface="Biome"/>
                <a:ea typeface="+mn-lt"/>
                <a:cs typeface="+mn-lt"/>
              </a:rPr>
              <a:t>доступности операционной системы Windows для пользователей</a:t>
            </a:r>
            <a:endParaRPr lang="ru-RU">
              <a:latin typeface="Biome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accent3"/>
                </a:solidFill>
                <a:latin typeface="Biome"/>
                <a:ea typeface="+mn-lt"/>
                <a:cs typeface="Biome"/>
              </a:rPr>
              <a:t>Задачи:</a:t>
            </a:r>
          </a:p>
          <a:p>
            <a:pPr>
              <a:buFont typeface="Arial"/>
            </a:pPr>
            <a:r>
              <a:rPr lang="ru-RU" dirty="0">
                <a:latin typeface="Biome"/>
                <a:ea typeface="+mn-lt"/>
                <a:cs typeface="+mn-lt"/>
              </a:rPr>
              <a:t>Анализ потребностей</a:t>
            </a:r>
            <a:endParaRPr lang="ru-RU" dirty="0">
              <a:latin typeface="Arial Nova"/>
              <a:ea typeface="+mn-lt"/>
              <a:cs typeface="+mn-lt"/>
            </a:endParaRPr>
          </a:p>
          <a:p>
            <a:pPr>
              <a:buFont typeface="Arial"/>
            </a:pPr>
            <a:r>
              <a:rPr lang="ru-RU">
                <a:latin typeface="Biome"/>
                <a:ea typeface="+mn-lt"/>
                <a:cs typeface="+mn-lt"/>
              </a:rPr>
              <a:t>Разработка программы</a:t>
            </a:r>
            <a:endParaRPr lang="ru-RU" dirty="0">
              <a:latin typeface="Biome"/>
              <a:ea typeface="+mn-lt"/>
              <a:cs typeface="+mn-lt"/>
            </a:endParaRPr>
          </a:p>
          <a:p>
            <a:pPr>
              <a:buFont typeface="Arial"/>
            </a:pPr>
            <a:r>
              <a:rPr lang="ru-RU">
                <a:latin typeface="Biome"/>
                <a:ea typeface="+mn-lt"/>
                <a:cs typeface="+mn-lt"/>
              </a:rPr>
              <a:t>Тестирование программы</a:t>
            </a:r>
            <a:endParaRPr lang="ru-RU" dirty="0">
              <a:latin typeface="Biome"/>
              <a:ea typeface="+mn-lt"/>
              <a:cs typeface="+mn-lt"/>
            </a:endParaRPr>
          </a:p>
          <a:p>
            <a:pPr>
              <a:buFont typeface="Arial"/>
            </a:pPr>
            <a:r>
              <a:rPr lang="ru-RU">
                <a:latin typeface="Biome"/>
                <a:ea typeface="+mn-lt"/>
                <a:cs typeface="+mn-lt"/>
              </a:rPr>
              <a:t>Оптимизация программы</a:t>
            </a:r>
            <a:endParaRPr lang="ru-RU" dirty="0">
              <a:latin typeface="Biome"/>
              <a:ea typeface="+mn-lt"/>
              <a:cs typeface="+mn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НЕМНОГО ТЕОРИИ...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256824" y="2510896"/>
            <a:ext cx="3774587" cy="372375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latin typeface="Biome"/>
                <a:cs typeface="Biome"/>
              </a:rPr>
              <a:t>Технологии разработки доступного ПО:</a:t>
            </a:r>
            <a:endParaRPr lang="ru-RU" dirty="0">
              <a:latin typeface="Biome"/>
            </a:endParaRPr>
          </a:p>
          <a:p>
            <a:pPr>
              <a:buAutoNum type="arabicParenR"/>
            </a:pPr>
            <a:r>
              <a:rPr lang="ru-RU" dirty="0">
                <a:latin typeface="Biome"/>
                <a:cs typeface="Biome"/>
              </a:rPr>
              <a:t>Экранные дикторы</a:t>
            </a:r>
          </a:p>
          <a:p>
            <a:pPr>
              <a:buAutoNum type="arabicParenR"/>
            </a:pPr>
            <a:r>
              <a:rPr lang="ru-RU" dirty="0">
                <a:latin typeface="Biome"/>
                <a:cs typeface="Biome"/>
              </a:rPr>
              <a:t>Увеличительные стекла</a:t>
            </a:r>
            <a:endParaRPr lang="ru-RU" dirty="0">
              <a:latin typeface="Biome"/>
            </a:endParaRPr>
          </a:p>
          <a:p>
            <a:pPr>
              <a:buAutoNum type="arabicParenR"/>
            </a:pPr>
            <a:r>
              <a:rPr lang="ru-RU" dirty="0">
                <a:latin typeface="Biome"/>
                <a:cs typeface="Biome"/>
              </a:rPr>
              <a:t>Режимы высокого контраста</a:t>
            </a:r>
          </a:p>
          <a:p>
            <a:pPr>
              <a:buAutoNum type="arabicParenR"/>
            </a:pPr>
            <a:r>
              <a:rPr lang="ru-RU" dirty="0">
                <a:latin typeface="Biome"/>
                <a:cs typeface="Biome"/>
              </a:rPr>
              <a:t>Цветовые фильтры</a:t>
            </a:r>
            <a:endParaRPr lang="ru-RU" dirty="0">
              <a:latin typeface="Arial Nova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5671" y="2510896"/>
            <a:ext cx="6315069" cy="372375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Biome"/>
              </a:rPr>
              <a:t>Важной частью разработки программного обеспечения с поддержкой специальных возможностей является </a:t>
            </a:r>
            <a:r>
              <a:rPr lang="ru-RU" dirty="0">
                <a:solidFill>
                  <a:schemeClr val="accent3"/>
                </a:solidFill>
                <a:latin typeface="Biome"/>
                <a:ea typeface="+mn-lt"/>
                <a:cs typeface="Biome"/>
              </a:rPr>
              <a:t>инклюзивный дизайн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Biome"/>
              </a:rPr>
              <a:t>.</a:t>
            </a:r>
          </a:p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Biome"/>
              </a:rPr>
              <a:t> Специальные возможности должны быть легко заметны и просты в использовании. Например, высокая контрастность, крупные шрифты, текстовые описания для кнопок и иллюстраций — всё это улучшает восприятие интерфейса и способствует его удобству.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256824" y="2510896"/>
            <a:ext cx="3774587" cy="372375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>
                <a:latin typeface="Biome"/>
                <a:cs typeface="Biome"/>
              </a:rPr>
              <a:t>Используемые функции:</a:t>
            </a:r>
            <a:endParaRPr lang="ru-RU" dirty="0">
              <a:latin typeface="Biome"/>
            </a:endParaRPr>
          </a:p>
          <a:p>
            <a:pPr>
              <a:buAutoNum type="arabicParenR"/>
            </a:pPr>
            <a:r>
              <a:rPr lang="ru-RU" dirty="0">
                <a:latin typeface="Biome"/>
                <a:cs typeface="Biome"/>
              </a:rPr>
              <a:t>Экранный диктор (</a:t>
            </a:r>
            <a:r>
              <a:rPr lang="ru-RU" err="1">
                <a:latin typeface="Biome"/>
                <a:cs typeface="Biome"/>
              </a:rPr>
              <a:t>Narrator</a:t>
            </a:r>
            <a:r>
              <a:rPr lang="ru-RU" dirty="0">
                <a:latin typeface="Biome"/>
                <a:cs typeface="Biome"/>
              </a:rPr>
              <a:t>)</a:t>
            </a:r>
          </a:p>
          <a:p>
            <a:pPr>
              <a:buAutoNum type="arabicParenR"/>
            </a:pPr>
            <a:r>
              <a:rPr lang="ru-RU" dirty="0">
                <a:latin typeface="Biome"/>
                <a:ea typeface="+mn-lt"/>
                <a:cs typeface="Biome"/>
              </a:rPr>
              <a:t>Увеличительное стекло (</a:t>
            </a:r>
            <a:r>
              <a:rPr lang="ru-RU" err="1">
                <a:latin typeface="Biome"/>
                <a:ea typeface="+mn-lt"/>
                <a:cs typeface="Biome"/>
              </a:rPr>
              <a:t>Magnifier</a:t>
            </a:r>
            <a:r>
              <a:rPr lang="ru-RU" dirty="0">
                <a:latin typeface="Biome"/>
                <a:ea typeface="+mn-lt"/>
                <a:cs typeface="Biome"/>
              </a:rPr>
              <a:t>)</a:t>
            </a:r>
            <a:endParaRPr lang="ru-RU" dirty="0">
              <a:latin typeface="Biome"/>
              <a:cs typeface="Biome"/>
            </a:endParaRPr>
          </a:p>
          <a:p>
            <a:pPr>
              <a:buAutoNum type="arabicParenR"/>
            </a:pPr>
            <a:r>
              <a:rPr lang="ru-RU" dirty="0">
                <a:latin typeface="Biome"/>
                <a:ea typeface="+mn-lt"/>
                <a:cs typeface="Biome"/>
              </a:rPr>
              <a:t>Экранная клавиатура</a:t>
            </a:r>
          </a:p>
          <a:p>
            <a:pPr>
              <a:buAutoNum type="arabicParenR"/>
            </a:pPr>
            <a:r>
              <a:rPr lang="ru-RU" dirty="0">
                <a:latin typeface="Biome"/>
                <a:ea typeface="+mn-lt"/>
                <a:cs typeface="Biome"/>
              </a:rPr>
              <a:t>Высококонтрастный режим</a:t>
            </a:r>
          </a:p>
          <a:p>
            <a:pPr>
              <a:buClr>
                <a:srgbClr val="1CDFF5"/>
              </a:buClr>
              <a:buAutoNum type="arabicParenR"/>
            </a:pPr>
            <a:r>
              <a:rPr lang="ru-RU" dirty="0">
                <a:latin typeface="Biome"/>
                <a:ea typeface="+mn-lt"/>
                <a:cs typeface="Biome"/>
              </a:rPr>
              <a:t>Цветовой фильтр</a:t>
            </a:r>
            <a:endParaRPr lang="ru-RU" dirty="0">
              <a:latin typeface="Biome"/>
              <a:cs typeface="Biome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5671" y="2510896"/>
            <a:ext cx="6315069" cy="3723753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+mn-lt"/>
              </a:rPr>
              <a:t>Наша программа объединяет несколько популярных инструментов доступности, предоставляя простой и удобный интерфейс для их активации. Она написана на языке программирования </a:t>
            </a:r>
            <a:r>
              <a:rPr lang="ru-RU" dirty="0">
                <a:solidFill>
                  <a:schemeClr val="accent3"/>
                </a:solidFill>
                <a:latin typeface="Biome"/>
                <a:ea typeface="+mn-lt"/>
                <a:cs typeface="+mn-lt"/>
              </a:rPr>
              <a:t>Python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+mn-lt"/>
              </a:rPr>
              <a:t> с использованием двух основных библиотек: </a:t>
            </a:r>
            <a:r>
              <a:rPr lang="ru-RU" err="1">
                <a:solidFill>
                  <a:schemeClr val="accent3"/>
                </a:solidFill>
                <a:latin typeface="Biome"/>
                <a:ea typeface="+mn-lt"/>
                <a:cs typeface="Biome"/>
              </a:rPr>
              <a:t>tkinter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+mn-lt"/>
              </a:rPr>
              <a:t> для создания графического интерфейса и </a:t>
            </a:r>
            <a:r>
              <a:rPr lang="ru-RU" err="1">
                <a:solidFill>
                  <a:schemeClr val="accent3"/>
                </a:solidFill>
                <a:latin typeface="Biome"/>
                <a:ea typeface="+mn-lt"/>
                <a:cs typeface="Biome"/>
              </a:rPr>
              <a:t>ctypes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Biome"/>
                <a:ea typeface="+mn-lt"/>
                <a:cs typeface="+mn-lt"/>
              </a:rPr>
              <a:t> для взаимодействия с системными функциями Windows.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14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491" y="2363181"/>
            <a:ext cx="11562303" cy="238786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r>
              <a:rPr lang="ru-RU" dirty="0">
                <a:cs typeface="Biome Light"/>
              </a:rPr>
              <a:t>Демонстрация работы программы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5502193" cy="22037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>
                <a:cs typeface="Biome"/>
              </a:rPr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51667-B261-5B6E-A1DA-3A6EB40BDEC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436</Words>
  <Application>Microsoft Office PowerPoint</Application>
  <PresentationFormat>Широкоэкранный</PresentationFormat>
  <Paragraphs>133</Paragraphs>
  <Slides>7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Пользовательская</vt:lpstr>
      <vt:lpstr>Включение специальных возможностей WINDOWS</vt:lpstr>
      <vt:lpstr>Актуальность</vt:lpstr>
      <vt:lpstr>ЦЕЛИ И ЗАДАЧИ</vt:lpstr>
      <vt:lpstr>НЕМНОГО ТЕОРИИ...</vt:lpstr>
      <vt:lpstr>технологии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2024-11-12T08:40:49Z</dcterms:created>
  <dcterms:modified xsi:type="dcterms:W3CDTF">2024-11-12T09:09:19Z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