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2"/>
  </p:notesMasterIdLst>
  <p:sldIdLst>
    <p:sldId id="258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59" r:id="rId19"/>
    <p:sldId id="257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D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433" autoAdjust="0"/>
  </p:normalViewPr>
  <p:slideViewPr>
    <p:cSldViewPr snapToGrid="0">
      <p:cViewPr>
        <p:scale>
          <a:sx n="100" d="100"/>
          <a:sy n="100" d="100"/>
        </p:scale>
        <p:origin x="936" y="45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B4B77-92A8-4974-A692-42FA5825A187}" type="datetimeFigureOut">
              <a:rPr lang="ru-RU" smtClean="0"/>
              <a:t>25.11.2020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ECBE7-4487-4615-A10C-5FECAADA1E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215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ектор сле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99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ектор в центр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874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Лектор справ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0517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Без лектор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1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778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2" r:id="rId4"/>
  </p:sldLayoutIdLst>
  <p:txStyles>
    <p:titleStyle>
      <a:lvl1pPr algn="ctr" defTabSz="121917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  <p:grpSp>
        <p:nvGrpSpPr>
          <p:cNvPr id="5" name="Группа 4"/>
          <p:cNvGrpSpPr/>
          <p:nvPr/>
        </p:nvGrpSpPr>
        <p:grpSpPr>
          <a:xfrm>
            <a:off x="5153024" y="1724011"/>
            <a:ext cx="6844349" cy="1857388"/>
            <a:chOff x="1071538" y="1571618"/>
            <a:chExt cx="6500858" cy="1857388"/>
          </a:xfrm>
        </p:grpSpPr>
        <p:sp>
          <p:nvSpPr>
            <p:cNvPr id="6" name="Скругленный прямоугольник 5"/>
            <p:cNvSpPr/>
            <p:nvPr/>
          </p:nvSpPr>
          <p:spPr>
            <a:xfrm>
              <a:off x="1071538" y="1571618"/>
              <a:ext cx="6500858" cy="1857388"/>
            </a:xfrm>
            <a:prstGeom prst="roundRect">
              <a:avLst/>
            </a:prstGeom>
            <a:noFill/>
            <a:ln w="60325">
              <a:solidFill>
                <a:srgbClr val="275D9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rgbClr val="275D98"/>
                </a:solidFill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83155" y="2067694"/>
              <a:ext cx="5815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000" b="1" dirty="0" smtClean="0">
                  <a:solidFill>
                    <a:srgbClr val="275D98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Название темы</a:t>
              </a:r>
              <a:endParaRPr lang="ru-RU" sz="4000" dirty="0">
                <a:solidFill>
                  <a:srgbClr val="275D98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Прямоугольник 7"/>
          <p:cNvSpPr/>
          <p:nvPr/>
        </p:nvSpPr>
        <p:spPr>
          <a:xfrm>
            <a:off x="6438901" y="5750004"/>
            <a:ext cx="5753100" cy="1107996"/>
          </a:xfrm>
          <a:prstGeom prst="rect">
            <a:avLst/>
          </a:prstGeom>
          <a:gradFill flip="none" rotWithShape="1">
            <a:gsLst>
              <a:gs pos="0">
                <a:srgbClr val="285F9C"/>
              </a:gs>
              <a:gs pos="35000">
                <a:srgbClr val="214D7D"/>
              </a:gs>
              <a:gs pos="68000">
                <a:srgbClr val="1D4571"/>
              </a:gs>
              <a:gs pos="100000">
                <a:srgbClr val="193B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gradFill flip="none" rotWithShape="1">
                <a:gsLst>
                  <a:gs pos="0">
                    <a:schemeClr val="lt1">
                      <a:shade val="30000"/>
                      <a:satMod val="115000"/>
                    </a:schemeClr>
                  </a:gs>
                  <a:gs pos="50000">
                    <a:schemeClr val="lt1">
                      <a:shade val="67500"/>
                      <a:satMod val="115000"/>
                    </a:schemeClr>
                  </a:gs>
                  <a:gs pos="100000">
                    <a:schemeClr val="lt1">
                      <a:shade val="100000"/>
                      <a:satMod val="115000"/>
                    </a:schemeClr>
                  </a:gs>
                </a:gsLst>
                <a:lin ang="18900000" scaled="1"/>
                <a:tileRect/>
              </a:gra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24625" y="5911587"/>
            <a:ext cx="559657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ru-RU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Иванов Иван Иванович</a:t>
            </a:r>
          </a:p>
          <a:p>
            <a:pPr algn="ctr">
              <a:spcAft>
                <a:spcPts val="600"/>
              </a:spcAft>
            </a:pP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доцент кафедры актуарной </a:t>
            </a:r>
            <a:r>
              <a:rPr lang="ru-RU" sz="16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финансовой математики</a:t>
            </a:r>
          </a:p>
        </p:txBody>
      </p:sp>
    </p:spTree>
    <p:extLst>
      <p:ext uri="{BB962C8B-B14F-4D97-AF65-F5344CB8AC3E}">
        <p14:creationId xmlns:p14="http://schemas.microsoft.com/office/powerpoint/2010/main" val="29182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68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8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73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26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5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640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69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2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94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3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3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6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571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50" y="1"/>
            <a:ext cx="938849" cy="93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Jalinga белый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для белого фона студии" id="{6719DF1D-2BED-F542-930C-0EEE318848E9}" vid="{65E0CCE7-D207-B548-AEEE-233D0EF6080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Jalinga для белого фона студии</Template>
  <TotalTime>25</TotalTime>
  <Words>11</Words>
  <Application>Microsoft Office PowerPoint</Application>
  <PresentationFormat>Широкоэкранный</PresentationFormat>
  <Paragraphs>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3" baseType="lpstr">
      <vt:lpstr>Arial</vt:lpstr>
      <vt:lpstr>Calibri</vt:lpstr>
      <vt:lpstr>Шаблон Jalinga белый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3</cp:revision>
  <dcterms:created xsi:type="dcterms:W3CDTF">2020-11-25T13:03:25Z</dcterms:created>
  <dcterms:modified xsi:type="dcterms:W3CDTF">2020-11-25T13:29:23Z</dcterms:modified>
</cp:coreProperties>
</file>