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10"/>
  </p:notesMasterIdLst>
  <p:sldIdLst>
    <p:sldId id="304" r:id="rId2"/>
    <p:sldId id="305" r:id="rId3"/>
    <p:sldId id="307" r:id="rId4"/>
    <p:sldId id="308" r:id="rId5"/>
    <p:sldId id="309" r:id="rId6"/>
    <p:sldId id="310" r:id="rId7"/>
    <p:sldId id="311" r:id="rId8"/>
    <p:sldId id="306" r:id="rId9"/>
  </p:sldIdLst>
  <p:sldSz cx="9144000" cy="5143500" type="screen16x9"/>
  <p:notesSz cx="6858000" cy="9144000"/>
  <p:embeddedFontLst>
    <p:embeddedFont>
      <p:font typeface="Anaheim" panose="020B0604020202020204" charset="0"/>
      <p:regular r:id="rId11"/>
      <p:bold r:id="rId12"/>
    </p:embeddedFont>
    <p:embeddedFont>
      <p:font typeface="Zen Dots" panose="020B0604020202020204" charset="0"/>
      <p:regular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454">
          <p15:clr>
            <a:srgbClr val="9AA0A6"/>
          </p15:clr>
        </p15:guide>
        <p15:guide id="2" orient="horz" pos="602">
          <p15:clr>
            <a:srgbClr val="9AA0A6"/>
          </p15:clr>
        </p15:guide>
        <p15:guide id="3" orient="horz" pos="340">
          <p15:clr>
            <a:srgbClr val="9AA0A6"/>
          </p15:clr>
        </p15:guide>
        <p15:guide id="4" pos="5306">
          <p15:clr>
            <a:srgbClr val="9AA0A6"/>
          </p15:clr>
        </p15:guide>
        <p15:guide id="5" orient="horz" pos="290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230D434-95AB-46E3-9F3C-03FA2AC94EEE}">
  <a:tblStyle styleId="{0230D434-95AB-46E3-9F3C-03FA2AC94EE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40" y="82"/>
      </p:cViewPr>
      <p:guideLst>
        <p:guide pos="454"/>
        <p:guide orient="horz" pos="602"/>
        <p:guide orient="horz" pos="340"/>
        <p:guide pos="5306"/>
        <p:guide orient="horz" pos="29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9" name="Google Shape;12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34633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gad36770f4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5" name="Google Shape;1265;gad36770f4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19122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3" name="Google Shape;1583;ge129d2a63f_0_15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4" name="Google Shape;1584;ge129d2a63f_0_15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19575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ge1d9017b4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1" name="Google Shape;1271;ge1d9017b4e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53160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9" name="Google Shape;1919;ge129d2a63f_0_8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0" name="Google Shape;1920;ge129d2a63f_0_8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02833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" name="Google Shape;1347;ge0d68fe5e7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8" name="Google Shape;1348;ge0d68fe5e7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27044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3" name="Google Shape;1583;ge129d2a63f_0_15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4" name="Google Shape;1584;ge129d2a63f_0_15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35489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2" name="Google Shape;1422;ge0d68fe5e7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3" name="Google Shape;1423;ge0d68fe5e7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0922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10;p2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sp>
          <p:nvSpPr>
            <p:cNvPr id="11" name="Google Shape;11;p2"/>
            <p:cNvSpPr/>
            <p:nvPr/>
          </p:nvSpPr>
          <p:spPr>
            <a:xfrm>
              <a:off x="372375" y="324675"/>
              <a:ext cx="8394900" cy="45006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" name="Google Shape;12;p2"/>
            <p:cNvGrpSpPr/>
            <p:nvPr/>
          </p:nvGrpSpPr>
          <p:grpSpPr>
            <a:xfrm>
              <a:off x="372025" y="321975"/>
              <a:ext cx="8400000" cy="4499700"/>
              <a:chOff x="372025" y="321975"/>
              <a:chExt cx="8400000" cy="4499700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372025" y="321975"/>
                <a:ext cx="8400000" cy="44997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372025" y="321975"/>
                <a:ext cx="8400000" cy="218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4864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66990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8533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8537750" y="380900"/>
                <a:ext cx="100200" cy="100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9" name="Google Shape;19;p2"/>
              <p:cNvCxnSpPr/>
              <p:nvPr/>
            </p:nvCxnSpPr>
            <p:spPr>
              <a:xfrm>
                <a:off x="7498375" y="431000"/>
                <a:ext cx="1039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0" name="Google Shape;20;p2"/>
          <p:cNvGrpSpPr/>
          <p:nvPr/>
        </p:nvGrpSpPr>
        <p:grpSpPr>
          <a:xfrm>
            <a:off x="371330" y="3441041"/>
            <a:ext cx="8400431" cy="1380780"/>
            <a:chOff x="4122825" y="2769975"/>
            <a:chExt cx="4390775" cy="1934950"/>
          </a:xfrm>
        </p:grpSpPr>
        <p:sp>
          <p:nvSpPr>
            <p:cNvPr id="21" name="Google Shape;21;p2"/>
            <p:cNvSpPr/>
            <p:nvPr/>
          </p:nvSpPr>
          <p:spPr>
            <a:xfrm>
              <a:off x="4122825" y="2769975"/>
              <a:ext cx="4390775" cy="1399600"/>
            </a:xfrm>
            <a:custGeom>
              <a:avLst/>
              <a:gdLst/>
              <a:ahLst/>
              <a:cxnLst/>
              <a:rect l="l" t="t" r="r" b="b"/>
              <a:pathLst>
                <a:path w="175631" h="55984" fill="none" extrusionOk="0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419875" y="2769975"/>
              <a:ext cx="898375" cy="1934950"/>
            </a:xfrm>
            <a:custGeom>
              <a:avLst/>
              <a:gdLst/>
              <a:ahLst/>
              <a:cxnLst/>
              <a:rect l="l" t="t" r="r" b="b"/>
              <a:pathLst>
                <a:path w="35935" h="77398" fill="none" extrusionOk="0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355900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318225" y="2769975"/>
              <a:ext cx="898350" cy="1934950"/>
            </a:xfrm>
            <a:custGeom>
              <a:avLst/>
              <a:gdLst/>
              <a:ahLst/>
              <a:cxnLst/>
              <a:rect l="l" t="t" r="r" b="b"/>
              <a:pathLst>
                <a:path w="35934" h="77398" fill="none" extrusionOk="0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318225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123850" y="38511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123850" y="43465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123850" y="35573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123850" y="33534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123850" y="31949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4123850" y="3079875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4123850" y="297647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123850" y="28801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123850" y="2769975"/>
              <a:ext cx="2194400" cy="979100"/>
            </a:xfrm>
            <a:custGeom>
              <a:avLst/>
              <a:gdLst/>
              <a:ahLst/>
              <a:cxnLst/>
              <a:rect l="l" t="t" r="r" b="b"/>
              <a:pathLst>
                <a:path w="87776" h="39164" fill="none" extrusionOk="0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123850" y="2769975"/>
              <a:ext cx="2194400" cy="662050"/>
            </a:xfrm>
            <a:custGeom>
              <a:avLst/>
              <a:gdLst/>
              <a:ahLst/>
              <a:cxnLst/>
              <a:rect l="l" t="t" r="r" b="b"/>
              <a:pathLst>
                <a:path w="87776" h="26482" fill="none" extrusionOk="0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123850" y="2769975"/>
              <a:ext cx="2194400" cy="407100"/>
            </a:xfrm>
            <a:custGeom>
              <a:avLst/>
              <a:gdLst/>
              <a:ahLst/>
              <a:cxnLst/>
              <a:rect l="l" t="t" r="r" b="b"/>
              <a:pathLst>
                <a:path w="87776" h="16284" fill="none" extrusionOk="0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4123850" y="2769975"/>
              <a:ext cx="2194400" cy="206525"/>
            </a:xfrm>
            <a:custGeom>
              <a:avLst/>
              <a:gdLst/>
              <a:ahLst/>
              <a:cxnLst/>
              <a:rect l="l" t="t" r="r" b="b"/>
              <a:pathLst>
                <a:path w="87776" h="8261" fill="none" extrusionOk="0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123850" y="2769975"/>
              <a:ext cx="2194400" cy="25"/>
            </a:xfrm>
            <a:custGeom>
              <a:avLst/>
              <a:gdLst/>
              <a:ahLst/>
              <a:cxnLst/>
              <a:rect l="l" t="t" r="r" b="b"/>
              <a:pathLst>
                <a:path w="87776" h="1" fill="none" extrusionOk="0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318700" y="2769975"/>
              <a:ext cx="2194450" cy="979100"/>
            </a:xfrm>
            <a:custGeom>
              <a:avLst/>
              <a:gdLst/>
              <a:ahLst/>
              <a:cxnLst/>
              <a:rect l="l" t="t" r="r" b="b"/>
              <a:pathLst>
                <a:path w="87778" h="39164" fill="none" extrusionOk="0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318700" y="2769975"/>
              <a:ext cx="2194450" cy="662050"/>
            </a:xfrm>
            <a:custGeom>
              <a:avLst/>
              <a:gdLst/>
              <a:ahLst/>
              <a:cxnLst/>
              <a:rect l="l" t="t" r="r" b="b"/>
              <a:pathLst>
                <a:path w="87778" h="26482" fill="none" extrusionOk="0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318700" y="2769975"/>
              <a:ext cx="2194450" cy="407100"/>
            </a:xfrm>
            <a:custGeom>
              <a:avLst/>
              <a:gdLst/>
              <a:ahLst/>
              <a:cxnLst/>
              <a:rect l="l" t="t" r="r" b="b"/>
              <a:pathLst>
                <a:path w="87778" h="16284" fill="none" extrusionOk="0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318700" y="2769975"/>
              <a:ext cx="2194450" cy="206525"/>
            </a:xfrm>
            <a:custGeom>
              <a:avLst/>
              <a:gdLst/>
              <a:ahLst/>
              <a:cxnLst/>
              <a:rect l="l" t="t" r="r" b="b"/>
              <a:pathLst>
                <a:path w="87778" h="8261" fill="none" extrusionOk="0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318700" y="2769975"/>
              <a:ext cx="2194450" cy="25"/>
            </a:xfrm>
            <a:custGeom>
              <a:avLst/>
              <a:gdLst/>
              <a:ahLst/>
              <a:cxnLst/>
              <a:rect l="l" t="t" r="r" b="b"/>
              <a:pathLst>
                <a:path w="87778" h="1" fill="none" extrusionOk="0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4" name="Google Shape;44;p2"/>
          <p:cNvCxnSpPr/>
          <p:nvPr/>
        </p:nvCxnSpPr>
        <p:spPr>
          <a:xfrm>
            <a:off x="372000" y="2007600"/>
            <a:ext cx="1495500" cy="0"/>
          </a:xfrm>
          <a:prstGeom prst="straightConnector1">
            <a:avLst/>
          </a:prstGeom>
          <a:noFill/>
          <a:ln w="1524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" name="Google Shape;45;p2"/>
          <p:cNvCxnSpPr/>
          <p:nvPr/>
        </p:nvCxnSpPr>
        <p:spPr>
          <a:xfrm>
            <a:off x="7276500" y="2007600"/>
            <a:ext cx="1495500" cy="0"/>
          </a:xfrm>
          <a:prstGeom prst="straightConnector1">
            <a:avLst/>
          </a:prstGeom>
          <a:noFill/>
          <a:ln w="1524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6" name="Google Shape;46;p2"/>
          <p:cNvGrpSpPr/>
          <p:nvPr/>
        </p:nvGrpSpPr>
        <p:grpSpPr>
          <a:xfrm>
            <a:off x="4313685" y="2999817"/>
            <a:ext cx="530320" cy="530308"/>
            <a:chOff x="5720325" y="1250450"/>
            <a:chExt cx="1103225" cy="1103200"/>
          </a:xfrm>
        </p:grpSpPr>
        <p:sp>
          <p:nvSpPr>
            <p:cNvPr id="47" name="Google Shape;47;p2"/>
            <p:cNvSpPr/>
            <p:nvPr/>
          </p:nvSpPr>
          <p:spPr>
            <a:xfrm>
              <a:off x="5720325" y="1250450"/>
              <a:ext cx="1103225" cy="551600"/>
            </a:xfrm>
            <a:custGeom>
              <a:avLst/>
              <a:gdLst/>
              <a:ahLst/>
              <a:cxnLst/>
              <a:rect l="l" t="t" r="r" b="b"/>
              <a:pathLst>
                <a:path w="44129" h="22064" extrusionOk="0">
                  <a:moveTo>
                    <a:pt x="22064" y="0"/>
                  </a:moveTo>
                  <a:cubicBezTo>
                    <a:pt x="9879" y="0"/>
                    <a:pt x="1" y="9878"/>
                    <a:pt x="1" y="22064"/>
                  </a:cubicBezTo>
                  <a:lnTo>
                    <a:pt x="44128" y="22064"/>
                  </a:lnTo>
                  <a:cubicBezTo>
                    <a:pt x="44128" y="9878"/>
                    <a:pt x="34250" y="0"/>
                    <a:pt x="220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5822600" y="2122000"/>
              <a:ext cx="898725" cy="38425"/>
            </a:xfrm>
            <a:custGeom>
              <a:avLst/>
              <a:gdLst/>
              <a:ahLst/>
              <a:cxnLst/>
              <a:rect l="l" t="t" r="r" b="b"/>
              <a:pathLst>
                <a:path w="35949" h="1537" extrusionOk="0">
                  <a:moveTo>
                    <a:pt x="0" y="0"/>
                  </a:moveTo>
                  <a:cubicBezTo>
                    <a:pt x="378" y="531"/>
                    <a:pt x="780" y="1043"/>
                    <a:pt x="1203" y="1537"/>
                  </a:cubicBezTo>
                  <a:lnTo>
                    <a:pt x="34746" y="1537"/>
                  </a:lnTo>
                  <a:cubicBezTo>
                    <a:pt x="35168" y="1043"/>
                    <a:pt x="35570" y="531"/>
                    <a:pt x="359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5985075" y="2273275"/>
              <a:ext cx="573750" cy="29675"/>
            </a:xfrm>
            <a:custGeom>
              <a:avLst/>
              <a:gdLst/>
              <a:ahLst/>
              <a:cxnLst/>
              <a:rect l="l" t="t" r="r" b="b"/>
              <a:pathLst>
                <a:path w="22950" h="1187" extrusionOk="0">
                  <a:moveTo>
                    <a:pt x="1" y="0"/>
                  </a:moveTo>
                  <a:cubicBezTo>
                    <a:pt x="717" y="438"/>
                    <a:pt x="1460" y="833"/>
                    <a:pt x="2226" y="1187"/>
                  </a:cubicBezTo>
                  <a:lnTo>
                    <a:pt x="20725" y="1187"/>
                  </a:lnTo>
                  <a:cubicBezTo>
                    <a:pt x="21490" y="833"/>
                    <a:pt x="22233" y="435"/>
                    <a:pt x="229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5898675" y="2208175"/>
              <a:ext cx="746500" cy="28125"/>
            </a:xfrm>
            <a:custGeom>
              <a:avLst/>
              <a:gdLst/>
              <a:ahLst/>
              <a:cxnLst/>
              <a:rect l="l" t="t" r="r" b="b"/>
              <a:pathLst>
                <a:path w="29860" h="1125" extrusionOk="0">
                  <a:moveTo>
                    <a:pt x="1" y="0"/>
                  </a:moveTo>
                  <a:cubicBezTo>
                    <a:pt x="427" y="391"/>
                    <a:pt x="867" y="767"/>
                    <a:pt x="1323" y="1125"/>
                  </a:cubicBezTo>
                  <a:lnTo>
                    <a:pt x="28538" y="1125"/>
                  </a:lnTo>
                  <a:cubicBezTo>
                    <a:pt x="28994" y="767"/>
                    <a:pt x="29435" y="391"/>
                    <a:pt x="29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5725875" y="1880175"/>
              <a:ext cx="1092175" cy="54600"/>
            </a:xfrm>
            <a:custGeom>
              <a:avLst/>
              <a:gdLst/>
              <a:ahLst/>
              <a:cxnLst/>
              <a:rect l="l" t="t" r="r" b="b"/>
              <a:pathLst>
                <a:path w="43687" h="2184" extrusionOk="0">
                  <a:moveTo>
                    <a:pt x="0" y="1"/>
                  </a:moveTo>
                  <a:cubicBezTo>
                    <a:pt x="106" y="741"/>
                    <a:pt x="246" y="1469"/>
                    <a:pt x="423" y="2184"/>
                  </a:cubicBezTo>
                  <a:lnTo>
                    <a:pt x="43264" y="2184"/>
                  </a:lnTo>
                  <a:cubicBezTo>
                    <a:pt x="43440" y="1468"/>
                    <a:pt x="43581" y="740"/>
                    <a:pt x="436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762450" y="2013750"/>
              <a:ext cx="1019000" cy="45250"/>
            </a:xfrm>
            <a:custGeom>
              <a:avLst/>
              <a:gdLst/>
              <a:ahLst/>
              <a:cxnLst/>
              <a:rect l="l" t="t" r="r" b="b"/>
              <a:pathLst>
                <a:path w="40760" h="1810" extrusionOk="0">
                  <a:moveTo>
                    <a:pt x="1" y="1"/>
                  </a:moveTo>
                  <a:cubicBezTo>
                    <a:pt x="257" y="620"/>
                    <a:pt x="542" y="1222"/>
                    <a:pt x="853" y="1810"/>
                  </a:cubicBezTo>
                  <a:lnTo>
                    <a:pt x="39908" y="1810"/>
                  </a:lnTo>
                  <a:cubicBezTo>
                    <a:pt x="40218" y="1222"/>
                    <a:pt x="40502" y="618"/>
                    <a:pt x="407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6109250" y="2329250"/>
              <a:ext cx="325425" cy="24400"/>
            </a:xfrm>
            <a:custGeom>
              <a:avLst/>
              <a:gdLst/>
              <a:ahLst/>
              <a:cxnLst/>
              <a:rect l="l" t="t" r="r" b="b"/>
              <a:pathLst>
                <a:path w="13017" h="976" extrusionOk="0">
                  <a:moveTo>
                    <a:pt x="1" y="1"/>
                  </a:moveTo>
                  <a:cubicBezTo>
                    <a:pt x="2058" y="636"/>
                    <a:pt x="4244" y="976"/>
                    <a:pt x="6509" y="976"/>
                  </a:cubicBezTo>
                  <a:cubicBezTo>
                    <a:pt x="8773" y="976"/>
                    <a:pt x="10959" y="634"/>
                    <a:pt x="130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1319275" y="590075"/>
            <a:ext cx="6505500" cy="240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2904775" y="3440920"/>
            <a:ext cx="3334500" cy="448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TITLE_1">
    <p:spTree>
      <p:nvGrpSpPr>
        <p:cNvPr id="1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7" name="Google Shape;1077;p25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78" name="Google Shape;1078;p25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sp>
          <p:nvSpPr>
            <p:cNvPr id="1079" name="Google Shape;1079;p25"/>
            <p:cNvSpPr/>
            <p:nvPr/>
          </p:nvSpPr>
          <p:spPr>
            <a:xfrm>
              <a:off x="372375" y="324675"/>
              <a:ext cx="8394900" cy="45006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80" name="Google Shape;1080;p25"/>
            <p:cNvGrpSpPr/>
            <p:nvPr/>
          </p:nvGrpSpPr>
          <p:grpSpPr>
            <a:xfrm>
              <a:off x="372025" y="321975"/>
              <a:ext cx="8400000" cy="4499700"/>
              <a:chOff x="372025" y="321975"/>
              <a:chExt cx="8400000" cy="4499700"/>
            </a:xfrm>
          </p:grpSpPr>
          <p:sp>
            <p:nvSpPr>
              <p:cNvPr id="1081" name="Google Shape;1081;p25"/>
              <p:cNvSpPr/>
              <p:nvPr/>
            </p:nvSpPr>
            <p:spPr>
              <a:xfrm>
                <a:off x="372025" y="321975"/>
                <a:ext cx="8400000" cy="44997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25"/>
              <p:cNvSpPr/>
              <p:nvPr/>
            </p:nvSpPr>
            <p:spPr>
              <a:xfrm>
                <a:off x="372025" y="321975"/>
                <a:ext cx="8400000" cy="218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25"/>
              <p:cNvSpPr/>
              <p:nvPr/>
            </p:nvSpPr>
            <p:spPr>
              <a:xfrm>
                <a:off x="4864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25"/>
              <p:cNvSpPr/>
              <p:nvPr/>
            </p:nvSpPr>
            <p:spPr>
              <a:xfrm>
                <a:off x="66990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25"/>
              <p:cNvSpPr/>
              <p:nvPr/>
            </p:nvSpPr>
            <p:spPr>
              <a:xfrm>
                <a:off x="8533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25"/>
              <p:cNvSpPr/>
              <p:nvPr/>
            </p:nvSpPr>
            <p:spPr>
              <a:xfrm>
                <a:off x="8537750" y="380900"/>
                <a:ext cx="100200" cy="100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87" name="Google Shape;1087;p25"/>
              <p:cNvCxnSpPr/>
              <p:nvPr/>
            </p:nvCxnSpPr>
            <p:spPr>
              <a:xfrm>
                <a:off x="7498375" y="431000"/>
                <a:ext cx="1039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088" name="Google Shape;1088;p25"/>
          <p:cNvGrpSpPr/>
          <p:nvPr/>
        </p:nvGrpSpPr>
        <p:grpSpPr>
          <a:xfrm>
            <a:off x="371330" y="3441041"/>
            <a:ext cx="8400431" cy="1380780"/>
            <a:chOff x="4122825" y="2769975"/>
            <a:chExt cx="4390775" cy="1934950"/>
          </a:xfrm>
        </p:grpSpPr>
        <p:sp>
          <p:nvSpPr>
            <p:cNvPr id="1089" name="Google Shape;1089;p25"/>
            <p:cNvSpPr/>
            <p:nvPr/>
          </p:nvSpPr>
          <p:spPr>
            <a:xfrm>
              <a:off x="4122825" y="2769975"/>
              <a:ext cx="4390775" cy="1399600"/>
            </a:xfrm>
            <a:custGeom>
              <a:avLst/>
              <a:gdLst/>
              <a:ahLst/>
              <a:cxnLst/>
              <a:rect l="l" t="t" r="r" b="b"/>
              <a:pathLst>
                <a:path w="175631" h="55984" fill="none" extrusionOk="0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25"/>
            <p:cNvSpPr/>
            <p:nvPr/>
          </p:nvSpPr>
          <p:spPr>
            <a:xfrm>
              <a:off x="5419875" y="2769975"/>
              <a:ext cx="898375" cy="1934950"/>
            </a:xfrm>
            <a:custGeom>
              <a:avLst/>
              <a:gdLst/>
              <a:ahLst/>
              <a:cxnLst/>
              <a:rect l="l" t="t" r="r" b="b"/>
              <a:pathLst>
                <a:path w="35935" h="77398" fill="none" extrusionOk="0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25"/>
            <p:cNvSpPr/>
            <p:nvPr/>
          </p:nvSpPr>
          <p:spPr>
            <a:xfrm>
              <a:off x="4355900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25"/>
            <p:cNvSpPr/>
            <p:nvPr/>
          </p:nvSpPr>
          <p:spPr>
            <a:xfrm>
              <a:off x="6318225" y="2769975"/>
              <a:ext cx="898350" cy="1934950"/>
            </a:xfrm>
            <a:custGeom>
              <a:avLst/>
              <a:gdLst/>
              <a:ahLst/>
              <a:cxnLst/>
              <a:rect l="l" t="t" r="r" b="b"/>
              <a:pathLst>
                <a:path w="35934" h="77398" fill="none" extrusionOk="0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25"/>
            <p:cNvSpPr/>
            <p:nvPr/>
          </p:nvSpPr>
          <p:spPr>
            <a:xfrm>
              <a:off x="6318225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25"/>
            <p:cNvSpPr/>
            <p:nvPr/>
          </p:nvSpPr>
          <p:spPr>
            <a:xfrm>
              <a:off x="4123850" y="38511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25"/>
            <p:cNvSpPr/>
            <p:nvPr/>
          </p:nvSpPr>
          <p:spPr>
            <a:xfrm>
              <a:off x="4123850" y="43465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25"/>
            <p:cNvSpPr/>
            <p:nvPr/>
          </p:nvSpPr>
          <p:spPr>
            <a:xfrm>
              <a:off x="4123850" y="35573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25"/>
            <p:cNvSpPr/>
            <p:nvPr/>
          </p:nvSpPr>
          <p:spPr>
            <a:xfrm>
              <a:off x="4123850" y="33534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25"/>
            <p:cNvSpPr/>
            <p:nvPr/>
          </p:nvSpPr>
          <p:spPr>
            <a:xfrm>
              <a:off x="4123850" y="31949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25"/>
            <p:cNvSpPr/>
            <p:nvPr/>
          </p:nvSpPr>
          <p:spPr>
            <a:xfrm>
              <a:off x="4123850" y="3079875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25"/>
            <p:cNvSpPr/>
            <p:nvPr/>
          </p:nvSpPr>
          <p:spPr>
            <a:xfrm>
              <a:off x="4123850" y="297647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25"/>
            <p:cNvSpPr/>
            <p:nvPr/>
          </p:nvSpPr>
          <p:spPr>
            <a:xfrm>
              <a:off x="4123850" y="28801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25"/>
            <p:cNvSpPr/>
            <p:nvPr/>
          </p:nvSpPr>
          <p:spPr>
            <a:xfrm>
              <a:off x="4123850" y="2769975"/>
              <a:ext cx="2194400" cy="979100"/>
            </a:xfrm>
            <a:custGeom>
              <a:avLst/>
              <a:gdLst/>
              <a:ahLst/>
              <a:cxnLst/>
              <a:rect l="l" t="t" r="r" b="b"/>
              <a:pathLst>
                <a:path w="87776" h="39164" fill="none" extrusionOk="0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25"/>
            <p:cNvSpPr/>
            <p:nvPr/>
          </p:nvSpPr>
          <p:spPr>
            <a:xfrm>
              <a:off x="4123850" y="2769975"/>
              <a:ext cx="2194400" cy="662050"/>
            </a:xfrm>
            <a:custGeom>
              <a:avLst/>
              <a:gdLst/>
              <a:ahLst/>
              <a:cxnLst/>
              <a:rect l="l" t="t" r="r" b="b"/>
              <a:pathLst>
                <a:path w="87776" h="26482" fill="none" extrusionOk="0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25"/>
            <p:cNvSpPr/>
            <p:nvPr/>
          </p:nvSpPr>
          <p:spPr>
            <a:xfrm>
              <a:off x="4123850" y="2769975"/>
              <a:ext cx="2194400" cy="407100"/>
            </a:xfrm>
            <a:custGeom>
              <a:avLst/>
              <a:gdLst/>
              <a:ahLst/>
              <a:cxnLst/>
              <a:rect l="l" t="t" r="r" b="b"/>
              <a:pathLst>
                <a:path w="87776" h="16284" fill="none" extrusionOk="0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25"/>
            <p:cNvSpPr/>
            <p:nvPr/>
          </p:nvSpPr>
          <p:spPr>
            <a:xfrm>
              <a:off x="4123850" y="2769975"/>
              <a:ext cx="2194400" cy="206525"/>
            </a:xfrm>
            <a:custGeom>
              <a:avLst/>
              <a:gdLst/>
              <a:ahLst/>
              <a:cxnLst/>
              <a:rect l="l" t="t" r="r" b="b"/>
              <a:pathLst>
                <a:path w="87776" h="8261" fill="none" extrusionOk="0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25"/>
            <p:cNvSpPr/>
            <p:nvPr/>
          </p:nvSpPr>
          <p:spPr>
            <a:xfrm>
              <a:off x="4123850" y="2769975"/>
              <a:ext cx="2194400" cy="25"/>
            </a:xfrm>
            <a:custGeom>
              <a:avLst/>
              <a:gdLst/>
              <a:ahLst/>
              <a:cxnLst/>
              <a:rect l="l" t="t" r="r" b="b"/>
              <a:pathLst>
                <a:path w="87776" h="1" fill="none" extrusionOk="0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25"/>
            <p:cNvSpPr/>
            <p:nvPr/>
          </p:nvSpPr>
          <p:spPr>
            <a:xfrm>
              <a:off x="6318700" y="2769975"/>
              <a:ext cx="2194450" cy="979100"/>
            </a:xfrm>
            <a:custGeom>
              <a:avLst/>
              <a:gdLst/>
              <a:ahLst/>
              <a:cxnLst/>
              <a:rect l="l" t="t" r="r" b="b"/>
              <a:pathLst>
                <a:path w="87778" h="39164" fill="none" extrusionOk="0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25"/>
            <p:cNvSpPr/>
            <p:nvPr/>
          </p:nvSpPr>
          <p:spPr>
            <a:xfrm>
              <a:off x="6318700" y="2769975"/>
              <a:ext cx="2194450" cy="662050"/>
            </a:xfrm>
            <a:custGeom>
              <a:avLst/>
              <a:gdLst/>
              <a:ahLst/>
              <a:cxnLst/>
              <a:rect l="l" t="t" r="r" b="b"/>
              <a:pathLst>
                <a:path w="87778" h="26482" fill="none" extrusionOk="0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25"/>
            <p:cNvSpPr/>
            <p:nvPr/>
          </p:nvSpPr>
          <p:spPr>
            <a:xfrm>
              <a:off x="6318700" y="2769975"/>
              <a:ext cx="2194450" cy="407100"/>
            </a:xfrm>
            <a:custGeom>
              <a:avLst/>
              <a:gdLst/>
              <a:ahLst/>
              <a:cxnLst/>
              <a:rect l="l" t="t" r="r" b="b"/>
              <a:pathLst>
                <a:path w="87778" h="16284" fill="none" extrusionOk="0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25"/>
            <p:cNvSpPr/>
            <p:nvPr/>
          </p:nvSpPr>
          <p:spPr>
            <a:xfrm>
              <a:off x="6318700" y="2769975"/>
              <a:ext cx="2194450" cy="206525"/>
            </a:xfrm>
            <a:custGeom>
              <a:avLst/>
              <a:gdLst/>
              <a:ahLst/>
              <a:cxnLst/>
              <a:rect l="l" t="t" r="r" b="b"/>
              <a:pathLst>
                <a:path w="87778" h="8261" fill="none" extrusionOk="0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25"/>
            <p:cNvSpPr/>
            <p:nvPr/>
          </p:nvSpPr>
          <p:spPr>
            <a:xfrm>
              <a:off x="6318700" y="2769975"/>
              <a:ext cx="2194450" cy="25"/>
            </a:xfrm>
            <a:custGeom>
              <a:avLst/>
              <a:gdLst/>
              <a:ahLst/>
              <a:cxnLst/>
              <a:rect l="l" t="t" r="r" b="b"/>
              <a:pathLst>
                <a:path w="87778" h="1" fill="none" extrusionOk="0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2" name="Google Shape;1112;p25"/>
          <p:cNvGrpSpPr/>
          <p:nvPr/>
        </p:nvGrpSpPr>
        <p:grpSpPr>
          <a:xfrm>
            <a:off x="4313685" y="2999817"/>
            <a:ext cx="530320" cy="530308"/>
            <a:chOff x="5720325" y="1250450"/>
            <a:chExt cx="1103225" cy="1103200"/>
          </a:xfrm>
        </p:grpSpPr>
        <p:sp>
          <p:nvSpPr>
            <p:cNvPr id="1113" name="Google Shape;1113;p25"/>
            <p:cNvSpPr/>
            <p:nvPr/>
          </p:nvSpPr>
          <p:spPr>
            <a:xfrm>
              <a:off x="5720325" y="1250450"/>
              <a:ext cx="1103225" cy="551600"/>
            </a:xfrm>
            <a:custGeom>
              <a:avLst/>
              <a:gdLst/>
              <a:ahLst/>
              <a:cxnLst/>
              <a:rect l="l" t="t" r="r" b="b"/>
              <a:pathLst>
                <a:path w="44129" h="22064" extrusionOk="0">
                  <a:moveTo>
                    <a:pt x="22064" y="0"/>
                  </a:moveTo>
                  <a:cubicBezTo>
                    <a:pt x="9879" y="0"/>
                    <a:pt x="1" y="9878"/>
                    <a:pt x="1" y="22064"/>
                  </a:cubicBezTo>
                  <a:lnTo>
                    <a:pt x="44128" y="22064"/>
                  </a:lnTo>
                  <a:cubicBezTo>
                    <a:pt x="44128" y="9878"/>
                    <a:pt x="34250" y="0"/>
                    <a:pt x="220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25"/>
            <p:cNvSpPr/>
            <p:nvPr/>
          </p:nvSpPr>
          <p:spPr>
            <a:xfrm>
              <a:off x="5822600" y="2122000"/>
              <a:ext cx="898725" cy="38425"/>
            </a:xfrm>
            <a:custGeom>
              <a:avLst/>
              <a:gdLst/>
              <a:ahLst/>
              <a:cxnLst/>
              <a:rect l="l" t="t" r="r" b="b"/>
              <a:pathLst>
                <a:path w="35949" h="1537" extrusionOk="0">
                  <a:moveTo>
                    <a:pt x="0" y="0"/>
                  </a:moveTo>
                  <a:cubicBezTo>
                    <a:pt x="378" y="531"/>
                    <a:pt x="780" y="1043"/>
                    <a:pt x="1203" y="1537"/>
                  </a:cubicBezTo>
                  <a:lnTo>
                    <a:pt x="34746" y="1537"/>
                  </a:lnTo>
                  <a:cubicBezTo>
                    <a:pt x="35168" y="1043"/>
                    <a:pt x="35570" y="531"/>
                    <a:pt x="359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25"/>
            <p:cNvSpPr/>
            <p:nvPr/>
          </p:nvSpPr>
          <p:spPr>
            <a:xfrm>
              <a:off x="5985075" y="2273275"/>
              <a:ext cx="573750" cy="29675"/>
            </a:xfrm>
            <a:custGeom>
              <a:avLst/>
              <a:gdLst/>
              <a:ahLst/>
              <a:cxnLst/>
              <a:rect l="l" t="t" r="r" b="b"/>
              <a:pathLst>
                <a:path w="22950" h="1187" extrusionOk="0">
                  <a:moveTo>
                    <a:pt x="1" y="0"/>
                  </a:moveTo>
                  <a:cubicBezTo>
                    <a:pt x="717" y="438"/>
                    <a:pt x="1460" y="833"/>
                    <a:pt x="2226" y="1187"/>
                  </a:cubicBezTo>
                  <a:lnTo>
                    <a:pt x="20725" y="1187"/>
                  </a:lnTo>
                  <a:cubicBezTo>
                    <a:pt x="21490" y="833"/>
                    <a:pt x="22233" y="435"/>
                    <a:pt x="229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25"/>
            <p:cNvSpPr/>
            <p:nvPr/>
          </p:nvSpPr>
          <p:spPr>
            <a:xfrm>
              <a:off x="5898675" y="2208175"/>
              <a:ext cx="746500" cy="28125"/>
            </a:xfrm>
            <a:custGeom>
              <a:avLst/>
              <a:gdLst/>
              <a:ahLst/>
              <a:cxnLst/>
              <a:rect l="l" t="t" r="r" b="b"/>
              <a:pathLst>
                <a:path w="29860" h="1125" extrusionOk="0">
                  <a:moveTo>
                    <a:pt x="1" y="0"/>
                  </a:moveTo>
                  <a:cubicBezTo>
                    <a:pt x="427" y="391"/>
                    <a:pt x="867" y="767"/>
                    <a:pt x="1323" y="1125"/>
                  </a:cubicBezTo>
                  <a:lnTo>
                    <a:pt x="28538" y="1125"/>
                  </a:lnTo>
                  <a:cubicBezTo>
                    <a:pt x="28994" y="767"/>
                    <a:pt x="29435" y="391"/>
                    <a:pt x="29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25"/>
            <p:cNvSpPr/>
            <p:nvPr/>
          </p:nvSpPr>
          <p:spPr>
            <a:xfrm>
              <a:off x="5725875" y="1880175"/>
              <a:ext cx="1092175" cy="54600"/>
            </a:xfrm>
            <a:custGeom>
              <a:avLst/>
              <a:gdLst/>
              <a:ahLst/>
              <a:cxnLst/>
              <a:rect l="l" t="t" r="r" b="b"/>
              <a:pathLst>
                <a:path w="43687" h="2184" extrusionOk="0">
                  <a:moveTo>
                    <a:pt x="0" y="1"/>
                  </a:moveTo>
                  <a:cubicBezTo>
                    <a:pt x="106" y="741"/>
                    <a:pt x="246" y="1469"/>
                    <a:pt x="423" y="2184"/>
                  </a:cubicBezTo>
                  <a:lnTo>
                    <a:pt x="43264" y="2184"/>
                  </a:lnTo>
                  <a:cubicBezTo>
                    <a:pt x="43440" y="1468"/>
                    <a:pt x="43581" y="740"/>
                    <a:pt x="436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25"/>
            <p:cNvSpPr/>
            <p:nvPr/>
          </p:nvSpPr>
          <p:spPr>
            <a:xfrm>
              <a:off x="5762450" y="2013750"/>
              <a:ext cx="1019000" cy="45250"/>
            </a:xfrm>
            <a:custGeom>
              <a:avLst/>
              <a:gdLst/>
              <a:ahLst/>
              <a:cxnLst/>
              <a:rect l="l" t="t" r="r" b="b"/>
              <a:pathLst>
                <a:path w="40760" h="1810" extrusionOk="0">
                  <a:moveTo>
                    <a:pt x="1" y="1"/>
                  </a:moveTo>
                  <a:cubicBezTo>
                    <a:pt x="257" y="620"/>
                    <a:pt x="542" y="1222"/>
                    <a:pt x="853" y="1810"/>
                  </a:cubicBezTo>
                  <a:lnTo>
                    <a:pt x="39908" y="1810"/>
                  </a:lnTo>
                  <a:cubicBezTo>
                    <a:pt x="40218" y="1222"/>
                    <a:pt x="40502" y="618"/>
                    <a:pt x="407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25"/>
            <p:cNvSpPr/>
            <p:nvPr/>
          </p:nvSpPr>
          <p:spPr>
            <a:xfrm>
              <a:off x="6109250" y="2329250"/>
              <a:ext cx="325425" cy="24400"/>
            </a:xfrm>
            <a:custGeom>
              <a:avLst/>
              <a:gdLst/>
              <a:ahLst/>
              <a:cxnLst/>
              <a:rect l="l" t="t" r="r" b="b"/>
              <a:pathLst>
                <a:path w="13017" h="976" extrusionOk="0">
                  <a:moveTo>
                    <a:pt x="1" y="1"/>
                  </a:moveTo>
                  <a:cubicBezTo>
                    <a:pt x="2058" y="636"/>
                    <a:pt x="4244" y="976"/>
                    <a:pt x="6509" y="976"/>
                  </a:cubicBezTo>
                  <a:cubicBezTo>
                    <a:pt x="8773" y="976"/>
                    <a:pt x="10959" y="634"/>
                    <a:pt x="130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SECTION_HEADER_2">
    <p:bg>
      <p:bgPr>
        <a:solidFill>
          <a:schemeClr val="accent5"/>
        </a:solidFill>
        <a:effectLst/>
      </p:bgPr>
    </p:bg>
    <p:spTree>
      <p:nvGrpSpPr>
        <p:cNvPr id="1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1" name="Google Shape;1121;p26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2" name="Google Shape;1122;p26"/>
          <p:cNvSpPr/>
          <p:nvPr/>
        </p:nvSpPr>
        <p:spPr>
          <a:xfrm>
            <a:off x="372375" y="324675"/>
            <a:ext cx="8394900" cy="45006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3" name="Google Shape;1123;p26"/>
          <p:cNvGrpSpPr/>
          <p:nvPr/>
        </p:nvGrpSpPr>
        <p:grpSpPr>
          <a:xfrm>
            <a:off x="372025" y="321975"/>
            <a:ext cx="8400000" cy="4499700"/>
            <a:chOff x="372025" y="321975"/>
            <a:chExt cx="8400000" cy="4499700"/>
          </a:xfrm>
        </p:grpSpPr>
        <p:sp>
          <p:nvSpPr>
            <p:cNvPr id="1124" name="Google Shape;1124;p26"/>
            <p:cNvSpPr/>
            <p:nvPr/>
          </p:nvSpPr>
          <p:spPr>
            <a:xfrm>
              <a:off x="372025" y="321975"/>
              <a:ext cx="8400000" cy="4499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26"/>
            <p:cNvSpPr/>
            <p:nvPr/>
          </p:nvSpPr>
          <p:spPr>
            <a:xfrm>
              <a:off x="372025" y="321975"/>
              <a:ext cx="8400000" cy="218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26"/>
            <p:cNvSpPr/>
            <p:nvPr/>
          </p:nvSpPr>
          <p:spPr>
            <a:xfrm>
              <a:off x="486450" y="380900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26"/>
            <p:cNvSpPr/>
            <p:nvPr/>
          </p:nvSpPr>
          <p:spPr>
            <a:xfrm>
              <a:off x="669900" y="380900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26"/>
            <p:cNvSpPr/>
            <p:nvPr/>
          </p:nvSpPr>
          <p:spPr>
            <a:xfrm>
              <a:off x="853350" y="380900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9" name="Google Shape;1129;p26"/>
          <p:cNvGrpSpPr/>
          <p:nvPr/>
        </p:nvGrpSpPr>
        <p:grpSpPr>
          <a:xfrm>
            <a:off x="371330" y="3818004"/>
            <a:ext cx="8400431" cy="1003659"/>
            <a:chOff x="4122825" y="2769975"/>
            <a:chExt cx="4390775" cy="1934950"/>
          </a:xfrm>
        </p:grpSpPr>
        <p:sp>
          <p:nvSpPr>
            <p:cNvPr id="1130" name="Google Shape;1130;p26"/>
            <p:cNvSpPr/>
            <p:nvPr/>
          </p:nvSpPr>
          <p:spPr>
            <a:xfrm>
              <a:off x="4122825" y="2769975"/>
              <a:ext cx="4390775" cy="1399600"/>
            </a:xfrm>
            <a:custGeom>
              <a:avLst/>
              <a:gdLst/>
              <a:ahLst/>
              <a:cxnLst/>
              <a:rect l="l" t="t" r="r" b="b"/>
              <a:pathLst>
                <a:path w="175631" h="55984" fill="none" extrusionOk="0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26"/>
            <p:cNvSpPr/>
            <p:nvPr/>
          </p:nvSpPr>
          <p:spPr>
            <a:xfrm>
              <a:off x="5419875" y="2769975"/>
              <a:ext cx="898375" cy="1934950"/>
            </a:xfrm>
            <a:custGeom>
              <a:avLst/>
              <a:gdLst/>
              <a:ahLst/>
              <a:cxnLst/>
              <a:rect l="l" t="t" r="r" b="b"/>
              <a:pathLst>
                <a:path w="35935" h="77398" fill="none" extrusionOk="0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26"/>
            <p:cNvSpPr/>
            <p:nvPr/>
          </p:nvSpPr>
          <p:spPr>
            <a:xfrm>
              <a:off x="4355900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26"/>
            <p:cNvSpPr/>
            <p:nvPr/>
          </p:nvSpPr>
          <p:spPr>
            <a:xfrm>
              <a:off x="6318225" y="2769975"/>
              <a:ext cx="898350" cy="1934950"/>
            </a:xfrm>
            <a:custGeom>
              <a:avLst/>
              <a:gdLst/>
              <a:ahLst/>
              <a:cxnLst/>
              <a:rect l="l" t="t" r="r" b="b"/>
              <a:pathLst>
                <a:path w="35934" h="77398" fill="none" extrusionOk="0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26"/>
            <p:cNvSpPr/>
            <p:nvPr/>
          </p:nvSpPr>
          <p:spPr>
            <a:xfrm>
              <a:off x="6318225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26"/>
            <p:cNvSpPr/>
            <p:nvPr/>
          </p:nvSpPr>
          <p:spPr>
            <a:xfrm>
              <a:off x="4123850" y="38511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26"/>
            <p:cNvSpPr/>
            <p:nvPr/>
          </p:nvSpPr>
          <p:spPr>
            <a:xfrm>
              <a:off x="4123850" y="43465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26"/>
            <p:cNvSpPr/>
            <p:nvPr/>
          </p:nvSpPr>
          <p:spPr>
            <a:xfrm>
              <a:off x="4123850" y="35573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26"/>
            <p:cNvSpPr/>
            <p:nvPr/>
          </p:nvSpPr>
          <p:spPr>
            <a:xfrm>
              <a:off x="4123850" y="33534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26"/>
            <p:cNvSpPr/>
            <p:nvPr/>
          </p:nvSpPr>
          <p:spPr>
            <a:xfrm>
              <a:off x="4123850" y="31949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26"/>
            <p:cNvSpPr/>
            <p:nvPr/>
          </p:nvSpPr>
          <p:spPr>
            <a:xfrm>
              <a:off x="4123850" y="3079875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26"/>
            <p:cNvSpPr/>
            <p:nvPr/>
          </p:nvSpPr>
          <p:spPr>
            <a:xfrm>
              <a:off x="4123850" y="297647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26"/>
            <p:cNvSpPr/>
            <p:nvPr/>
          </p:nvSpPr>
          <p:spPr>
            <a:xfrm>
              <a:off x="4123850" y="28801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26"/>
            <p:cNvSpPr/>
            <p:nvPr/>
          </p:nvSpPr>
          <p:spPr>
            <a:xfrm>
              <a:off x="4123850" y="2769975"/>
              <a:ext cx="2194400" cy="979100"/>
            </a:xfrm>
            <a:custGeom>
              <a:avLst/>
              <a:gdLst/>
              <a:ahLst/>
              <a:cxnLst/>
              <a:rect l="l" t="t" r="r" b="b"/>
              <a:pathLst>
                <a:path w="87776" h="39164" fill="none" extrusionOk="0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26"/>
            <p:cNvSpPr/>
            <p:nvPr/>
          </p:nvSpPr>
          <p:spPr>
            <a:xfrm>
              <a:off x="4123850" y="2769975"/>
              <a:ext cx="2194400" cy="662050"/>
            </a:xfrm>
            <a:custGeom>
              <a:avLst/>
              <a:gdLst/>
              <a:ahLst/>
              <a:cxnLst/>
              <a:rect l="l" t="t" r="r" b="b"/>
              <a:pathLst>
                <a:path w="87776" h="26482" fill="none" extrusionOk="0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26"/>
            <p:cNvSpPr/>
            <p:nvPr/>
          </p:nvSpPr>
          <p:spPr>
            <a:xfrm>
              <a:off x="4123850" y="2769975"/>
              <a:ext cx="2194400" cy="407100"/>
            </a:xfrm>
            <a:custGeom>
              <a:avLst/>
              <a:gdLst/>
              <a:ahLst/>
              <a:cxnLst/>
              <a:rect l="l" t="t" r="r" b="b"/>
              <a:pathLst>
                <a:path w="87776" h="16284" fill="none" extrusionOk="0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6"/>
            <p:cNvSpPr/>
            <p:nvPr/>
          </p:nvSpPr>
          <p:spPr>
            <a:xfrm>
              <a:off x="4123850" y="2769975"/>
              <a:ext cx="2194400" cy="206525"/>
            </a:xfrm>
            <a:custGeom>
              <a:avLst/>
              <a:gdLst/>
              <a:ahLst/>
              <a:cxnLst/>
              <a:rect l="l" t="t" r="r" b="b"/>
              <a:pathLst>
                <a:path w="87776" h="8261" fill="none" extrusionOk="0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6"/>
            <p:cNvSpPr/>
            <p:nvPr/>
          </p:nvSpPr>
          <p:spPr>
            <a:xfrm>
              <a:off x="4123850" y="2769975"/>
              <a:ext cx="2194400" cy="25"/>
            </a:xfrm>
            <a:custGeom>
              <a:avLst/>
              <a:gdLst/>
              <a:ahLst/>
              <a:cxnLst/>
              <a:rect l="l" t="t" r="r" b="b"/>
              <a:pathLst>
                <a:path w="87776" h="1" fill="none" extrusionOk="0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6"/>
            <p:cNvSpPr/>
            <p:nvPr/>
          </p:nvSpPr>
          <p:spPr>
            <a:xfrm>
              <a:off x="6318700" y="2769975"/>
              <a:ext cx="2194450" cy="979100"/>
            </a:xfrm>
            <a:custGeom>
              <a:avLst/>
              <a:gdLst/>
              <a:ahLst/>
              <a:cxnLst/>
              <a:rect l="l" t="t" r="r" b="b"/>
              <a:pathLst>
                <a:path w="87778" h="39164" fill="none" extrusionOk="0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26"/>
            <p:cNvSpPr/>
            <p:nvPr/>
          </p:nvSpPr>
          <p:spPr>
            <a:xfrm>
              <a:off x="6318700" y="2769975"/>
              <a:ext cx="2194450" cy="662050"/>
            </a:xfrm>
            <a:custGeom>
              <a:avLst/>
              <a:gdLst/>
              <a:ahLst/>
              <a:cxnLst/>
              <a:rect l="l" t="t" r="r" b="b"/>
              <a:pathLst>
                <a:path w="87778" h="26482" fill="none" extrusionOk="0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26"/>
            <p:cNvSpPr/>
            <p:nvPr/>
          </p:nvSpPr>
          <p:spPr>
            <a:xfrm>
              <a:off x="6318700" y="2769975"/>
              <a:ext cx="2194450" cy="407100"/>
            </a:xfrm>
            <a:custGeom>
              <a:avLst/>
              <a:gdLst/>
              <a:ahLst/>
              <a:cxnLst/>
              <a:rect l="l" t="t" r="r" b="b"/>
              <a:pathLst>
                <a:path w="87778" h="16284" fill="none" extrusionOk="0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6"/>
            <p:cNvSpPr/>
            <p:nvPr/>
          </p:nvSpPr>
          <p:spPr>
            <a:xfrm>
              <a:off x="6318700" y="2769975"/>
              <a:ext cx="2194450" cy="206525"/>
            </a:xfrm>
            <a:custGeom>
              <a:avLst/>
              <a:gdLst/>
              <a:ahLst/>
              <a:cxnLst/>
              <a:rect l="l" t="t" r="r" b="b"/>
              <a:pathLst>
                <a:path w="87778" h="8261" fill="none" extrusionOk="0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6"/>
            <p:cNvSpPr/>
            <p:nvPr/>
          </p:nvSpPr>
          <p:spPr>
            <a:xfrm>
              <a:off x="6318700" y="2769975"/>
              <a:ext cx="2194450" cy="25"/>
            </a:xfrm>
            <a:custGeom>
              <a:avLst/>
              <a:gdLst/>
              <a:ahLst/>
              <a:cxnLst/>
              <a:rect l="l" t="t" r="r" b="b"/>
              <a:pathLst>
                <a:path w="87778" h="1" fill="none" extrusionOk="0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3" name="Google Shape;1153;p26"/>
          <p:cNvGrpSpPr/>
          <p:nvPr/>
        </p:nvGrpSpPr>
        <p:grpSpPr>
          <a:xfrm rot="10800000" flipH="1">
            <a:off x="371330" y="540079"/>
            <a:ext cx="8400431" cy="1003659"/>
            <a:chOff x="4122825" y="2769975"/>
            <a:chExt cx="4390775" cy="1934950"/>
          </a:xfrm>
        </p:grpSpPr>
        <p:sp>
          <p:nvSpPr>
            <p:cNvPr id="1154" name="Google Shape;1154;p26"/>
            <p:cNvSpPr/>
            <p:nvPr/>
          </p:nvSpPr>
          <p:spPr>
            <a:xfrm>
              <a:off x="4122825" y="2769975"/>
              <a:ext cx="4390775" cy="1399600"/>
            </a:xfrm>
            <a:custGeom>
              <a:avLst/>
              <a:gdLst/>
              <a:ahLst/>
              <a:cxnLst/>
              <a:rect l="l" t="t" r="r" b="b"/>
              <a:pathLst>
                <a:path w="175631" h="55984" fill="none" extrusionOk="0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6"/>
            <p:cNvSpPr/>
            <p:nvPr/>
          </p:nvSpPr>
          <p:spPr>
            <a:xfrm>
              <a:off x="5419875" y="2769975"/>
              <a:ext cx="898375" cy="1934950"/>
            </a:xfrm>
            <a:custGeom>
              <a:avLst/>
              <a:gdLst/>
              <a:ahLst/>
              <a:cxnLst/>
              <a:rect l="l" t="t" r="r" b="b"/>
              <a:pathLst>
                <a:path w="35935" h="77398" fill="none" extrusionOk="0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26"/>
            <p:cNvSpPr/>
            <p:nvPr/>
          </p:nvSpPr>
          <p:spPr>
            <a:xfrm>
              <a:off x="4355900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26"/>
            <p:cNvSpPr/>
            <p:nvPr/>
          </p:nvSpPr>
          <p:spPr>
            <a:xfrm>
              <a:off x="6318225" y="2769975"/>
              <a:ext cx="898350" cy="1934950"/>
            </a:xfrm>
            <a:custGeom>
              <a:avLst/>
              <a:gdLst/>
              <a:ahLst/>
              <a:cxnLst/>
              <a:rect l="l" t="t" r="r" b="b"/>
              <a:pathLst>
                <a:path w="35934" h="77398" fill="none" extrusionOk="0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26"/>
            <p:cNvSpPr/>
            <p:nvPr/>
          </p:nvSpPr>
          <p:spPr>
            <a:xfrm>
              <a:off x="6318225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26"/>
            <p:cNvSpPr/>
            <p:nvPr/>
          </p:nvSpPr>
          <p:spPr>
            <a:xfrm>
              <a:off x="4123850" y="38511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6"/>
            <p:cNvSpPr/>
            <p:nvPr/>
          </p:nvSpPr>
          <p:spPr>
            <a:xfrm>
              <a:off x="4123850" y="43465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6"/>
            <p:cNvSpPr/>
            <p:nvPr/>
          </p:nvSpPr>
          <p:spPr>
            <a:xfrm>
              <a:off x="4123850" y="35573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6"/>
            <p:cNvSpPr/>
            <p:nvPr/>
          </p:nvSpPr>
          <p:spPr>
            <a:xfrm>
              <a:off x="4123850" y="33534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6"/>
            <p:cNvSpPr/>
            <p:nvPr/>
          </p:nvSpPr>
          <p:spPr>
            <a:xfrm>
              <a:off x="4123850" y="31949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6"/>
            <p:cNvSpPr/>
            <p:nvPr/>
          </p:nvSpPr>
          <p:spPr>
            <a:xfrm>
              <a:off x="4123850" y="3079875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26"/>
            <p:cNvSpPr/>
            <p:nvPr/>
          </p:nvSpPr>
          <p:spPr>
            <a:xfrm>
              <a:off x="4123850" y="297647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26"/>
            <p:cNvSpPr/>
            <p:nvPr/>
          </p:nvSpPr>
          <p:spPr>
            <a:xfrm>
              <a:off x="4123850" y="28801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6"/>
            <p:cNvSpPr/>
            <p:nvPr/>
          </p:nvSpPr>
          <p:spPr>
            <a:xfrm>
              <a:off x="4123850" y="2769975"/>
              <a:ext cx="2194400" cy="979100"/>
            </a:xfrm>
            <a:custGeom>
              <a:avLst/>
              <a:gdLst/>
              <a:ahLst/>
              <a:cxnLst/>
              <a:rect l="l" t="t" r="r" b="b"/>
              <a:pathLst>
                <a:path w="87776" h="39164" fill="none" extrusionOk="0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6"/>
            <p:cNvSpPr/>
            <p:nvPr/>
          </p:nvSpPr>
          <p:spPr>
            <a:xfrm>
              <a:off x="4123850" y="2769975"/>
              <a:ext cx="2194400" cy="662050"/>
            </a:xfrm>
            <a:custGeom>
              <a:avLst/>
              <a:gdLst/>
              <a:ahLst/>
              <a:cxnLst/>
              <a:rect l="l" t="t" r="r" b="b"/>
              <a:pathLst>
                <a:path w="87776" h="26482" fill="none" extrusionOk="0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6"/>
            <p:cNvSpPr/>
            <p:nvPr/>
          </p:nvSpPr>
          <p:spPr>
            <a:xfrm>
              <a:off x="4123850" y="2769975"/>
              <a:ext cx="2194400" cy="407100"/>
            </a:xfrm>
            <a:custGeom>
              <a:avLst/>
              <a:gdLst/>
              <a:ahLst/>
              <a:cxnLst/>
              <a:rect l="l" t="t" r="r" b="b"/>
              <a:pathLst>
                <a:path w="87776" h="16284" fill="none" extrusionOk="0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26"/>
            <p:cNvSpPr/>
            <p:nvPr/>
          </p:nvSpPr>
          <p:spPr>
            <a:xfrm>
              <a:off x="4123850" y="2769975"/>
              <a:ext cx="2194400" cy="206525"/>
            </a:xfrm>
            <a:custGeom>
              <a:avLst/>
              <a:gdLst/>
              <a:ahLst/>
              <a:cxnLst/>
              <a:rect l="l" t="t" r="r" b="b"/>
              <a:pathLst>
                <a:path w="87776" h="8261" fill="none" extrusionOk="0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26"/>
            <p:cNvSpPr/>
            <p:nvPr/>
          </p:nvSpPr>
          <p:spPr>
            <a:xfrm>
              <a:off x="4123850" y="2769975"/>
              <a:ext cx="2194400" cy="25"/>
            </a:xfrm>
            <a:custGeom>
              <a:avLst/>
              <a:gdLst/>
              <a:ahLst/>
              <a:cxnLst/>
              <a:rect l="l" t="t" r="r" b="b"/>
              <a:pathLst>
                <a:path w="87776" h="1" fill="none" extrusionOk="0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6"/>
            <p:cNvSpPr/>
            <p:nvPr/>
          </p:nvSpPr>
          <p:spPr>
            <a:xfrm>
              <a:off x="6318700" y="2769975"/>
              <a:ext cx="2194450" cy="979100"/>
            </a:xfrm>
            <a:custGeom>
              <a:avLst/>
              <a:gdLst/>
              <a:ahLst/>
              <a:cxnLst/>
              <a:rect l="l" t="t" r="r" b="b"/>
              <a:pathLst>
                <a:path w="87778" h="39164" fill="none" extrusionOk="0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6"/>
            <p:cNvSpPr/>
            <p:nvPr/>
          </p:nvSpPr>
          <p:spPr>
            <a:xfrm>
              <a:off x="6318700" y="2769975"/>
              <a:ext cx="2194450" cy="662050"/>
            </a:xfrm>
            <a:custGeom>
              <a:avLst/>
              <a:gdLst/>
              <a:ahLst/>
              <a:cxnLst/>
              <a:rect l="l" t="t" r="r" b="b"/>
              <a:pathLst>
                <a:path w="87778" h="26482" fill="none" extrusionOk="0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6"/>
            <p:cNvSpPr/>
            <p:nvPr/>
          </p:nvSpPr>
          <p:spPr>
            <a:xfrm>
              <a:off x="6318700" y="2769975"/>
              <a:ext cx="2194450" cy="407100"/>
            </a:xfrm>
            <a:custGeom>
              <a:avLst/>
              <a:gdLst/>
              <a:ahLst/>
              <a:cxnLst/>
              <a:rect l="l" t="t" r="r" b="b"/>
              <a:pathLst>
                <a:path w="87778" h="16284" fill="none" extrusionOk="0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26"/>
            <p:cNvSpPr/>
            <p:nvPr/>
          </p:nvSpPr>
          <p:spPr>
            <a:xfrm>
              <a:off x="6318700" y="2769975"/>
              <a:ext cx="2194450" cy="206525"/>
            </a:xfrm>
            <a:custGeom>
              <a:avLst/>
              <a:gdLst/>
              <a:ahLst/>
              <a:cxnLst/>
              <a:rect l="l" t="t" r="r" b="b"/>
              <a:pathLst>
                <a:path w="87778" h="8261" fill="none" extrusionOk="0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26"/>
            <p:cNvSpPr/>
            <p:nvPr/>
          </p:nvSpPr>
          <p:spPr>
            <a:xfrm>
              <a:off x="6318700" y="2769975"/>
              <a:ext cx="2194450" cy="25"/>
            </a:xfrm>
            <a:custGeom>
              <a:avLst/>
              <a:gdLst/>
              <a:ahLst/>
              <a:cxnLst/>
              <a:rect l="l" t="t" r="r" b="b"/>
              <a:pathLst>
                <a:path w="87778" h="1" fill="none" extrusionOk="0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TITLE_ONLY_1">
    <p:spTree>
      <p:nvGrpSpPr>
        <p:cNvPr id="1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8" name="Google Shape;1178;p27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79" name="Google Shape;1179;p27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1180" name="Google Shape;1180;p27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1181" name="Google Shape;1181;p27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2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82" name="Google Shape;1182;p27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1183" name="Google Shape;1183;p27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4" name="Google Shape;1184;p27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5" name="Google Shape;1185;p27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6" name="Google Shape;1186;p27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7" name="Google Shape;1187;p27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8" name="Google Shape;1188;p27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189" name="Google Shape;1189;p27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cxnSp>
          <p:nvCxnSpPr>
            <p:cNvPr id="1190" name="Google Shape;1190;p27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MAIN_POINT_1">
    <p:bg>
      <p:bgPr>
        <a:solidFill>
          <a:schemeClr val="accent2"/>
        </a:solidFill>
        <a:effectLst/>
      </p:bgPr>
    </p:bg>
    <p:spTree>
      <p:nvGrpSpPr>
        <p:cNvPr id="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2" name="Google Shape;1192;p28"/>
          <p:cNvGrpSpPr/>
          <p:nvPr/>
        </p:nvGrpSpPr>
        <p:grpSpPr>
          <a:xfrm rot="816243">
            <a:off x="7885012" y="585070"/>
            <a:ext cx="624221" cy="2019733"/>
            <a:chOff x="6505688" y="3123675"/>
            <a:chExt cx="624250" cy="2019825"/>
          </a:xfrm>
        </p:grpSpPr>
        <p:sp>
          <p:nvSpPr>
            <p:cNvPr id="1193" name="Google Shape;1193;p28"/>
            <p:cNvSpPr/>
            <p:nvPr/>
          </p:nvSpPr>
          <p:spPr>
            <a:xfrm>
              <a:off x="6666113" y="3575400"/>
              <a:ext cx="322850" cy="555300"/>
            </a:xfrm>
            <a:custGeom>
              <a:avLst/>
              <a:gdLst/>
              <a:ahLst/>
              <a:cxnLst/>
              <a:rect l="l" t="t" r="r" b="b"/>
              <a:pathLst>
                <a:path w="12914" h="22212" extrusionOk="0">
                  <a:moveTo>
                    <a:pt x="6599" y="1"/>
                  </a:moveTo>
                  <a:cubicBezTo>
                    <a:pt x="6584" y="1"/>
                    <a:pt x="6568" y="1"/>
                    <a:pt x="6552" y="1"/>
                  </a:cubicBezTo>
                  <a:lnTo>
                    <a:pt x="6198" y="4"/>
                  </a:lnTo>
                  <a:cubicBezTo>
                    <a:pt x="2777" y="30"/>
                    <a:pt x="1" y="2848"/>
                    <a:pt x="25" y="6268"/>
                  </a:cubicBezTo>
                  <a:lnTo>
                    <a:pt x="99" y="16039"/>
                  </a:lnTo>
                  <a:cubicBezTo>
                    <a:pt x="123" y="19443"/>
                    <a:pt x="2916" y="22211"/>
                    <a:pt x="6315" y="22211"/>
                  </a:cubicBezTo>
                  <a:cubicBezTo>
                    <a:pt x="6331" y="22211"/>
                    <a:pt x="6346" y="22211"/>
                    <a:pt x="6362" y="22211"/>
                  </a:cubicBezTo>
                  <a:lnTo>
                    <a:pt x="6717" y="22210"/>
                  </a:lnTo>
                  <a:cubicBezTo>
                    <a:pt x="10137" y="22183"/>
                    <a:pt x="12914" y="19364"/>
                    <a:pt x="12891" y="15944"/>
                  </a:cubicBezTo>
                  <a:lnTo>
                    <a:pt x="12818" y="6174"/>
                  </a:lnTo>
                  <a:cubicBezTo>
                    <a:pt x="12791" y="2769"/>
                    <a:pt x="9999" y="1"/>
                    <a:pt x="65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28"/>
            <p:cNvSpPr/>
            <p:nvPr/>
          </p:nvSpPr>
          <p:spPr>
            <a:xfrm>
              <a:off x="6668613" y="3230325"/>
              <a:ext cx="58900" cy="480150"/>
            </a:xfrm>
            <a:custGeom>
              <a:avLst/>
              <a:gdLst/>
              <a:ahLst/>
              <a:cxnLst/>
              <a:rect l="l" t="t" r="r" b="b"/>
              <a:pathLst>
                <a:path w="2356" h="19206" extrusionOk="0">
                  <a:moveTo>
                    <a:pt x="1118" y="1"/>
                  </a:moveTo>
                  <a:cubicBezTo>
                    <a:pt x="1115" y="1"/>
                    <a:pt x="1111" y="1"/>
                    <a:pt x="1108" y="1"/>
                  </a:cubicBezTo>
                  <a:cubicBezTo>
                    <a:pt x="497" y="7"/>
                    <a:pt x="1" y="509"/>
                    <a:pt x="6" y="1118"/>
                  </a:cubicBezTo>
                  <a:lnTo>
                    <a:pt x="132" y="18104"/>
                  </a:lnTo>
                  <a:cubicBezTo>
                    <a:pt x="138" y="18710"/>
                    <a:pt x="634" y="19206"/>
                    <a:pt x="1241" y="19206"/>
                  </a:cubicBezTo>
                  <a:cubicBezTo>
                    <a:pt x="1244" y="19206"/>
                    <a:pt x="1247" y="19206"/>
                    <a:pt x="1251" y="19206"/>
                  </a:cubicBezTo>
                  <a:cubicBezTo>
                    <a:pt x="1860" y="19200"/>
                    <a:pt x="2355" y="18698"/>
                    <a:pt x="2352" y="18088"/>
                  </a:cubicBezTo>
                  <a:lnTo>
                    <a:pt x="2225" y="1102"/>
                  </a:lnTo>
                  <a:cubicBezTo>
                    <a:pt x="2219" y="496"/>
                    <a:pt x="1723" y="1"/>
                    <a:pt x="11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28"/>
            <p:cNvSpPr/>
            <p:nvPr/>
          </p:nvSpPr>
          <p:spPr>
            <a:xfrm>
              <a:off x="6845513" y="3147925"/>
              <a:ext cx="58875" cy="480150"/>
            </a:xfrm>
            <a:custGeom>
              <a:avLst/>
              <a:gdLst/>
              <a:ahLst/>
              <a:cxnLst/>
              <a:rect l="l" t="t" r="r" b="b"/>
              <a:pathLst>
                <a:path w="2355" h="19206" extrusionOk="0">
                  <a:moveTo>
                    <a:pt x="1115" y="1"/>
                  </a:moveTo>
                  <a:cubicBezTo>
                    <a:pt x="1112" y="1"/>
                    <a:pt x="1110" y="1"/>
                    <a:pt x="1107" y="1"/>
                  </a:cubicBezTo>
                  <a:cubicBezTo>
                    <a:pt x="498" y="7"/>
                    <a:pt x="0" y="509"/>
                    <a:pt x="6" y="1120"/>
                  </a:cubicBezTo>
                  <a:lnTo>
                    <a:pt x="133" y="18104"/>
                  </a:lnTo>
                  <a:cubicBezTo>
                    <a:pt x="137" y="18712"/>
                    <a:pt x="635" y="19206"/>
                    <a:pt x="1240" y="19206"/>
                  </a:cubicBezTo>
                  <a:cubicBezTo>
                    <a:pt x="1243" y="19206"/>
                    <a:pt x="1247" y="19206"/>
                    <a:pt x="1250" y="19206"/>
                  </a:cubicBezTo>
                  <a:cubicBezTo>
                    <a:pt x="1860" y="19201"/>
                    <a:pt x="2355" y="18698"/>
                    <a:pt x="2352" y="18088"/>
                  </a:cubicBezTo>
                  <a:lnTo>
                    <a:pt x="2224" y="1102"/>
                  </a:lnTo>
                  <a:cubicBezTo>
                    <a:pt x="2219" y="496"/>
                    <a:pt x="1721" y="1"/>
                    <a:pt x="11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28"/>
            <p:cNvSpPr/>
            <p:nvPr/>
          </p:nvSpPr>
          <p:spPr>
            <a:xfrm>
              <a:off x="6929863" y="3303225"/>
              <a:ext cx="58925" cy="480125"/>
            </a:xfrm>
            <a:custGeom>
              <a:avLst/>
              <a:gdLst/>
              <a:ahLst/>
              <a:cxnLst/>
              <a:rect l="l" t="t" r="r" b="b"/>
              <a:pathLst>
                <a:path w="2357" h="19205" extrusionOk="0">
                  <a:moveTo>
                    <a:pt x="1116" y="0"/>
                  </a:moveTo>
                  <a:cubicBezTo>
                    <a:pt x="1113" y="0"/>
                    <a:pt x="1110" y="0"/>
                    <a:pt x="1108" y="0"/>
                  </a:cubicBezTo>
                  <a:cubicBezTo>
                    <a:pt x="497" y="5"/>
                    <a:pt x="1" y="508"/>
                    <a:pt x="6" y="1117"/>
                  </a:cubicBezTo>
                  <a:lnTo>
                    <a:pt x="132" y="18103"/>
                  </a:lnTo>
                  <a:cubicBezTo>
                    <a:pt x="138" y="18711"/>
                    <a:pt x="637" y="19205"/>
                    <a:pt x="1246" y="19205"/>
                  </a:cubicBezTo>
                  <a:cubicBezTo>
                    <a:pt x="1247" y="19205"/>
                    <a:pt x="1249" y="19205"/>
                    <a:pt x="1251" y="19205"/>
                  </a:cubicBezTo>
                  <a:cubicBezTo>
                    <a:pt x="1860" y="19199"/>
                    <a:pt x="2357" y="18697"/>
                    <a:pt x="2352" y="18086"/>
                  </a:cubicBezTo>
                  <a:lnTo>
                    <a:pt x="2225" y="1102"/>
                  </a:lnTo>
                  <a:cubicBezTo>
                    <a:pt x="2219" y="494"/>
                    <a:pt x="1722" y="0"/>
                    <a:pt x="11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28"/>
            <p:cNvSpPr/>
            <p:nvPr/>
          </p:nvSpPr>
          <p:spPr>
            <a:xfrm>
              <a:off x="6756588" y="3123675"/>
              <a:ext cx="58900" cy="480150"/>
            </a:xfrm>
            <a:custGeom>
              <a:avLst/>
              <a:gdLst/>
              <a:ahLst/>
              <a:cxnLst/>
              <a:rect l="l" t="t" r="r" b="b"/>
              <a:pathLst>
                <a:path w="2356" h="19206" extrusionOk="0">
                  <a:moveTo>
                    <a:pt x="1118" y="1"/>
                  </a:moveTo>
                  <a:cubicBezTo>
                    <a:pt x="1115" y="1"/>
                    <a:pt x="1111" y="1"/>
                    <a:pt x="1108" y="1"/>
                  </a:cubicBezTo>
                  <a:cubicBezTo>
                    <a:pt x="497" y="5"/>
                    <a:pt x="1" y="509"/>
                    <a:pt x="6" y="1118"/>
                  </a:cubicBezTo>
                  <a:lnTo>
                    <a:pt x="132" y="18104"/>
                  </a:lnTo>
                  <a:cubicBezTo>
                    <a:pt x="138" y="18711"/>
                    <a:pt x="636" y="19206"/>
                    <a:pt x="1243" y="19206"/>
                  </a:cubicBezTo>
                  <a:cubicBezTo>
                    <a:pt x="1246" y="19206"/>
                    <a:pt x="1248" y="19206"/>
                    <a:pt x="1251" y="19206"/>
                  </a:cubicBezTo>
                  <a:cubicBezTo>
                    <a:pt x="1860" y="19200"/>
                    <a:pt x="2355" y="18698"/>
                    <a:pt x="2353" y="18087"/>
                  </a:cubicBezTo>
                  <a:lnTo>
                    <a:pt x="2225" y="1103"/>
                  </a:lnTo>
                  <a:cubicBezTo>
                    <a:pt x="2220" y="495"/>
                    <a:pt x="1723" y="1"/>
                    <a:pt x="11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28"/>
            <p:cNvSpPr/>
            <p:nvPr/>
          </p:nvSpPr>
          <p:spPr>
            <a:xfrm>
              <a:off x="6906838" y="3509750"/>
              <a:ext cx="223100" cy="595575"/>
            </a:xfrm>
            <a:custGeom>
              <a:avLst/>
              <a:gdLst/>
              <a:ahLst/>
              <a:cxnLst/>
              <a:rect l="l" t="t" r="r" b="b"/>
              <a:pathLst>
                <a:path w="8924" h="23823" extrusionOk="0">
                  <a:moveTo>
                    <a:pt x="8924" y="1"/>
                  </a:moveTo>
                  <a:lnTo>
                    <a:pt x="8924" y="1"/>
                  </a:lnTo>
                  <a:cubicBezTo>
                    <a:pt x="5941" y="1061"/>
                    <a:pt x="6087" y="4840"/>
                    <a:pt x="5299" y="7607"/>
                  </a:cubicBezTo>
                  <a:cubicBezTo>
                    <a:pt x="4845" y="9202"/>
                    <a:pt x="3410" y="13717"/>
                    <a:pt x="1715" y="13717"/>
                  </a:cubicBezTo>
                  <a:cubicBezTo>
                    <a:pt x="1221" y="13717"/>
                    <a:pt x="705" y="13334"/>
                    <a:pt x="185" y="12385"/>
                  </a:cubicBezTo>
                  <a:lnTo>
                    <a:pt x="0" y="23823"/>
                  </a:lnTo>
                  <a:cubicBezTo>
                    <a:pt x="3803" y="23505"/>
                    <a:pt x="5195" y="17626"/>
                    <a:pt x="5886" y="14373"/>
                  </a:cubicBezTo>
                  <a:cubicBezTo>
                    <a:pt x="6887" y="9654"/>
                    <a:pt x="8206" y="4819"/>
                    <a:pt x="89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28"/>
            <p:cNvSpPr/>
            <p:nvPr/>
          </p:nvSpPr>
          <p:spPr>
            <a:xfrm>
              <a:off x="6747688" y="3669775"/>
              <a:ext cx="185600" cy="234225"/>
            </a:xfrm>
            <a:custGeom>
              <a:avLst/>
              <a:gdLst/>
              <a:ahLst/>
              <a:cxnLst/>
              <a:rect l="l" t="t" r="r" b="b"/>
              <a:pathLst>
                <a:path w="7424" h="9369" extrusionOk="0">
                  <a:moveTo>
                    <a:pt x="3954" y="0"/>
                  </a:moveTo>
                  <a:cubicBezTo>
                    <a:pt x="2326" y="0"/>
                    <a:pt x="553" y="680"/>
                    <a:pt x="1" y="1987"/>
                  </a:cubicBezTo>
                  <a:lnTo>
                    <a:pt x="5" y="2486"/>
                  </a:lnTo>
                  <a:cubicBezTo>
                    <a:pt x="2248" y="4264"/>
                    <a:pt x="3089" y="6633"/>
                    <a:pt x="3547" y="9368"/>
                  </a:cubicBezTo>
                  <a:cubicBezTo>
                    <a:pt x="3369" y="6946"/>
                    <a:pt x="4597" y="3596"/>
                    <a:pt x="6951" y="2642"/>
                  </a:cubicBezTo>
                  <a:cubicBezTo>
                    <a:pt x="7423" y="856"/>
                    <a:pt x="5781" y="0"/>
                    <a:pt x="39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28"/>
            <p:cNvSpPr/>
            <p:nvPr/>
          </p:nvSpPr>
          <p:spPr>
            <a:xfrm>
              <a:off x="6505688" y="4325575"/>
              <a:ext cx="268950" cy="748475"/>
            </a:xfrm>
            <a:custGeom>
              <a:avLst/>
              <a:gdLst/>
              <a:ahLst/>
              <a:cxnLst/>
              <a:rect l="l" t="t" r="r" b="b"/>
              <a:pathLst>
                <a:path w="10758" h="29939" extrusionOk="0">
                  <a:moveTo>
                    <a:pt x="9635" y="1"/>
                  </a:moveTo>
                  <a:cubicBezTo>
                    <a:pt x="8785" y="1045"/>
                    <a:pt x="7633" y="1937"/>
                    <a:pt x="6784" y="2853"/>
                  </a:cubicBezTo>
                  <a:cubicBezTo>
                    <a:pt x="303" y="9833"/>
                    <a:pt x="0" y="19384"/>
                    <a:pt x="1838" y="28238"/>
                  </a:cubicBezTo>
                  <a:cubicBezTo>
                    <a:pt x="2043" y="29228"/>
                    <a:pt x="2918" y="29938"/>
                    <a:pt x="3928" y="29938"/>
                  </a:cubicBezTo>
                  <a:lnTo>
                    <a:pt x="8483" y="29938"/>
                  </a:lnTo>
                  <a:cubicBezTo>
                    <a:pt x="9656" y="29938"/>
                    <a:pt x="10609" y="28991"/>
                    <a:pt x="10615" y="27818"/>
                  </a:cubicBezTo>
                  <a:cubicBezTo>
                    <a:pt x="10643" y="22553"/>
                    <a:pt x="10718" y="8790"/>
                    <a:pt x="10758" y="1597"/>
                  </a:cubicBezTo>
                  <a:cubicBezTo>
                    <a:pt x="10346" y="1096"/>
                    <a:pt x="9971" y="564"/>
                    <a:pt x="96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28"/>
            <p:cNvSpPr/>
            <p:nvPr/>
          </p:nvSpPr>
          <p:spPr>
            <a:xfrm>
              <a:off x="6515438" y="4366125"/>
              <a:ext cx="219375" cy="610225"/>
            </a:xfrm>
            <a:custGeom>
              <a:avLst/>
              <a:gdLst/>
              <a:ahLst/>
              <a:cxnLst/>
              <a:rect l="l" t="t" r="r" b="b"/>
              <a:pathLst>
                <a:path w="8775" h="24409" extrusionOk="0">
                  <a:moveTo>
                    <a:pt x="7857" y="1"/>
                  </a:moveTo>
                  <a:cubicBezTo>
                    <a:pt x="7163" y="852"/>
                    <a:pt x="6226" y="1579"/>
                    <a:pt x="5533" y="2325"/>
                  </a:cubicBezTo>
                  <a:cubicBezTo>
                    <a:pt x="248" y="8016"/>
                    <a:pt x="1" y="15804"/>
                    <a:pt x="1500" y="23024"/>
                  </a:cubicBezTo>
                  <a:cubicBezTo>
                    <a:pt x="1667" y="23829"/>
                    <a:pt x="2380" y="24408"/>
                    <a:pt x="3204" y="24408"/>
                  </a:cubicBezTo>
                  <a:lnTo>
                    <a:pt x="6917" y="24408"/>
                  </a:lnTo>
                  <a:cubicBezTo>
                    <a:pt x="7874" y="24408"/>
                    <a:pt x="8651" y="23637"/>
                    <a:pt x="8655" y="22682"/>
                  </a:cubicBezTo>
                  <a:cubicBezTo>
                    <a:pt x="8680" y="18387"/>
                    <a:pt x="8741" y="7165"/>
                    <a:pt x="8774" y="1300"/>
                  </a:cubicBezTo>
                  <a:cubicBezTo>
                    <a:pt x="8438" y="892"/>
                    <a:pt x="8130" y="460"/>
                    <a:pt x="78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28"/>
            <p:cNvSpPr/>
            <p:nvPr/>
          </p:nvSpPr>
          <p:spPr>
            <a:xfrm>
              <a:off x="6892288" y="4372700"/>
              <a:ext cx="219950" cy="580550"/>
            </a:xfrm>
            <a:custGeom>
              <a:avLst/>
              <a:gdLst/>
              <a:ahLst/>
              <a:cxnLst/>
              <a:rect l="l" t="t" r="r" b="b"/>
              <a:pathLst>
                <a:path w="8798" h="23222" extrusionOk="0">
                  <a:moveTo>
                    <a:pt x="1250" y="1"/>
                  </a:moveTo>
                  <a:cubicBezTo>
                    <a:pt x="1222" y="1"/>
                    <a:pt x="1195" y="2"/>
                    <a:pt x="1167" y="4"/>
                  </a:cubicBezTo>
                  <a:cubicBezTo>
                    <a:pt x="431" y="57"/>
                    <a:pt x="336" y="311"/>
                    <a:pt x="183" y="2360"/>
                  </a:cubicBezTo>
                  <a:cubicBezTo>
                    <a:pt x="0" y="4799"/>
                    <a:pt x="137" y="8723"/>
                    <a:pt x="183" y="11156"/>
                  </a:cubicBezTo>
                  <a:cubicBezTo>
                    <a:pt x="255" y="14911"/>
                    <a:pt x="315" y="17737"/>
                    <a:pt x="333" y="21493"/>
                  </a:cubicBezTo>
                  <a:cubicBezTo>
                    <a:pt x="339" y="22450"/>
                    <a:pt x="1116" y="23221"/>
                    <a:pt x="2072" y="23221"/>
                  </a:cubicBezTo>
                  <a:lnTo>
                    <a:pt x="5787" y="23221"/>
                  </a:lnTo>
                  <a:cubicBezTo>
                    <a:pt x="6611" y="23221"/>
                    <a:pt x="7322" y="22643"/>
                    <a:pt x="7490" y="21835"/>
                  </a:cubicBezTo>
                  <a:cubicBezTo>
                    <a:pt x="8558" y="16691"/>
                    <a:pt x="8798" y="11079"/>
                    <a:pt x="6699" y="6151"/>
                  </a:cubicBezTo>
                  <a:cubicBezTo>
                    <a:pt x="5948" y="4385"/>
                    <a:pt x="3078" y="1"/>
                    <a:pt x="12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28"/>
            <p:cNvSpPr/>
            <p:nvPr/>
          </p:nvSpPr>
          <p:spPr>
            <a:xfrm>
              <a:off x="6988163" y="4495250"/>
              <a:ext cx="124200" cy="393575"/>
            </a:xfrm>
            <a:custGeom>
              <a:avLst/>
              <a:gdLst/>
              <a:ahLst/>
              <a:cxnLst/>
              <a:rect l="l" t="t" r="r" b="b"/>
              <a:pathLst>
                <a:path w="4968" h="15743" extrusionOk="0">
                  <a:moveTo>
                    <a:pt x="707" y="1"/>
                  </a:moveTo>
                  <a:cubicBezTo>
                    <a:pt x="691" y="1"/>
                    <a:pt x="675" y="1"/>
                    <a:pt x="660" y="3"/>
                  </a:cubicBezTo>
                  <a:cubicBezTo>
                    <a:pt x="244" y="41"/>
                    <a:pt x="192" y="213"/>
                    <a:pt x="103" y="1601"/>
                  </a:cubicBezTo>
                  <a:cubicBezTo>
                    <a:pt x="0" y="3254"/>
                    <a:pt x="78" y="5914"/>
                    <a:pt x="103" y="7563"/>
                  </a:cubicBezTo>
                  <a:cubicBezTo>
                    <a:pt x="145" y="10109"/>
                    <a:pt x="179" y="12025"/>
                    <a:pt x="189" y="14571"/>
                  </a:cubicBezTo>
                  <a:cubicBezTo>
                    <a:pt x="194" y="15221"/>
                    <a:pt x="631" y="15743"/>
                    <a:pt x="1172" y="15743"/>
                  </a:cubicBezTo>
                  <a:lnTo>
                    <a:pt x="3268" y="15743"/>
                  </a:lnTo>
                  <a:cubicBezTo>
                    <a:pt x="3733" y="15743"/>
                    <a:pt x="4135" y="15351"/>
                    <a:pt x="4229" y="14804"/>
                  </a:cubicBezTo>
                  <a:cubicBezTo>
                    <a:pt x="4834" y="11315"/>
                    <a:pt x="4967" y="7512"/>
                    <a:pt x="3784" y="4171"/>
                  </a:cubicBezTo>
                  <a:cubicBezTo>
                    <a:pt x="3360" y="2974"/>
                    <a:pt x="1739" y="1"/>
                    <a:pt x="7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28"/>
            <p:cNvSpPr/>
            <p:nvPr/>
          </p:nvSpPr>
          <p:spPr>
            <a:xfrm>
              <a:off x="6814788" y="4120300"/>
              <a:ext cx="20750" cy="883125"/>
            </a:xfrm>
            <a:custGeom>
              <a:avLst/>
              <a:gdLst/>
              <a:ahLst/>
              <a:cxnLst/>
              <a:rect l="l" t="t" r="r" b="b"/>
              <a:pathLst>
                <a:path w="830" h="35325" extrusionOk="0">
                  <a:moveTo>
                    <a:pt x="415" y="0"/>
                  </a:moveTo>
                  <a:cubicBezTo>
                    <a:pt x="186" y="0"/>
                    <a:pt x="0" y="186"/>
                    <a:pt x="0" y="415"/>
                  </a:cubicBezTo>
                  <a:lnTo>
                    <a:pt x="0" y="34908"/>
                  </a:lnTo>
                  <a:cubicBezTo>
                    <a:pt x="0" y="35138"/>
                    <a:pt x="186" y="35324"/>
                    <a:pt x="415" y="35324"/>
                  </a:cubicBezTo>
                  <a:cubicBezTo>
                    <a:pt x="644" y="35324"/>
                    <a:pt x="830" y="35138"/>
                    <a:pt x="830" y="34908"/>
                  </a:cubicBezTo>
                  <a:lnTo>
                    <a:pt x="830" y="415"/>
                  </a:lnTo>
                  <a:cubicBezTo>
                    <a:pt x="830" y="186"/>
                    <a:pt x="644" y="0"/>
                    <a:pt x="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28"/>
            <p:cNvSpPr/>
            <p:nvPr/>
          </p:nvSpPr>
          <p:spPr>
            <a:xfrm>
              <a:off x="6740563" y="4975650"/>
              <a:ext cx="167875" cy="167850"/>
            </a:xfrm>
            <a:custGeom>
              <a:avLst/>
              <a:gdLst/>
              <a:ahLst/>
              <a:cxnLst/>
              <a:rect l="l" t="t" r="r" b="b"/>
              <a:pathLst>
                <a:path w="6715" h="6714" extrusionOk="0">
                  <a:moveTo>
                    <a:pt x="3358" y="0"/>
                  </a:moveTo>
                  <a:cubicBezTo>
                    <a:pt x="1513" y="0"/>
                    <a:pt x="1" y="1512"/>
                    <a:pt x="1" y="3358"/>
                  </a:cubicBezTo>
                  <a:cubicBezTo>
                    <a:pt x="1" y="5203"/>
                    <a:pt x="1513" y="6714"/>
                    <a:pt x="3358" y="6714"/>
                  </a:cubicBezTo>
                  <a:cubicBezTo>
                    <a:pt x="5204" y="6714"/>
                    <a:pt x="6714" y="5203"/>
                    <a:pt x="6714" y="3358"/>
                  </a:cubicBezTo>
                  <a:cubicBezTo>
                    <a:pt x="6714" y="1512"/>
                    <a:pt x="5204" y="0"/>
                    <a:pt x="33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28"/>
            <p:cNvSpPr/>
            <p:nvPr/>
          </p:nvSpPr>
          <p:spPr>
            <a:xfrm>
              <a:off x="6520438" y="4328650"/>
              <a:ext cx="231925" cy="450350"/>
            </a:xfrm>
            <a:custGeom>
              <a:avLst/>
              <a:gdLst/>
              <a:ahLst/>
              <a:cxnLst/>
              <a:rect l="l" t="t" r="r" b="b"/>
              <a:pathLst>
                <a:path w="9277" h="18014" extrusionOk="0">
                  <a:moveTo>
                    <a:pt x="8807" y="1"/>
                  </a:moveTo>
                  <a:cubicBezTo>
                    <a:pt x="8683" y="1"/>
                    <a:pt x="8561" y="57"/>
                    <a:pt x="8480" y="164"/>
                  </a:cubicBezTo>
                  <a:cubicBezTo>
                    <a:pt x="7724" y="1151"/>
                    <a:pt x="7444" y="3660"/>
                    <a:pt x="7118" y="6567"/>
                  </a:cubicBezTo>
                  <a:cubicBezTo>
                    <a:pt x="6649" y="10770"/>
                    <a:pt x="6064" y="15998"/>
                    <a:pt x="3876" y="17009"/>
                  </a:cubicBezTo>
                  <a:cubicBezTo>
                    <a:pt x="3629" y="17124"/>
                    <a:pt x="3358" y="17181"/>
                    <a:pt x="3066" y="17181"/>
                  </a:cubicBezTo>
                  <a:cubicBezTo>
                    <a:pt x="2392" y="17181"/>
                    <a:pt x="1601" y="16878"/>
                    <a:pt x="705" y="16274"/>
                  </a:cubicBezTo>
                  <a:cubicBezTo>
                    <a:pt x="634" y="16226"/>
                    <a:pt x="553" y="16204"/>
                    <a:pt x="474" y="16204"/>
                  </a:cubicBezTo>
                  <a:cubicBezTo>
                    <a:pt x="340" y="16204"/>
                    <a:pt x="208" y="16269"/>
                    <a:pt x="128" y="16387"/>
                  </a:cubicBezTo>
                  <a:cubicBezTo>
                    <a:pt x="1" y="16579"/>
                    <a:pt x="51" y="16836"/>
                    <a:pt x="241" y="16964"/>
                  </a:cubicBezTo>
                  <a:cubicBezTo>
                    <a:pt x="1278" y="17662"/>
                    <a:pt x="2224" y="18014"/>
                    <a:pt x="3067" y="18014"/>
                  </a:cubicBezTo>
                  <a:cubicBezTo>
                    <a:pt x="3477" y="18014"/>
                    <a:pt x="3863" y="17929"/>
                    <a:pt x="4225" y="17762"/>
                  </a:cubicBezTo>
                  <a:cubicBezTo>
                    <a:pt x="6836" y="16553"/>
                    <a:pt x="7424" y="11299"/>
                    <a:pt x="7943" y="6660"/>
                  </a:cubicBezTo>
                  <a:cubicBezTo>
                    <a:pt x="8241" y="3992"/>
                    <a:pt x="8523" y="1473"/>
                    <a:pt x="9138" y="667"/>
                  </a:cubicBezTo>
                  <a:cubicBezTo>
                    <a:pt x="9277" y="486"/>
                    <a:pt x="9242" y="227"/>
                    <a:pt x="9060" y="86"/>
                  </a:cubicBezTo>
                  <a:cubicBezTo>
                    <a:pt x="8985" y="29"/>
                    <a:pt x="8895" y="1"/>
                    <a:pt x="88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28"/>
            <p:cNvSpPr/>
            <p:nvPr/>
          </p:nvSpPr>
          <p:spPr>
            <a:xfrm>
              <a:off x="6601713" y="4721000"/>
              <a:ext cx="57850" cy="57900"/>
            </a:xfrm>
            <a:custGeom>
              <a:avLst/>
              <a:gdLst/>
              <a:ahLst/>
              <a:cxnLst/>
              <a:rect l="l" t="t" r="r" b="b"/>
              <a:pathLst>
                <a:path w="2314" h="2316" extrusionOk="0">
                  <a:moveTo>
                    <a:pt x="1156" y="1"/>
                  </a:moveTo>
                  <a:cubicBezTo>
                    <a:pt x="519" y="1"/>
                    <a:pt x="0" y="522"/>
                    <a:pt x="0" y="1158"/>
                  </a:cubicBezTo>
                  <a:cubicBezTo>
                    <a:pt x="0" y="1795"/>
                    <a:pt x="519" y="2315"/>
                    <a:pt x="1156" y="2315"/>
                  </a:cubicBezTo>
                  <a:cubicBezTo>
                    <a:pt x="1793" y="2315"/>
                    <a:pt x="2313" y="1793"/>
                    <a:pt x="2313" y="1158"/>
                  </a:cubicBezTo>
                  <a:cubicBezTo>
                    <a:pt x="2313" y="522"/>
                    <a:pt x="1793" y="1"/>
                    <a:pt x="11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28"/>
            <p:cNvSpPr/>
            <p:nvPr/>
          </p:nvSpPr>
          <p:spPr>
            <a:xfrm>
              <a:off x="6676913" y="4483725"/>
              <a:ext cx="57900" cy="57875"/>
            </a:xfrm>
            <a:custGeom>
              <a:avLst/>
              <a:gdLst/>
              <a:ahLst/>
              <a:cxnLst/>
              <a:rect l="l" t="t" r="r" b="b"/>
              <a:pathLst>
                <a:path w="2316" h="2315" extrusionOk="0">
                  <a:moveTo>
                    <a:pt x="1158" y="0"/>
                  </a:moveTo>
                  <a:cubicBezTo>
                    <a:pt x="521" y="0"/>
                    <a:pt x="1" y="521"/>
                    <a:pt x="1" y="1158"/>
                  </a:cubicBezTo>
                  <a:cubicBezTo>
                    <a:pt x="1" y="1794"/>
                    <a:pt x="521" y="2315"/>
                    <a:pt x="1158" y="2315"/>
                  </a:cubicBezTo>
                  <a:cubicBezTo>
                    <a:pt x="1794" y="2315"/>
                    <a:pt x="2315" y="1794"/>
                    <a:pt x="2315" y="1158"/>
                  </a:cubicBezTo>
                  <a:cubicBezTo>
                    <a:pt x="2315" y="521"/>
                    <a:pt x="1794" y="0"/>
                    <a:pt x="11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28"/>
            <p:cNvSpPr/>
            <p:nvPr/>
          </p:nvSpPr>
          <p:spPr>
            <a:xfrm>
              <a:off x="6695088" y="4091975"/>
              <a:ext cx="316850" cy="737175"/>
            </a:xfrm>
            <a:custGeom>
              <a:avLst/>
              <a:gdLst/>
              <a:ahLst/>
              <a:cxnLst/>
              <a:rect l="l" t="t" r="r" b="b"/>
              <a:pathLst>
                <a:path w="12674" h="29487" extrusionOk="0">
                  <a:moveTo>
                    <a:pt x="5525" y="1"/>
                  </a:moveTo>
                  <a:cubicBezTo>
                    <a:pt x="5467" y="1"/>
                    <a:pt x="5408" y="9"/>
                    <a:pt x="5349" y="26"/>
                  </a:cubicBezTo>
                  <a:cubicBezTo>
                    <a:pt x="3126" y="684"/>
                    <a:pt x="1375" y="2479"/>
                    <a:pt x="667" y="4830"/>
                  </a:cubicBezTo>
                  <a:cubicBezTo>
                    <a:pt x="0" y="7034"/>
                    <a:pt x="418" y="9327"/>
                    <a:pt x="1784" y="10958"/>
                  </a:cubicBezTo>
                  <a:cubicBezTo>
                    <a:pt x="2833" y="12210"/>
                    <a:pt x="4179" y="13111"/>
                    <a:pt x="5481" y="13984"/>
                  </a:cubicBezTo>
                  <a:cubicBezTo>
                    <a:pt x="7237" y="15161"/>
                    <a:pt x="8897" y="16273"/>
                    <a:pt x="9831" y="18164"/>
                  </a:cubicBezTo>
                  <a:cubicBezTo>
                    <a:pt x="11154" y="20840"/>
                    <a:pt x="9781" y="22155"/>
                    <a:pt x="8043" y="23820"/>
                  </a:cubicBezTo>
                  <a:cubicBezTo>
                    <a:pt x="6689" y="25116"/>
                    <a:pt x="5157" y="26584"/>
                    <a:pt x="5134" y="28858"/>
                  </a:cubicBezTo>
                  <a:cubicBezTo>
                    <a:pt x="5130" y="29202"/>
                    <a:pt x="5406" y="29483"/>
                    <a:pt x="5750" y="29486"/>
                  </a:cubicBezTo>
                  <a:lnTo>
                    <a:pt x="5757" y="29486"/>
                  </a:lnTo>
                  <a:cubicBezTo>
                    <a:pt x="6096" y="29486"/>
                    <a:pt x="6373" y="29213"/>
                    <a:pt x="6379" y="28871"/>
                  </a:cubicBezTo>
                  <a:cubicBezTo>
                    <a:pt x="6395" y="27119"/>
                    <a:pt x="7613" y="25953"/>
                    <a:pt x="8904" y="24717"/>
                  </a:cubicBezTo>
                  <a:cubicBezTo>
                    <a:pt x="10671" y="23026"/>
                    <a:pt x="12673" y="21108"/>
                    <a:pt x="10945" y="17613"/>
                  </a:cubicBezTo>
                  <a:cubicBezTo>
                    <a:pt x="9864" y="15424"/>
                    <a:pt x="7985" y="14167"/>
                    <a:pt x="6172" y="12951"/>
                  </a:cubicBezTo>
                  <a:cubicBezTo>
                    <a:pt x="4885" y="12090"/>
                    <a:pt x="3671" y="11276"/>
                    <a:pt x="2738" y="10160"/>
                  </a:cubicBezTo>
                  <a:cubicBezTo>
                    <a:pt x="1641" y="8851"/>
                    <a:pt x="1312" y="6993"/>
                    <a:pt x="1856" y="5189"/>
                  </a:cubicBezTo>
                  <a:cubicBezTo>
                    <a:pt x="2442" y="3242"/>
                    <a:pt x="3880" y="1757"/>
                    <a:pt x="5701" y="1219"/>
                  </a:cubicBezTo>
                  <a:cubicBezTo>
                    <a:pt x="6030" y="1120"/>
                    <a:pt x="6217" y="776"/>
                    <a:pt x="6121" y="447"/>
                  </a:cubicBezTo>
                  <a:cubicBezTo>
                    <a:pt x="6040" y="176"/>
                    <a:pt x="5794" y="1"/>
                    <a:pt x="55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28"/>
            <p:cNvSpPr/>
            <p:nvPr/>
          </p:nvSpPr>
          <p:spPr>
            <a:xfrm>
              <a:off x="6763713" y="4003350"/>
              <a:ext cx="133125" cy="133175"/>
            </a:xfrm>
            <a:custGeom>
              <a:avLst/>
              <a:gdLst/>
              <a:ahLst/>
              <a:cxnLst/>
              <a:rect l="l" t="t" r="r" b="b"/>
              <a:pathLst>
                <a:path w="5325" h="5327" extrusionOk="0">
                  <a:moveTo>
                    <a:pt x="2663" y="1"/>
                  </a:moveTo>
                  <a:cubicBezTo>
                    <a:pt x="1198" y="1"/>
                    <a:pt x="0" y="1199"/>
                    <a:pt x="0" y="2663"/>
                  </a:cubicBezTo>
                  <a:cubicBezTo>
                    <a:pt x="0" y="4128"/>
                    <a:pt x="1198" y="5326"/>
                    <a:pt x="2663" y="5326"/>
                  </a:cubicBezTo>
                  <a:cubicBezTo>
                    <a:pt x="4127" y="5326"/>
                    <a:pt x="5325" y="4128"/>
                    <a:pt x="5325" y="2663"/>
                  </a:cubicBezTo>
                  <a:cubicBezTo>
                    <a:pt x="5325" y="1199"/>
                    <a:pt x="4127" y="1"/>
                    <a:pt x="26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28"/>
            <p:cNvSpPr/>
            <p:nvPr/>
          </p:nvSpPr>
          <p:spPr>
            <a:xfrm>
              <a:off x="6781088" y="4796225"/>
              <a:ext cx="92650" cy="92650"/>
            </a:xfrm>
            <a:custGeom>
              <a:avLst/>
              <a:gdLst/>
              <a:ahLst/>
              <a:cxnLst/>
              <a:rect l="l" t="t" r="r" b="b"/>
              <a:pathLst>
                <a:path w="3706" h="3706" extrusionOk="0">
                  <a:moveTo>
                    <a:pt x="1853" y="0"/>
                  </a:moveTo>
                  <a:cubicBezTo>
                    <a:pt x="833" y="0"/>
                    <a:pt x="1" y="834"/>
                    <a:pt x="1" y="1853"/>
                  </a:cubicBezTo>
                  <a:cubicBezTo>
                    <a:pt x="1" y="2873"/>
                    <a:pt x="833" y="3705"/>
                    <a:pt x="1853" y="3705"/>
                  </a:cubicBezTo>
                  <a:cubicBezTo>
                    <a:pt x="2870" y="3705"/>
                    <a:pt x="3704" y="2870"/>
                    <a:pt x="3706" y="1853"/>
                  </a:cubicBezTo>
                  <a:cubicBezTo>
                    <a:pt x="3706" y="834"/>
                    <a:pt x="2872" y="0"/>
                    <a:pt x="18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28"/>
            <p:cNvSpPr/>
            <p:nvPr/>
          </p:nvSpPr>
          <p:spPr>
            <a:xfrm>
              <a:off x="6743388" y="3720400"/>
              <a:ext cx="178275" cy="201975"/>
            </a:xfrm>
            <a:custGeom>
              <a:avLst/>
              <a:gdLst/>
              <a:ahLst/>
              <a:cxnLst/>
              <a:rect l="l" t="t" r="r" b="b"/>
              <a:pathLst>
                <a:path w="7131" h="8079" extrusionOk="0">
                  <a:moveTo>
                    <a:pt x="630" y="0"/>
                  </a:moveTo>
                  <a:lnTo>
                    <a:pt x="630" y="0"/>
                  </a:lnTo>
                  <a:cubicBezTo>
                    <a:pt x="527" y="1538"/>
                    <a:pt x="1" y="6147"/>
                    <a:pt x="1047" y="6921"/>
                  </a:cubicBezTo>
                  <a:lnTo>
                    <a:pt x="815" y="8078"/>
                  </a:lnTo>
                  <a:cubicBezTo>
                    <a:pt x="1803" y="5609"/>
                    <a:pt x="4390" y="3216"/>
                    <a:pt x="7030" y="2714"/>
                  </a:cubicBezTo>
                  <a:cubicBezTo>
                    <a:pt x="7131" y="2361"/>
                    <a:pt x="7129" y="1753"/>
                    <a:pt x="7030" y="1399"/>
                  </a:cubicBezTo>
                  <a:cubicBezTo>
                    <a:pt x="6961" y="1401"/>
                    <a:pt x="6891" y="1402"/>
                    <a:pt x="6821" y="1402"/>
                  </a:cubicBezTo>
                  <a:cubicBezTo>
                    <a:pt x="4637" y="1402"/>
                    <a:pt x="2611" y="653"/>
                    <a:pt x="630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28"/>
            <p:cNvSpPr/>
            <p:nvPr/>
          </p:nvSpPr>
          <p:spPr>
            <a:xfrm>
              <a:off x="6909738" y="3936950"/>
              <a:ext cx="66825" cy="51800"/>
            </a:xfrm>
            <a:custGeom>
              <a:avLst/>
              <a:gdLst/>
              <a:ahLst/>
              <a:cxnLst/>
              <a:rect l="l" t="t" r="r" b="b"/>
              <a:pathLst>
                <a:path w="2673" h="2072" extrusionOk="0">
                  <a:moveTo>
                    <a:pt x="1336" y="0"/>
                  </a:moveTo>
                  <a:cubicBezTo>
                    <a:pt x="3" y="2"/>
                    <a:pt x="0" y="2071"/>
                    <a:pt x="1336" y="2071"/>
                  </a:cubicBezTo>
                  <a:cubicBezTo>
                    <a:pt x="2668" y="2071"/>
                    <a:pt x="2672" y="0"/>
                    <a:pt x="13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28"/>
            <p:cNvSpPr/>
            <p:nvPr/>
          </p:nvSpPr>
          <p:spPr>
            <a:xfrm>
              <a:off x="6955413" y="3868875"/>
              <a:ext cx="33350" cy="25925"/>
            </a:xfrm>
            <a:custGeom>
              <a:avLst/>
              <a:gdLst/>
              <a:ahLst/>
              <a:cxnLst/>
              <a:rect l="l" t="t" r="r" b="b"/>
              <a:pathLst>
                <a:path w="1334" h="1037" extrusionOk="0">
                  <a:moveTo>
                    <a:pt x="667" y="1"/>
                  </a:moveTo>
                  <a:cubicBezTo>
                    <a:pt x="0" y="1"/>
                    <a:pt x="0" y="1037"/>
                    <a:pt x="667" y="1037"/>
                  </a:cubicBezTo>
                  <a:cubicBezTo>
                    <a:pt x="1333" y="1037"/>
                    <a:pt x="1333" y="1"/>
                    <a:pt x="6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28"/>
            <p:cNvSpPr/>
            <p:nvPr/>
          </p:nvSpPr>
          <p:spPr>
            <a:xfrm>
              <a:off x="6584963" y="4985875"/>
              <a:ext cx="33425" cy="25875"/>
            </a:xfrm>
            <a:custGeom>
              <a:avLst/>
              <a:gdLst/>
              <a:ahLst/>
              <a:cxnLst/>
              <a:rect l="l" t="t" r="r" b="b"/>
              <a:pathLst>
                <a:path w="1337" h="1035" extrusionOk="0">
                  <a:moveTo>
                    <a:pt x="670" y="0"/>
                  </a:moveTo>
                  <a:cubicBezTo>
                    <a:pt x="2" y="0"/>
                    <a:pt x="1" y="1035"/>
                    <a:pt x="670" y="1035"/>
                  </a:cubicBezTo>
                  <a:cubicBezTo>
                    <a:pt x="1337" y="1035"/>
                    <a:pt x="1337" y="0"/>
                    <a:pt x="6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28"/>
            <p:cNvSpPr/>
            <p:nvPr/>
          </p:nvSpPr>
          <p:spPr>
            <a:xfrm>
              <a:off x="6573388" y="4864300"/>
              <a:ext cx="33425" cy="25925"/>
            </a:xfrm>
            <a:custGeom>
              <a:avLst/>
              <a:gdLst/>
              <a:ahLst/>
              <a:cxnLst/>
              <a:rect l="l" t="t" r="r" b="b"/>
              <a:pathLst>
                <a:path w="1337" h="1037" extrusionOk="0">
                  <a:moveTo>
                    <a:pt x="670" y="1"/>
                  </a:moveTo>
                  <a:cubicBezTo>
                    <a:pt x="3" y="1"/>
                    <a:pt x="0" y="1037"/>
                    <a:pt x="670" y="1037"/>
                  </a:cubicBezTo>
                  <a:cubicBezTo>
                    <a:pt x="1336" y="1037"/>
                    <a:pt x="1336" y="1"/>
                    <a:pt x="6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28"/>
            <p:cNvSpPr/>
            <p:nvPr/>
          </p:nvSpPr>
          <p:spPr>
            <a:xfrm>
              <a:off x="6775988" y="5037950"/>
              <a:ext cx="39150" cy="25900"/>
            </a:xfrm>
            <a:custGeom>
              <a:avLst/>
              <a:gdLst/>
              <a:ahLst/>
              <a:cxnLst/>
              <a:rect l="l" t="t" r="r" b="b"/>
              <a:pathLst>
                <a:path w="1566" h="1036" extrusionOk="0">
                  <a:moveTo>
                    <a:pt x="668" y="0"/>
                  </a:moveTo>
                  <a:cubicBezTo>
                    <a:pt x="0" y="0"/>
                    <a:pt x="0" y="1036"/>
                    <a:pt x="668" y="1036"/>
                  </a:cubicBezTo>
                  <a:lnTo>
                    <a:pt x="898" y="1036"/>
                  </a:lnTo>
                  <a:cubicBezTo>
                    <a:pt x="1565" y="1036"/>
                    <a:pt x="1565" y="0"/>
                    <a:pt x="8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28"/>
            <p:cNvSpPr/>
            <p:nvPr/>
          </p:nvSpPr>
          <p:spPr>
            <a:xfrm>
              <a:off x="6804913" y="4013575"/>
              <a:ext cx="33400" cy="25925"/>
            </a:xfrm>
            <a:custGeom>
              <a:avLst/>
              <a:gdLst/>
              <a:ahLst/>
              <a:cxnLst/>
              <a:rect l="l" t="t" r="r" b="b"/>
              <a:pathLst>
                <a:path w="1336" h="1037" extrusionOk="0">
                  <a:moveTo>
                    <a:pt x="666" y="1"/>
                  </a:moveTo>
                  <a:cubicBezTo>
                    <a:pt x="0" y="1"/>
                    <a:pt x="1" y="1036"/>
                    <a:pt x="667" y="1036"/>
                  </a:cubicBezTo>
                  <a:cubicBezTo>
                    <a:pt x="1335" y="1036"/>
                    <a:pt x="1335" y="1"/>
                    <a:pt x="667" y="1"/>
                  </a:cubicBezTo>
                  <a:cubicBezTo>
                    <a:pt x="667" y="1"/>
                    <a:pt x="666" y="1"/>
                    <a:pt x="6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28"/>
            <p:cNvSpPr/>
            <p:nvPr/>
          </p:nvSpPr>
          <p:spPr>
            <a:xfrm>
              <a:off x="6961838" y="4776125"/>
              <a:ext cx="66800" cy="51800"/>
            </a:xfrm>
            <a:custGeom>
              <a:avLst/>
              <a:gdLst/>
              <a:ahLst/>
              <a:cxnLst/>
              <a:rect l="l" t="t" r="r" b="b"/>
              <a:pathLst>
                <a:path w="2672" h="2072" extrusionOk="0">
                  <a:moveTo>
                    <a:pt x="1335" y="0"/>
                  </a:moveTo>
                  <a:cubicBezTo>
                    <a:pt x="3" y="0"/>
                    <a:pt x="1" y="2072"/>
                    <a:pt x="1335" y="2072"/>
                  </a:cubicBezTo>
                  <a:cubicBezTo>
                    <a:pt x="2668" y="2072"/>
                    <a:pt x="2671" y="0"/>
                    <a:pt x="13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28"/>
            <p:cNvSpPr/>
            <p:nvPr/>
          </p:nvSpPr>
          <p:spPr>
            <a:xfrm>
              <a:off x="7013238" y="4690675"/>
              <a:ext cx="33425" cy="25875"/>
            </a:xfrm>
            <a:custGeom>
              <a:avLst/>
              <a:gdLst/>
              <a:ahLst/>
              <a:cxnLst/>
              <a:rect l="l" t="t" r="r" b="b"/>
              <a:pathLst>
                <a:path w="1337" h="1035" extrusionOk="0">
                  <a:moveTo>
                    <a:pt x="670" y="1"/>
                  </a:moveTo>
                  <a:cubicBezTo>
                    <a:pt x="2" y="1"/>
                    <a:pt x="0" y="1035"/>
                    <a:pt x="670" y="1035"/>
                  </a:cubicBezTo>
                  <a:cubicBezTo>
                    <a:pt x="1336" y="1035"/>
                    <a:pt x="1336" y="1"/>
                    <a:pt x="6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1" name="Google Shape;1221;p28"/>
          <p:cNvGrpSpPr/>
          <p:nvPr/>
        </p:nvGrpSpPr>
        <p:grpSpPr>
          <a:xfrm>
            <a:off x="821200" y="2952525"/>
            <a:ext cx="1283225" cy="1233550"/>
            <a:chOff x="1415300" y="3922225"/>
            <a:chExt cx="1283225" cy="1233550"/>
          </a:xfrm>
        </p:grpSpPr>
        <p:sp>
          <p:nvSpPr>
            <p:cNvPr id="1222" name="Google Shape;1222;p28"/>
            <p:cNvSpPr/>
            <p:nvPr/>
          </p:nvSpPr>
          <p:spPr>
            <a:xfrm>
              <a:off x="1507100" y="4306500"/>
              <a:ext cx="691275" cy="691275"/>
            </a:xfrm>
            <a:custGeom>
              <a:avLst/>
              <a:gdLst/>
              <a:ahLst/>
              <a:cxnLst/>
              <a:rect l="l" t="t" r="r" b="b"/>
              <a:pathLst>
                <a:path w="27651" h="27651" extrusionOk="0">
                  <a:moveTo>
                    <a:pt x="13824" y="10480"/>
                  </a:moveTo>
                  <a:cubicBezTo>
                    <a:pt x="15275" y="10480"/>
                    <a:pt x="16612" y="11432"/>
                    <a:pt x="17036" y="12896"/>
                  </a:cubicBezTo>
                  <a:cubicBezTo>
                    <a:pt x="17549" y="14670"/>
                    <a:pt x="16528" y="16525"/>
                    <a:pt x="14752" y="17039"/>
                  </a:cubicBezTo>
                  <a:cubicBezTo>
                    <a:pt x="14442" y="17129"/>
                    <a:pt x="14130" y="17172"/>
                    <a:pt x="13822" y="17172"/>
                  </a:cubicBezTo>
                  <a:cubicBezTo>
                    <a:pt x="12373" y="17172"/>
                    <a:pt x="11036" y="16219"/>
                    <a:pt x="10611" y="14755"/>
                  </a:cubicBezTo>
                  <a:cubicBezTo>
                    <a:pt x="10098" y="12981"/>
                    <a:pt x="11119" y="11126"/>
                    <a:pt x="12893" y="10612"/>
                  </a:cubicBezTo>
                  <a:cubicBezTo>
                    <a:pt x="13203" y="10522"/>
                    <a:pt x="13516" y="10480"/>
                    <a:pt x="13824" y="10480"/>
                  </a:cubicBezTo>
                  <a:close/>
                  <a:moveTo>
                    <a:pt x="11921" y="0"/>
                  </a:moveTo>
                  <a:lnTo>
                    <a:pt x="8052" y="1119"/>
                  </a:lnTo>
                  <a:lnTo>
                    <a:pt x="9063" y="4613"/>
                  </a:lnTo>
                  <a:cubicBezTo>
                    <a:pt x="7824" y="5252"/>
                    <a:pt x="6752" y="6120"/>
                    <a:pt x="5885" y="7150"/>
                  </a:cubicBezTo>
                  <a:lnTo>
                    <a:pt x="2702" y="5396"/>
                  </a:lnTo>
                  <a:lnTo>
                    <a:pt x="759" y="8924"/>
                  </a:lnTo>
                  <a:lnTo>
                    <a:pt x="3943" y="10678"/>
                  </a:lnTo>
                  <a:cubicBezTo>
                    <a:pt x="3532" y="11961"/>
                    <a:pt x="3371" y="13331"/>
                    <a:pt x="3493" y="14720"/>
                  </a:cubicBezTo>
                  <a:lnTo>
                    <a:pt x="0" y="15731"/>
                  </a:lnTo>
                  <a:lnTo>
                    <a:pt x="1120" y="19598"/>
                  </a:lnTo>
                  <a:lnTo>
                    <a:pt x="4613" y="18588"/>
                  </a:lnTo>
                  <a:cubicBezTo>
                    <a:pt x="5252" y="19828"/>
                    <a:pt x="6120" y="20900"/>
                    <a:pt x="7151" y="21766"/>
                  </a:cubicBezTo>
                  <a:lnTo>
                    <a:pt x="5396" y="24948"/>
                  </a:lnTo>
                  <a:lnTo>
                    <a:pt x="8924" y="26892"/>
                  </a:lnTo>
                  <a:lnTo>
                    <a:pt x="10678" y="23709"/>
                  </a:lnTo>
                  <a:cubicBezTo>
                    <a:pt x="11680" y="24030"/>
                    <a:pt x="12736" y="24198"/>
                    <a:pt x="13812" y="24198"/>
                  </a:cubicBezTo>
                  <a:cubicBezTo>
                    <a:pt x="14113" y="24198"/>
                    <a:pt x="14416" y="24185"/>
                    <a:pt x="14720" y="24158"/>
                  </a:cubicBezTo>
                  <a:lnTo>
                    <a:pt x="15731" y="27650"/>
                  </a:lnTo>
                  <a:lnTo>
                    <a:pt x="19598" y="26532"/>
                  </a:lnTo>
                  <a:lnTo>
                    <a:pt x="18588" y="23039"/>
                  </a:lnTo>
                  <a:cubicBezTo>
                    <a:pt x="19828" y="22400"/>
                    <a:pt x="20900" y="21531"/>
                    <a:pt x="21765" y="20499"/>
                  </a:cubicBezTo>
                  <a:lnTo>
                    <a:pt x="24948" y="22254"/>
                  </a:lnTo>
                  <a:lnTo>
                    <a:pt x="26892" y="18726"/>
                  </a:lnTo>
                  <a:lnTo>
                    <a:pt x="23709" y="16971"/>
                  </a:lnTo>
                  <a:cubicBezTo>
                    <a:pt x="24117" y="15692"/>
                    <a:pt x="24279" y="14321"/>
                    <a:pt x="24158" y="12931"/>
                  </a:cubicBezTo>
                  <a:lnTo>
                    <a:pt x="27650" y="11920"/>
                  </a:lnTo>
                  <a:lnTo>
                    <a:pt x="26531" y="8053"/>
                  </a:lnTo>
                  <a:lnTo>
                    <a:pt x="23039" y="9063"/>
                  </a:lnTo>
                  <a:cubicBezTo>
                    <a:pt x="22400" y="7824"/>
                    <a:pt x="21531" y="6751"/>
                    <a:pt x="20500" y="5885"/>
                  </a:cubicBezTo>
                  <a:lnTo>
                    <a:pt x="22255" y="2703"/>
                  </a:lnTo>
                  <a:lnTo>
                    <a:pt x="18728" y="759"/>
                  </a:lnTo>
                  <a:lnTo>
                    <a:pt x="16973" y="3942"/>
                  </a:lnTo>
                  <a:cubicBezTo>
                    <a:pt x="15971" y="3622"/>
                    <a:pt x="14915" y="3453"/>
                    <a:pt x="13838" y="3453"/>
                  </a:cubicBezTo>
                  <a:cubicBezTo>
                    <a:pt x="13537" y="3453"/>
                    <a:pt x="13234" y="3466"/>
                    <a:pt x="12931" y="3493"/>
                  </a:cubicBezTo>
                  <a:lnTo>
                    <a:pt x="119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28"/>
            <p:cNvSpPr/>
            <p:nvPr/>
          </p:nvSpPr>
          <p:spPr>
            <a:xfrm>
              <a:off x="2070675" y="4007975"/>
              <a:ext cx="575750" cy="575750"/>
            </a:xfrm>
            <a:custGeom>
              <a:avLst/>
              <a:gdLst/>
              <a:ahLst/>
              <a:cxnLst/>
              <a:rect l="l" t="t" r="r" b="b"/>
              <a:pathLst>
                <a:path w="23030" h="23030" extrusionOk="0">
                  <a:moveTo>
                    <a:pt x="11512" y="8750"/>
                  </a:moveTo>
                  <a:cubicBezTo>
                    <a:pt x="12420" y="8750"/>
                    <a:pt x="13309" y="9196"/>
                    <a:pt x="13838" y="10015"/>
                  </a:cubicBezTo>
                  <a:cubicBezTo>
                    <a:pt x="14667" y="11299"/>
                    <a:pt x="14299" y="13011"/>
                    <a:pt x="13014" y="13840"/>
                  </a:cubicBezTo>
                  <a:cubicBezTo>
                    <a:pt x="12551" y="14139"/>
                    <a:pt x="12032" y="14282"/>
                    <a:pt x="11518" y="14282"/>
                  </a:cubicBezTo>
                  <a:cubicBezTo>
                    <a:pt x="10611" y="14282"/>
                    <a:pt x="9721" y="13835"/>
                    <a:pt x="9191" y="13016"/>
                  </a:cubicBezTo>
                  <a:cubicBezTo>
                    <a:pt x="8362" y="11734"/>
                    <a:pt x="8730" y="10021"/>
                    <a:pt x="10013" y="9193"/>
                  </a:cubicBezTo>
                  <a:cubicBezTo>
                    <a:pt x="10478" y="8893"/>
                    <a:pt x="10998" y="8750"/>
                    <a:pt x="11512" y="8750"/>
                  </a:cubicBezTo>
                  <a:close/>
                  <a:moveTo>
                    <a:pt x="12290" y="0"/>
                  </a:moveTo>
                  <a:lnTo>
                    <a:pt x="11657" y="2939"/>
                  </a:lnTo>
                  <a:cubicBezTo>
                    <a:pt x="11610" y="2938"/>
                    <a:pt x="11563" y="2938"/>
                    <a:pt x="11517" y="2938"/>
                  </a:cubicBezTo>
                  <a:cubicBezTo>
                    <a:pt x="10450" y="2938"/>
                    <a:pt x="9374" y="3137"/>
                    <a:pt x="8349" y="3545"/>
                  </a:cubicBezTo>
                  <a:lnTo>
                    <a:pt x="6718" y="1020"/>
                  </a:lnTo>
                  <a:lnTo>
                    <a:pt x="3921" y="2827"/>
                  </a:lnTo>
                  <a:lnTo>
                    <a:pt x="5552" y="5352"/>
                  </a:lnTo>
                  <a:cubicBezTo>
                    <a:pt x="4722" y="6154"/>
                    <a:pt x="4079" y="7095"/>
                    <a:pt x="3639" y="8118"/>
                  </a:cubicBezTo>
                  <a:lnTo>
                    <a:pt x="701" y="7485"/>
                  </a:lnTo>
                  <a:lnTo>
                    <a:pt x="1" y="10740"/>
                  </a:lnTo>
                  <a:lnTo>
                    <a:pt x="2940" y="11373"/>
                  </a:lnTo>
                  <a:cubicBezTo>
                    <a:pt x="2921" y="12486"/>
                    <a:pt x="3119" y="13610"/>
                    <a:pt x="3546" y="14680"/>
                  </a:cubicBezTo>
                  <a:lnTo>
                    <a:pt x="1021" y="16312"/>
                  </a:lnTo>
                  <a:lnTo>
                    <a:pt x="2828" y="19108"/>
                  </a:lnTo>
                  <a:lnTo>
                    <a:pt x="5353" y="17478"/>
                  </a:lnTo>
                  <a:cubicBezTo>
                    <a:pt x="6154" y="18308"/>
                    <a:pt x="7096" y="18951"/>
                    <a:pt x="8119" y="19390"/>
                  </a:cubicBezTo>
                  <a:lnTo>
                    <a:pt x="7486" y="22329"/>
                  </a:lnTo>
                  <a:lnTo>
                    <a:pt x="10741" y="23029"/>
                  </a:lnTo>
                  <a:lnTo>
                    <a:pt x="11374" y="20090"/>
                  </a:lnTo>
                  <a:cubicBezTo>
                    <a:pt x="11423" y="20090"/>
                    <a:pt x="11473" y="20091"/>
                    <a:pt x="11522" y="20091"/>
                  </a:cubicBezTo>
                  <a:cubicBezTo>
                    <a:pt x="12586" y="20091"/>
                    <a:pt x="13658" y="19892"/>
                    <a:pt x="14682" y="19484"/>
                  </a:cubicBezTo>
                  <a:lnTo>
                    <a:pt x="16312" y="22009"/>
                  </a:lnTo>
                  <a:lnTo>
                    <a:pt x="19110" y="20202"/>
                  </a:lnTo>
                  <a:lnTo>
                    <a:pt x="17479" y="17677"/>
                  </a:lnTo>
                  <a:cubicBezTo>
                    <a:pt x="18309" y="16876"/>
                    <a:pt x="18952" y="15934"/>
                    <a:pt x="19392" y="14912"/>
                  </a:cubicBezTo>
                  <a:lnTo>
                    <a:pt x="22330" y="15545"/>
                  </a:lnTo>
                  <a:lnTo>
                    <a:pt x="23029" y="12288"/>
                  </a:lnTo>
                  <a:lnTo>
                    <a:pt x="20091" y="11656"/>
                  </a:lnTo>
                  <a:cubicBezTo>
                    <a:pt x="20109" y="10544"/>
                    <a:pt x="19912" y="9419"/>
                    <a:pt x="19485" y="8348"/>
                  </a:cubicBezTo>
                  <a:lnTo>
                    <a:pt x="22010" y="6717"/>
                  </a:lnTo>
                  <a:lnTo>
                    <a:pt x="20203" y="3920"/>
                  </a:lnTo>
                  <a:lnTo>
                    <a:pt x="17678" y="5552"/>
                  </a:lnTo>
                  <a:cubicBezTo>
                    <a:pt x="16876" y="4722"/>
                    <a:pt x="15935" y="4079"/>
                    <a:pt x="14912" y="3639"/>
                  </a:cubicBezTo>
                  <a:lnTo>
                    <a:pt x="15545" y="701"/>
                  </a:lnTo>
                  <a:lnTo>
                    <a:pt x="1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28"/>
            <p:cNvSpPr/>
            <p:nvPr/>
          </p:nvSpPr>
          <p:spPr>
            <a:xfrm>
              <a:off x="2199950" y="4582550"/>
              <a:ext cx="447875" cy="447850"/>
            </a:xfrm>
            <a:custGeom>
              <a:avLst/>
              <a:gdLst/>
              <a:ahLst/>
              <a:cxnLst/>
              <a:rect l="l" t="t" r="r" b="b"/>
              <a:pathLst>
                <a:path w="17915" h="17914" extrusionOk="0">
                  <a:moveTo>
                    <a:pt x="8957" y="6809"/>
                  </a:moveTo>
                  <a:cubicBezTo>
                    <a:pt x="10033" y="6809"/>
                    <a:pt x="10962" y="7615"/>
                    <a:pt x="11088" y="8711"/>
                  </a:cubicBezTo>
                  <a:cubicBezTo>
                    <a:pt x="11224" y="9889"/>
                    <a:pt x="10379" y="10955"/>
                    <a:pt x="9201" y="11090"/>
                  </a:cubicBezTo>
                  <a:cubicBezTo>
                    <a:pt x="9117" y="11099"/>
                    <a:pt x="9034" y="11104"/>
                    <a:pt x="8952" y="11104"/>
                  </a:cubicBezTo>
                  <a:cubicBezTo>
                    <a:pt x="7877" y="11104"/>
                    <a:pt x="6948" y="10297"/>
                    <a:pt x="6823" y="9203"/>
                  </a:cubicBezTo>
                  <a:cubicBezTo>
                    <a:pt x="6687" y="8024"/>
                    <a:pt x="7531" y="6959"/>
                    <a:pt x="8710" y="6824"/>
                  </a:cubicBezTo>
                  <a:cubicBezTo>
                    <a:pt x="8793" y="6814"/>
                    <a:pt x="8876" y="6809"/>
                    <a:pt x="8957" y="6809"/>
                  </a:cubicBezTo>
                  <a:close/>
                  <a:moveTo>
                    <a:pt x="9227" y="0"/>
                  </a:moveTo>
                  <a:lnTo>
                    <a:pt x="6659" y="297"/>
                  </a:lnTo>
                  <a:lnTo>
                    <a:pt x="6926" y="2616"/>
                  </a:lnTo>
                  <a:cubicBezTo>
                    <a:pt x="6073" y="2889"/>
                    <a:pt x="5301" y="3324"/>
                    <a:pt x="4643" y="3885"/>
                  </a:cubicBezTo>
                  <a:lnTo>
                    <a:pt x="2815" y="2434"/>
                  </a:lnTo>
                  <a:lnTo>
                    <a:pt x="1208" y="4459"/>
                  </a:lnTo>
                  <a:lnTo>
                    <a:pt x="3036" y="5910"/>
                  </a:lnTo>
                  <a:cubicBezTo>
                    <a:pt x="2639" y="6678"/>
                    <a:pt x="2391" y="7529"/>
                    <a:pt x="2321" y="8421"/>
                  </a:cubicBezTo>
                  <a:lnTo>
                    <a:pt x="1" y="8688"/>
                  </a:lnTo>
                  <a:lnTo>
                    <a:pt x="296" y="11257"/>
                  </a:lnTo>
                  <a:lnTo>
                    <a:pt x="2617" y="10989"/>
                  </a:lnTo>
                  <a:cubicBezTo>
                    <a:pt x="2889" y="11841"/>
                    <a:pt x="3324" y="12613"/>
                    <a:pt x="3885" y="13272"/>
                  </a:cubicBezTo>
                  <a:lnTo>
                    <a:pt x="2434" y="15100"/>
                  </a:lnTo>
                  <a:lnTo>
                    <a:pt x="4460" y="16707"/>
                  </a:lnTo>
                  <a:lnTo>
                    <a:pt x="5909" y="14879"/>
                  </a:lnTo>
                  <a:cubicBezTo>
                    <a:pt x="6678" y="15275"/>
                    <a:pt x="7528" y="15523"/>
                    <a:pt x="8421" y="15594"/>
                  </a:cubicBezTo>
                  <a:lnTo>
                    <a:pt x="8688" y="17914"/>
                  </a:lnTo>
                  <a:lnTo>
                    <a:pt x="11256" y="17618"/>
                  </a:lnTo>
                  <a:lnTo>
                    <a:pt x="10989" y="15298"/>
                  </a:lnTo>
                  <a:cubicBezTo>
                    <a:pt x="11842" y="15026"/>
                    <a:pt x="12613" y="14590"/>
                    <a:pt x="13272" y="14030"/>
                  </a:cubicBezTo>
                  <a:lnTo>
                    <a:pt x="15099" y="15480"/>
                  </a:lnTo>
                  <a:lnTo>
                    <a:pt x="16706" y="13455"/>
                  </a:lnTo>
                  <a:lnTo>
                    <a:pt x="14878" y="12005"/>
                  </a:lnTo>
                  <a:cubicBezTo>
                    <a:pt x="15273" y="11235"/>
                    <a:pt x="15523" y="10386"/>
                    <a:pt x="15594" y="9493"/>
                  </a:cubicBezTo>
                  <a:lnTo>
                    <a:pt x="17914" y="9226"/>
                  </a:lnTo>
                  <a:lnTo>
                    <a:pt x="17617" y="6657"/>
                  </a:lnTo>
                  <a:lnTo>
                    <a:pt x="15298" y="6925"/>
                  </a:lnTo>
                  <a:cubicBezTo>
                    <a:pt x="15026" y="6073"/>
                    <a:pt x="14589" y="5301"/>
                    <a:pt x="14030" y="4643"/>
                  </a:cubicBezTo>
                  <a:lnTo>
                    <a:pt x="15480" y="2815"/>
                  </a:lnTo>
                  <a:lnTo>
                    <a:pt x="13455" y="1209"/>
                  </a:lnTo>
                  <a:lnTo>
                    <a:pt x="12004" y="3037"/>
                  </a:lnTo>
                  <a:cubicBezTo>
                    <a:pt x="11237" y="2640"/>
                    <a:pt x="10386" y="2391"/>
                    <a:pt x="9493" y="2320"/>
                  </a:cubicBezTo>
                  <a:lnTo>
                    <a:pt x="92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28"/>
            <p:cNvSpPr/>
            <p:nvPr/>
          </p:nvSpPr>
          <p:spPr>
            <a:xfrm>
              <a:off x="1507100" y="4313125"/>
              <a:ext cx="672325" cy="684625"/>
            </a:xfrm>
            <a:custGeom>
              <a:avLst/>
              <a:gdLst/>
              <a:ahLst/>
              <a:cxnLst/>
              <a:rect l="l" t="t" r="r" b="b"/>
              <a:pathLst>
                <a:path w="26893" h="27385" extrusionOk="0">
                  <a:moveTo>
                    <a:pt x="11000" y="1"/>
                  </a:moveTo>
                  <a:lnTo>
                    <a:pt x="8052" y="853"/>
                  </a:lnTo>
                  <a:lnTo>
                    <a:pt x="9063" y="4346"/>
                  </a:lnTo>
                  <a:cubicBezTo>
                    <a:pt x="7824" y="4985"/>
                    <a:pt x="6752" y="5854"/>
                    <a:pt x="5885" y="6884"/>
                  </a:cubicBezTo>
                  <a:lnTo>
                    <a:pt x="2702" y="5130"/>
                  </a:lnTo>
                  <a:lnTo>
                    <a:pt x="759" y="8658"/>
                  </a:lnTo>
                  <a:lnTo>
                    <a:pt x="3943" y="10412"/>
                  </a:lnTo>
                  <a:cubicBezTo>
                    <a:pt x="3532" y="11694"/>
                    <a:pt x="3371" y="13065"/>
                    <a:pt x="3493" y="14454"/>
                  </a:cubicBezTo>
                  <a:lnTo>
                    <a:pt x="0" y="15465"/>
                  </a:lnTo>
                  <a:lnTo>
                    <a:pt x="1120" y="19332"/>
                  </a:lnTo>
                  <a:lnTo>
                    <a:pt x="4613" y="18322"/>
                  </a:lnTo>
                  <a:cubicBezTo>
                    <a:pt x="5252" y="19562"/>
                    <a:pt x="6120" y="20634"/>
                    <a:pt x="7151" y="21499"/>
                  </a:cubicBezTo>
                  <a:lnTo>
                    <a:pt x="5396" y="24682"/>
                  </a:lnTo>
                  <a:lnTo>
                    <a:pt x="8924" y="26626"/>
                  </a:lnTo>
                  <a:lnTo>
                    <a:pt x="10678" y="23443"/>
                  </a:lnTo>
                  <a:cubicBezTo>
                    <a:pt x="11681" y="23763"/>
                    <a:pt x="12739" y="23931"/>
                    <a:pt x="13817" y="23931"/>
                  </a:cubicBezTo>
                  <a:cubicBezTo>
                    <a:pt x="14116" y="23931"/>
                    <a:pt x="14418" y="23918"/>
                    <a:pt x="14720" y="23892"/>
                  </a:cubicBezTo>
                  <a:lnTo>
                    <a:pt x="15731" y="27384"/>
                  </a:lnTo>
                  <a:lnTo>
                    <a:pt x="19598" y="26265"/>
                  </a:lnTo>
                  <a:lnTo>
                    <a:pt x="18588" y="22773"/>
                  </a:lnTo>
                  <a:cubicBezTo>
                    <a:pt x="19828" y="22134"/>
                    <a:pt x="20900" y="21265"/>
                    <a:pt x="21765" y="20234"/>
                  </a:cubicBezTo>
                  <a:lnTo>
                    <a:pt x="24948" y="21989"/>
                  </a:lnTo>
                  <a:lnTo>
                    <a:pt x="26892" y="18461"/>
                  </a:lnTo>
                  <a:lnTo>
                    <a:pt x="25866" y="17896"/>
                  </a:lnTo>
                  <a:cubicBezTo>
                    <a:pt x="24975" y="18290"/>
                    <a:pt x="23972" y="18462"/>
                    <a:pt x="22932" y="18462"/>
                  </a:cubicBezTo>
                  <a:cubicBezTo>
                    <a:pt x="20463" y="18462"/>
                    <a:pt x="17780" y="17493"/>
                    <a:pt x="15862" y="16211"/>
                  </a:cubicBezTo>
                  <a:cubicBezTo>
                    <a:pt x="15540" y="16459"/>
                    <a:pt x="15169" y="16655"/>
                    <a:pt x="14755" y="16774"/>
                  </a:cubicBezTo>
                  <a:cubicBezTo>
                    <a:pt x="14445" y="16864"/>
                    <a:pt x="14132" y="16907"/>
                    <a:pt x="13824" y="16907"/>
                  </a:cubicBezTo>
                  <a:cubicBezTo>
                    <a:pt x="12373" y="16907"/>
                    <a:pt x="11036" y="15955"/>
                    <a:pt x="10613" y="14490"/>
                  </a:cubicBezTo>
                  <a:cubicBezTo>
                    <a:pt x="10232" y="13176"/>
                    <a:pt x="10695" y="11817"/>
                    <a:pt x="11684" y="10994"/>
                  </a:cubicBezTo>
                  <a:cubicBezTo>
                    <a:pt x="10320" y="7627"/>
                    <a:pt x="10418" y="3703"/>
                    <a:pt x="11000" y="1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28"/>
            <p:cNvSpPr/>
            <p:nvPr/>
          </p:nvSpPr>
          <p:spPr>
            <a:xfrm>
              <a:off x="2070650" y="4042050"/>
              <a:ext cx="477750" cy="541700"/>
            </a:xfrm>
            <a:custGeom>
              <a:avLst/>
              <a:gdLst/>
              <a:ahLst/>
              <a:cxnLst/>
              <a:rect l="l" t="t" r="r" b="b"/>
              <a:pathLst>
                <a:path w="19110" h="21668" extrusionOk="0">
                  <a:moveTo>
                    <a:pt x="6187" y="0"/>
                  </a:moveTo>
                  <a:lnTo>
                    <a:pt x="3921" y="1465"/>
                  </a:lnTo>
                  <a:lnTo>
                    <a:pt x="5552" y="3990"/>
                  </a:lnTo>
                  <a:cubicBezTo>
                    <a:pt x="4722" y="4792"/>
                    <a:pt x="4079" y="5734"/>
                    <a:pt x="3639" y="6756"/>
                  </a:cubicBezTo>
                  <a:lnTo>
                    <a:pt x="701" y="6123"/>
                  </a:lnTo>
                  <a:lnTo>
                    <a:pt x="0" y="9379"/>
                  </a:lnTo>
                  <a:lnTo>
                    <a:pt x="2940" y="10012"/>
                  </a:lnTo>
                  <a:cubicBezTo>
                    <a:pt x="2921" y="11124"/>
                    <a:pt x="3119" y="12249"/>
                    <a:pt x="3546" y="13320"/>
                  </a:cubicBezTo>
                  <a:lnTo>
                    <a:pt x="1021" y="14950"/>
                  </a:lnTo>
                  <a:lnTo>
                    <a:pt x="2828" y="17748"/>
                  </a:lnTo>
                  <a:lnTo>
                    <a:pt x="5353" y="16116"/>
                  </a:lnTo>
                  <a:cubicBezTo>
                    <a:pt x="6154" y="16946"/>
                    <a:pt x="7096" y="17589"/>
                    <a:pt x="8119" y="18029"/>
                  </a:cubicBezTo>
                  <a:lnTo>
                    <a:pt x="7486" y="20967"/>
                  </a:lnTo>
                  <a:lnTo>
                    <a:pt x="10741" y="21667"/>
                  </a:lnTo>
                  <a:lnTo>
                    <a:pt x="11374" y="18729"/>
                  </a:lnTo>
                  <a:cubicBezTo>
                    <a:pt x="11421" y="18729"/>
                    <a:pt x="11467" y="18730"/>
                    <a:pt x="11514" y="18730"/>
                  </a:cubicBezTo>
                  <a:cubicBezTo>
                    <a:pt x="12580" y="18730"/>
                    <a:pt x="13655" y="18531"/>
                    <a:pt x="14682" y="18123"/>
                  </a:cubicBezTo>
                  <a:lnTo>
                    <a:pt x="16312" y="20648"/>
                  </a:lnTo>
                  <a:lnTo>
                    <a:pt x="19110" y="18841"/>
                  </a:lnTo>
                  <a:lnTo>
                    <a:pt x="17479" y="16316"/>
                  </a:lnTo>
                  <a:cubicBezTo>
                    <a:pt x="17946" y="15866"/>
                    <a:pt x="18345" y="15367"/>
                    <a:pt x="18691" y="14838"/>
                  </a:cubicBezTo>
                  <a:lnTo>
                    <a:pt x="18691" y="14838"/>
                  </a:lnTo>
                  <a:cubicBezTo>
                    <a:pt x="18461" y="14851"/>
                    <a:pt x="18229" y="14858"/>
                    <a:pt x="17995" y="14858"/>
                  </a:cubicBezTo>
                  <a:cubicBezTo>
                    <a:pt x="16290" y="14858"/>
                    <a:pt x="14496" y="14490"/>
                    <a:pt x="12643" y="13679"/>
                  </a:cubicBezTo>
                  <a:cubicBezTo>
                    <a:pt x="12096" y="13439"/>
                    <a:pt x="11594" y="13169"/>
                    <a:pt x="11123" y="12880"/>
                  </a:cubicBezTo>
                  <a:cubicBezTo>
                    <a:pt x="10360" y="12770"/>
                    <a:pt x="9643" y="12355"/>
                    <a:pt x="9192" y="11655"/>
                  </a:cubicBezTo>
                  <a:cubicBezTo>
                    <a:pt x="9069" y="11465"/>
                    <a:pt x="8980" y="11262"/>
                    <a:pt x="8909" y="11056"/>
                  </a:cubicBezTo>
                  <a:cubicBezTo>
                    <a:pt x="6264" y="8161"/>
                    <a:pt x="5670" y="4072"/>
                    <a:pt x="6187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28"/>
            <p:cNvSpPr/>
            <p:nvPr/>
          </p:nvSpPr>
          <p:spPr>
            <a:xfrm>
              <a:off x="2199900" y="4643375"/>
              <a:ext cx="409100" cy="387000"/>
            </a:xfrm>
            <a:custGeom>
              <a:avLst/>
              <a:gdLst/>
              <a:ahLst/>
              <a:cxnLst/>
              <a:rect l="l" t="t" r="r" b="b"/>
              <a:pathLst>
                <a:path w="16364" h="15480" extrusionOk="0">
                  <a:moveTo>
                    <a:pt x="2815" y="0"/>
                  </a:moveTo>
                  <a:lnTo>
                    <a:pt x="1208" y="2025"/>
                  </a:lnTo>
                  <a:lnTo>
                    <a:pt x="3036" y="3475"/>
                  </a:lnTo>
                  <a:cubicBezTo>
                    <a:pt x="2639" y="4244"/>
                    <a:pt x="2391" y="5094"/>
                    <a:pt x="2320" y="5987"/>
                  </a:cubicBezTo>
                  <a:lnTo>
                    <a:pt x="0" y="6254"/>
                  </a:lnTo>
                  <a:lnTo>
                    <a:pt x="296" y="8822"/>
                  </a:lnTo>
                  <a:lnTo>
                    <a:pt x="2616" y="8555"/>
                  </a:lnTo>
                  <a:cubicBezTo>
                    <a:pt x="2888" y="9407"/>
                    <a:pt x="3324" y="10179"/>
                    <a:pt x="3884" y="10837"/>
                  </a:cubicBezTo>
                  <a:lnTo>
                    <a:pt x="2434" y="12665"/>
                  </a:lnTo>
                  <a:lnTo>
                    <a:pt x="4458" y="14272"/>
                  </a:lnTo>
                  <a:lnTo>
                    <a:pt x="5909" y="12444"/>
                  </a:lnTo>
                  <a:cubicBezTo>
                    <a:pt x="6677" y="12840"/>
                    <a:pt x="7528" y="13089"/>
                    <a:pt x="8420" y="13160"/>
                  </a:cubicBezTo>
                  <a:lnTo>
                    <a:pt x="8687" y="15480"/>
                  </a:lnTo>
                  <a:lnTo>
                    <a:pt x="11255" y="15183"/>
                  </a:lnTo>
                  <a:lnTo>
                    <a:pt x="10988" y="12864"/>
                  </a:lnTo>
                  <a:cubicBezTo>
                    <a:pt x="11840" y="12592"/>
                    <a:pt x="12612" y="12156"/>
                    <a:pt x="13271" y="11595"/>
                  </a:cubicBezTo>
                  <a:lnTo>
                    <a:pt x="15099" y="13046"/>
                  </a:lnTo>
                  <a:lnTo>
                    <a:pt x="16364" y="11452"/>
                  </a:lnTo>
                  <a:cubicBezTo>
                    <a:pt x="13951" y="11028"/>
                    <a:pt x="11528" y="10039"/>
                    <a:pt x="9544" y="8583"/>
                  </a:cubicBezTo>
                  <a:cubicBezTo>
                    <a:pt x="9432" y="8614"/>
                    <a:pt x="9321" y="8643"/>
                    <a:pt x="9203" y="8657"/>
                  </a:cubicBezTo>
                  <a:cubicBezTo>
                    <a:pt x="9120" y="8666"/>
                    <a:pt x="9037" y="8671"/>
                    <a:pt x="8955" y="8671"/>
                  </a:cubicBezTo>
                  <a:cubicBezTo>
                    <a:pt x="7879" y="8671"/>
                    <a:pt x="6950" y="7865"/>
                    <a:pt x="6825" y="6770"/>
                  </a:cubicBezTo>
                  <a:cubicBezTo>
                    <a:pt x="6791" y="6496"/>
                    <a:pt x="6818" y="6229"/>
                    <a:pt x="6885" y="5978"/>
                  </a:cubicBezTo>
                  <a:cubicBezTo>
                    <a:pt x="5842" y="4576"/>
                    <a:pt x="5166" y="2953"/>
                    <a:pt x="5032" y="1150"/>
                  </a:cubicBezTo>
                  <a:cubicBezTo>
                    <a:pt x="4900" y="1247"/>
                    <a:pt x="4767" y="1345"/>
                    <a:pt x="4643" y="1451"/>
                  </a:cubicBezTo>
                  <a:lnTo>
                    <a:pt x="2815" y="0"/>
                  </a:ln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28"/>
            <p:cNvSpPr/>
            <p:nvPr/>
          </p:nvSpPr>
          <p:spPr>
            <a:xfrm>
              <a:off x="1918350" y="3947725"/>
              <a:ext cx="30875" cy="28700"/>
            </a:xfrm>
            <a:custGeom>
              <a:avLst/>
              <a:gdLst/>
              <a:ahLst/>
              <a:cxnLst/>
              <a:rect l="l" t="t" r="r" b="b"/>
              <a:pathLst>
                <a:path w="1235" h="1148" extrusionOk="0">
                  <a:moveTo>
                    <a:pt x="618" y="0"/>
                  </a:moveTo>
                  <a:cubicBezTo>
                    <a:pt x="341" y="0"/>
                    <a:pt x="97" y="200"/>
                    <a:pt x="51" y="482"/>
                  </a:cubicBezTo>
                  <a:cubicBezTo>
                    <a:pt x="0" y="795"/>
                    <a:pt x="212" y="1089"/>
                    <a:pt x="525" y="1140"/>
                  </a:cubicBezTo>
                  <a:cubicBezTo>
                    <a:pt x="556" y="1145"/>
                    <a:pt x="588" y="1148"/>
                    <a:pt x="619" y="1148"/>
                  </a:cubicBezTo>
                  <a:cubicBezTo>
                    <a:pt x="895" y="1148"/>
                    <a:pt x="1138" y="948"/>
                    <a:pt x="1183" y="667"/>
                  </a:cubicBezTo>
                  <a:cubicBezTo>
                    <a:pt x="1235" y="354"/>
                    <a:pt x="1022" y="59"/>
                    <a:pt x="710" y="8"/>
                  </a:cubicBezTo>
                  <a:cubicBezTo>
                    <a:pt x="679" y="3"/>
                    <a:pt x="648" y="0"/>
                    <a:pt x="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28"/>
            <p:cNvSpPr/>
            <p:nvPr/>
          </p:nvSpPr>
          <p:spPr>
            <a:xfrm>
              <a:off x="1415300" y="4850025"/>
              <a:ext cx="50900" cy="50900"/>
            </a:xfrm>
            <a:custGeom>
              <a:avLst/>
              <a:gdLst/>
              <a:ahLst/>
              <a:cxnLst/>
              <a:rect l="l" t="t" r="r" b="b"/>
              <a:pathLst>
                <a:path w="2036" h="2036" extrusionOk="0">
                  <a:moveTo>
                    <a:pt x="1018" y="0"/>
                  </a:moveTo>
                  <a:cubicBezTo>
                    <a:pt x="456" y="0"/>
                    <a:pt x="0" y="456"/>
                    <a:pt x="0" y="1018"/>
                  </a:cubicBezTo>
                  <a:cubicBezTo>
                    <a:pt x="0" y="1580"/>
                    <a:pt x="456" y="2035"/>
                    <a:pt x="1018" y="2035"/>
                  </a:cubicBezTo>
                  <a:cubicBezTo>
                    <a:pt x="1579" y="2035"/>
                    <a:pt x="2035" y="1580"/>
                    <a:pt x="2035" y="1018"/>
                  </a:cubicBezTo>
                  <a:cubicBezTo>
                    <a:pt x="2035" y="456"/>
                    <a:pt x="1579" y="0"/>
                    <a:pt x="10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28"/>
            <p:cNvSpPr/>
            <p:nvPr/>
          </p:nvSpPr>
          <p:spPr>
            <a:xfrm>
              <a:off x="2556750" y="3922225"/>
              <a:ext cx="50900" cy="50900"/>
            </a:xfrm>
            <a:custGeom>
              <a:avLst/>
              <a:gdLst/>
              <a:ahLst/>
              <a:cxnLst/>
              <a:rect l="l" t="t" r="r" b="b"/>
              <a:pathLst>
                <a:path w="2036" h="2036" extrusionOk="0">
                  <a:moveTo>
                    <a:pt x="1018" y="1"/>
                  </a:moveTo>
                  <a:cubicBezTo>
                    <a:pt x="456" y="1"/>
                    <a:pt x="0" y="456"/>
                    <a:pt x="0" y="1018"/>
                  </a:cubicBezTo>
                  <a:cubicBezTo>
                    <a:pt x="0" y="1580"/>
                    <a:pt x="456" y="2036"/>
                    <a:pt x="1018" y="2036"/>
                  </a:cubicBezTo>
                  <a:cubicBezTo>
                    <a:pt x="1579" y="2036"/>
                    <a:pt x="2035" y="1580"/>
                    <a:pt x="2035" y="1018"/>
                  </a:cubicBezTo>
                  <a:cubicBezTo>
                    <a:pt x="2035" y="456"/>
                    <a:pt x="1579" y="1"/>
                    <a:pt x="10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28"/>
            <p:cNvSpPr/>
            <p:nvPr/>
          </p:nvSpPr>
          <p:spPr>
            <a:xfrm>
              <a:off x="1773100" y="5104850"/>
              <a:ext cx="57725" cy="50925"/>
            </a:xfrm>
            <a:custGeom>
              <a:avLst/>
              <a:gdLst/>
              <a:ahLst/>
              <a:cxnLst/>
              <a:rect l="l" t="t" r="r" b="b"/>
              <a:pathLst>
                <a:path w="2309" h="2037" extrusionOk="0">
                  <a:moveTo>
                    <a:pt x="1155" y="1"/>
                  </a:moveTo>
                  <a:cubicBezTo>
                    <a:pt x="754" y="1"/>
                    <a:pt x="374" y="240"/>
                    <a:pt x="213" y="634"/>
                  </a:cubicBezTo>
                  <a:cubicBezTo>
                    <a:pt x="0" y="1154"/>
                    <a:pt x="250" y="1748"/>
                    <a:pt x="770" y="1960"/>
                  </a:cubicBezTo>
                  <a:cubicBezTo>
                    <a:pt x="896" y="2012"/>
                    <a:pt x="1026" y="2036"/>
                    <a:pt x="1154" y="2036"/>
                  </a:cubicBezTo>
                  <a:cubicBezTo>
                    <a:pt x="1555" y="2036"/>
                    <a:pt x="1936" y="1797"/>
                    <a:pt x="2096" y="1403"/>
                  </a:cubicBezTo>
                  <a:cubicBezTo>
                    <a:pt x="2309" y="883"/>
                    <a:pt x="2059" y="289"/>
                    <a:pt x="1539" y="77"/>
                  </a:cubicBezTo>
                  <a:cubicBezTo>
                    <a:pt x="1413" y="25"/>
                    <a:pt x="1283" y="1"/>
                    <a:pt x="1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28"/>
            <p:cNvSpPr/>
            <p:nvPr/>
          </p:nvSpPr>
          <p:spPr>
            <a:xfrm>
              <a:off x="2123025" y="4983425"/>
              <a:ext cx="28700" cy="28700"/>
            </a:xfrm>
            <a:custGeom>
              <a:avLst/>
              <a:gdLst/>
              <a:ahLst/>
              <a:cxnLst/>
              <a:rect l="l" t="t" r="r" b="b"/>
              <a:pathLst>
                <a:path w="1148" h="1148" extrusionOk="0">
                  <a:moveTo>
                    <a:pt x="574" y="1"/>
                  </a:moveTo>
                  <a:cubicBezTo>
                    <a:pt x="258" y="1"/>
                    <a:pt x="0" y="258"/>
                    <a:pt x="0" y="574"/>
                  </a:cubicBezTo>
                  <a:cubicBezTo>
                    <a:pt x="0" y="892"/>
                    <a:pt x="258" y="1148"/>
                    <a:pt x="574" y="1148"/>
                  </a:cubicBezTo>
                  <a:cubicBezTo>
                    <a:pt x="890" y="1148"/>
                    <a:pt x="1148" y="892"/>
                    <a:pt x="1148" y="574"/>
                  </a:cubicBezTo>
                  <a:cubicBezTo>
                    <a:pt x="1148" y="258"/>
                    <a:pt x="890" y="1"/>
                    <a:pt x="5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28"/>
            <p:cNvSpPr/>
            <p:nvPr/>
          </p:nvSpPr>
          <p:spPr>
            <a:xfrm>
              <a:off x="1614775" y="4268800"/>
              <a:ext cx="28675" cy="28700"/>
            </a:xfrm>
            <a:custGeom>
              <a:avLst/>
              <a:gdLst/>
              <a:ahLst/>
              <a:cxnLst/>
              <a:rect l="l" t="t" r="r" b="b"/>
              <a:pathLst>
                <a:path w="1147" h="1148" extrusionOk="0">
                  <a:moveTo>
                    <a:pt x="574" y="1"/>
                  </a:moveTo>
                  <a:cubicBezTo>
                    <a:pt x="256" y="1"/>
                    <a:pt x="0" y="258"/>
                    <a:pt x="0" y="574"/>
                  </a:cubicBezTo>
                  <a:cubicBezTo>
                    <a:pt x="0" y="892"/>
                    <a:pt x="256" y="1148"/>
                    <a:pt x="574" y="1148"/>
                  </a:cubicBezTo>
                  <a:cubicBezTo>
                    <a:pt x="890" y="1148"/>
                    <a:pt x="1146" y="892"/>
                    <a:pt x="1146" y="574"/>
                  </a:cubicBezTo>
                  <a:cubicBezTo>
                    <a:pt x="1146" y="258"/>
                    <a:pt x="890" y="1"/>
                    <a:pt x="5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28"/>
            <p:cNvSpPr/>
            <p:nvPr/>
          </p:nvSpPr>
          <p:spPr>
            <a:xfrm>
              <a:off x="2669825" y="4497775"/>
              <a:ext cx="28700" cy="28700"/>
            </a:xfrm>
            <a:custGeom>
              <a:avLst/>
              <a:gdLst/>
              <a:ahLst/>
              <a:cxnLst/>
              <a:rect l="l" t="t" r="r" b="b"/>
              <a:pathLst>
                <a:path w="1148" h="1148" extrusionOk="0">
                  <a:moveTo>
                    <a:pt x="574" y="0"/>
                  </a:moveTo>
                  <a:cubicBezTo>
                    <a:pt x="258" y="0"/>
                    <a:pt x="1" y="256"/>
                    <a:pt x="1" y="574"/>
                  </a:cubicBezTo>
                  <a:cubicBezTo>
                    <a:pt x="1" y="890"/>
                    <a:pt x="258" y="1147"/>
                    <a:pt x="574" y="1147"/>
                  </a:cubicBezTo>
                  <a:cubicBezTo>
                    <a:pt x="890" y="1147"/>
                    <a:pt x="1148" y="890"/>
                    <a:pt x="1148" y="574"/>
                  </a:cubicBezTo>
                  <a:cubicBezTo>
                    <a:pt x="1148" y="256"/>
                    <a:pt x="890" y="0"/>
                    <a:pt x="5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28"/>
            <p:cNvSpPr/>
            <p:nvPr/>
          </p:nvSpPr>
          <p:spPr>
            <a:xfrm>
              <a:off x="2387725" y="4108525"/>
              <a:ext cx="105700" cy="70675"/>
            </a:xfrm>
            <a:custGeom>
              <a:avLst/>
              <a:gdLst/>
              <a:ahLst/>
              <a:cxnLst/>
              <a:rect l="l" t="t" r="r" b="b"/>
              <a:pathLst>
                <a:path w="4228" h="2827" extrusionOk="0">
                  <a:moveTo>
                    <a:pt x="763" y="1"/>
                  </a:moveTo>
                  <a:cubicBezTo>
                    <a:pt x="199" y="1"/>
                    <a:pt x="1" y="896"/>
                    <a:pt x="620" y="1049"/>
                  </a:cubicBezTo>
                  <a:cubicBezTo>
                    <a:pt x="1634" y="1300"/>
                    <a:pt x="2478" y="1842"/>
                    <a:pt x="3141" y="2646"/>
                  </a:cubicBezTo>
                  <a:cubicBezTo>
                    <a:pt x="3246" y="2773"/>
                    <a:pt x="3369" y="2826"/>
                    <a:pt x="3490" y="2826"/>
                  </a:cubicBezTo>
                  <a:cubicBezTo>
                    <a:pt x="3872" y="2826"/>
                    <a:pt x="4228" y="2291"/>
                    <a:pt x="3897" y="1890"/>
                  </a:cubicBezTo>
                  <a:cubicBezTo>
                    <a:pt x="3125" y="954"/>
                    <a:pt x="2080" y="309"/>
                    <a:pt x="904" y="18"/>
                  </a:cubicBezTo>
                  <a:cubicBezTo>
                    <a:pt x="855" y="6"/>
                    <a:pt x="808" y="1"/>
                    <a:pt x="7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28"/>
            <p:cNvSpPr/>
            <p:nvPr/>
          </p:nvSpPr>
          <p:spPr>
            <a:xfrm>
              <a:off x="2481100" y="4185075"/>
              <a:ext cx="60975" cy="161075"/>
            </a:xfrm>
            <a:custGeom>
              <a:avLst/>
              <a:gdLst/>
              <a:ahLst/>
              <a:cxnLst/>
              <a:rect l="l" t="t" r="r" b="b"/>
              <a:pathLst>
                <a:path w="2439" h="6443" extrusionOk="0">
                  <a:moveTo>
                    <a:pt x="744" y="1"/>
                  </a:moveTo>
                  <a:cubicBezTo>
                    <a:pt x="370" y="1"/>
                    <a:pt x="1" y="383"/>
                    <a:pt x="262" y="787"/>
                  </a:cubicBezTo>
                  <a:cubicBezTo>
                    <a:pt x="1222" y="2271"/>
                    <a:pt x="1347" y="4052"/>
                    <a:pt x="546" y="5633"/>
                  </a:cubicBezTo>
                  <a:cubicBezTo>
                    <a:pt x="333" y="6054"/>
                    <a:pt x="704" y="6442"/>
                    <a:pt x="1057" y="6442"/>
                  </a:cubicBezTo>
                  <a:cubicBezTo>
                    <a:pt x="1216" y="6442"/>
                    <a:pt x="1372" y="6363"/>
                    <a:pt x="1468" y="6173"/>
                  </a:cubicBezTo>
                  <a:cubicBezTo>
                    <a:pt x="2439" y="4258"/>
                    <a:pt x="2355" y="2058"/>
                    <a:pt x="1184" y="248"/>
                  </a:cubicBezTo>
                  <a:cubicBezTo>
                    <a:pt x="1071" y="73"/>
                    <a:pt x="907" y="1"/>
                    <a:pt x="7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28"/>
            <p:cNvSpPr/>
            <p:nvPr/>
          </p:nvSpPr>
          <p:spPr>
            <a:xfrm>
              <a:off x="1864625" y="4426600"/>
              <a:ext cx="146675" cy="78600"/>
            </a:xfrm>
            <a:custGeom>
              <a:avLst/>
              <a:gdLst/>
              <a:ahLst/>
              <a:cxnLst/>
              <a:rect l="l" t="t" r="r" b="b"/>
              <a:pathLst>
                <a:path w="5867" h="3144" extrusionOk="0">
                  <a:moveTo>
                    <a:pt x="839" y="1"/>
                  </a:moveTo>
                  <a:cubicBezTo>
                    <a:pt x="233" y="1"/>
                    <a:pt x="1" y="940"/>
                    <a:pt x="646" y="1038"/>
                  </a:cubicBezTo>
                  <a:cubicBezTo>
                    <a:pt x="2196" y="1276"/>
                    <a:pt x="3575" y="1922"/>
                    <a:pt x="4719" y="2995"/>
                  </a:cubicBezTo>
                  <a:cubicBezTo>
                    <a:pt x="4831" y="3100"/>
                    <a:pt x="4955" y="3144"/>
                    <a:pt x="5076" y="3144"/>
                  </a:cubicBezTo>
                  <a:cubicBezTo>
                    <a:pt x="5496" y="3144"/>
                    <a:pt x="5866" y="2606"/>
                    <a:pt x="5475" y="2239"/>
                  </a:cubicBezTo>
                  <a:cubicBezTo>
                    <a:pt x="4205" y="1048"/>
                    <a:pt x="2656" y="272"/>
                    <a:pt x="931" y="8"/>
                  </a:cubicBezTo>
                  <a:cubicBezTo>
                    <a:pt x="900" y="3"/>
                    <a:pt x="869" y="1"/>
                    <a:pt x="8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28"/>
            <p:cNvSpPr/>
            <p:nvPr/>
          </p:nvSpPr>
          <p:spPr>
            <a:xfrm>
              <a:off x="2006500" y="4511075"/>
              <a:ext cx="65575" cy="200075"/>
            </a:xfrm>
            <a:custGeom>
              <a:avLst/>
              <a:gdLst/>
              <a:ahLst/>
              <a:cxnLst/>
              <a:rect l="l" t="t" r="r" b="b"/>
              <a:pathLst>
                <a:path w="2623" h="8003" extrusionOk="0">
                  <a:moveTo>
                    <a:pt x="755" y="0"/>
                  </a:moveTo>
                  <a:cubicBezTo>
                    <a:pt x="372" y="0"/>
                    <a:pt x="0" y="379"/>
                    <a:pt x="281" y="774"/>
                  </a:cubicBezTo>
                  <a:cubicBezTo>
                    <a:pt x="1559" y="2574"/>
                    <a:pt x="1114" y="5425"/>
                    <a:pt x="897" y="7491"/>
                  </a:cubicBezTo>
                  <a:cubicBezTo>
                    <a:pt x="861" y="7832"/>
                    <a:pt x="1109" y="8002"/>
                    <a:pt x="1376" y="8002"/>
                  </a:cubicBezTo>
                  <a:cubicBezTo>
                    <a:pt x="1643" y="8002"/>
                    <a:pt x="1930" y="7831"/>
                    <a:pt x="1965" y="7491"/>
                  </a:cubicBezTo>
                  <a:cubicBezTo>
                    <a:pt x="2205" y="5207"/>
                    <a:pt x="2622" y="2231"/>
                    <a:pt x="1203" y="236"/>
                  </a:cubicBezTo>
                  <a:cubicBezTo>
                    <a:pt x="1085" y="69"/>
                    <a:pt x="919" y="0"/>
                    <a:pt x="7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28"/>
            <p:cNvSpPr/>
            <p:nvPr/>
          </p:nvSpPr>
          <p:spPr>
            <a:xfrm>
              <a:off x="2391750" y="4665325"/>
              <a:ext cx="122625" cy="56025"/>
            </a:xfrm>
            <a:custGeom>
              <a:avLst/>
              <a:gdLst/>
              <a:ahLst/>
              <a:cxnLst/>
              <a:rect l="l" t="t" r="r" b="b"/>
              <a:pathLst>
                <a:path w="4905" h="2241" extrusionOk="0">
                  <a:moveTo>
                    <a:pt x="1523" y="0"/>
                  </a:moveTo>
                  <a:cubicBezTo>
                    <a:pt x="1228" y="0"/>
                    <a:pt x="929" y="31"/>
                    <a:pt x="631" y="92"/>
                  </a:cubicBezTo>
                  <a:cubicBezTo>
                    <a:pt x="1" y="223"/>
                    <a:pt x="210" y="1136"/>
                    <a:pt x="793" y="1136"/>
                  </a:cubicBezTo>
                  <a:cubicBezTo>
                    <a:pt x="832" y="1136"/>
                    <a:pt x="873" y="1131"/>
                    <a:pt x="916" y="1123"/>
                  </a:cubicBezTo>
                  <a:cubicBezTo>
                    <a:pt x="1124" y="1079"/>
                    <a:pt x="1332" y="1058"/>
                    <a:pt x="1537" y="1058"/>
                  </a:cubicBezTo>
                  <a:cubicBezTo>
                    <a:pt x="2392" y="1058"/>
                    <a:pt x="3192" y="1426"/>
                    <a:pt x="3791" y="2074"/>
                  </a:cubicBezTo>
                  <a:cubicBezTo>
                    <a:pt x="3900" y="2191"/>
                    <a:pt x="4025" y="2240"/>
                    <a:pt x="4146" y="2240"/>
                  </a:cubicBezTo>
                  <a:cubicBezTo>
                    <a:pt x="4544" y="2240"/>
                    <a:pt x="4905" y="1705"/>
                    <a:pt x="4547" y="1318"/>
                  </a:cubicBezTo>
                  <a:cubicBezTo>
                    <a:pt x="3747" y="452"/>
                    <a:pt x="2660" y="0"/>
                    <a:pt x="15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28"/>
            <p:cNvSpPr/>
            <p:nvPr/>
          </p:nvSpPr>
          <p:spPr>
            <a:xfrm>
              <a:off x="2510225" y="4740225"/>
              <a:ext cx="48350" cy="130825"/>
            </a:xfrm>
            <a:custGeom>
              <a:avLst/>
              <a:gdLst/>
              <a:ahLst/>
              <a:cxnLst/>
              <a:rect l="l" t="t" r="r" b="b"/>
              <a:pathLst>
                <a:path w="1934" h="5233" extrusionOk="0">
                  <a:moveTo>
                    <a:pt x="721" y="0"/>
                  </a:moveTo>
                  <a:cubicBezTo>
                    <a:pt x="372" y="0"/>
                    <a:pt x="0" y="388"/>
                    <a:pt x="204" y="812"/>
                  </a:cubicBezTo>
                  <a:cubicBezTo>
                    <a:pt x="784" y="2028"/>
                    <a:pt x="798" y="3340"/>
                    <a:pt x="321" y="4589"/>
                  </a:cubicBezTo>
                  <a:cubicBezTo>
                    <a:pt x="173" y="4978"/>
                    <a:pt x="492" y="5233"/>
                    <a:pt x="821" y="5233"/>
                  </a:cubicBezTo>
                  <a:cubicBezTo>
                    <a:pt x="1036" y="5233"/>
                    <a:pt x="1256" y="5124"/>
                    <a:pt x="1352" y="4873"/>
                  </a:cubicBezTo>
                  <a:cubicBezTo>
                    <a:pt x="1934" y="3347"/>
                    <a:pt x="1827" y="1739"/>
                    <a:pt x="1127" y="274"/>
                  </a:cubicBezTo>
                  <a:cubicBezTo>
                    <a:pt x="1034" y="80"/>
                    <a:pt x="880" y="0"/>
                    <a:pt x="7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241" name="Google Shape;1241;p28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5">
  <p:cSld name="CAPTION_ONLY_1">
    <p:bg>
      <p:bgPr>
        <a:solidFill>
          <a:schemeClr val="dk2"/>
        </a:solidFill>
        <a:effectLst/>
      </p:bgPr>
    </p:bg>
    <p:spTree>
      <p:nvGrpSpPr>
        <p:cNvPr id="1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3" name="Google Shape;1243;p29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4" name="Google Shape;1244;p29"/>
          <p:cNvSpPr/>
          <p:nvPr/>
        </p:nvSpPr>
        <p:spPr>
          <a:xfrm>
            <a:off x="372375" y="324675"/>
            <a:ext cx="8394900" cy="4500600"/>
          </a:xfrm>
          <a:prstGeom prst="rect">
            <a:avLst/>
          </a:prstGeom>
          <a:solidFill>
            <a:srgbClr val="7C7C7C">
              <a:alpha val="27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5" name="Google Shape;1245;p29"/>
          <p:cNvGrpSpPr/>
          <p:nvPr/>
        </p:nvGrpSpPr>
        <p:grpSpPr>
          <a:xfrm>
            <a:off x="372025" y="321975"/>
            <a:ext cx="8400000" cy="4499700"/>
            <a:chOff x="372025" y="321975"/>
            <a:chExt cx="8400000" cy="4499700"/>
          </a:xfrm>
        </p:grpSpPr>
        <p:sp>
          <p:nvSpPr>
            <p:cNvPr id="1246" name="Google Shape;1246;p29"/>
            <p:cNvSpPr/>
            <p:nvPr/>
          </p:nvSpPr>
          <p:spPr>
            <a:xfrm>
              <a:off x="372025" y="321975"/>
              <a:ext cx="8400000" cy="4499700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29"/>
            <p:cNvSpPr/>
            <p:nvPr/>
          </p:nvSpPr>
          <p:spPr>
            <a:xfrm>
              <a:off x="372025" y="321975"/>
              <a:ext cx="8400000" cy="218100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29"/>
            <p:cNvSpPr/>
            <p:nvPr/>
          </p:nvSpPr>
          <p:spPr>
            <a:xfrm>
              <a:off x="486450" y="38090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29"/>
            <p:cNvSpPr/>
            <p:nvPr/>
          </p:nvSpPr>
          <p:spPr>
            <a:xfrm>
              <a:off x="669900" y="38090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29"/>
            <p:cNvSpPr/>
            <p:nvPr/>
          </p:nvSpPr>
          <p:spPr>
            <a:xfrm>
              <a:off x="853350" y="38090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29"/>
            <p:cNvSpPr/>
            <p:nvPr/>
          </p:nvSpPr>
          <p:spPr>
            <a:xfrm>
              <a:off x="8537750" y="380900"/>
              <a:ext cx="100200" cy="100200"/>
            </a:xfrm>
            <a:prstGeom prst="ellipse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52" name="Google Shape;1252;p29"/>
            <p:cNvCxnSpPr/>
            <p:nvPr/>
          </p:nvCxnSpPr>
          <p:spPr>
            <a:xfrm>
              <a:off x="7498375" y="431000"/>
              <a:ext cx="10395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4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9" name="Google Shape;189;p4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190" name="Google Shape;190;p4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191" name="Google Shape;191;p4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2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92" name="Google Shape;192;p4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193" name="Google Shape;193;p4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" name="Google Shape;194;p4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" name="Google Shape;195;p4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" name="Google Shape;196;p4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" name="Google Shape;197;p4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" name="Google Shape;198;p4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99" name="Google Shape;199;p4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cxnSp>
          <p:nvCxnSpPr>
            <p:cNvPr id="200" name="Google Shape;200;p4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01" name="Google Shape;201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4"/>
          <p:cNvSpPr txBox="1">
            <a:spLocks noGrp="1"/>
          </p:cNvSpPr>
          <p:nvPr>
            <p:ph type="body" idx="1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05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Google Shape;204;p5"/>
          <p:cNvGrpSpPr/>
          <p:nvPr/>
        </p:nvGrpSpPr>
        <p:grpSpPr>
          <a:xfrm rot="-955960">
            <a:off x="6784480" y="1444921"/>
            <a:ext cx="1597432" cy="1754779"/>
            <a:chOff x="453638" y="2044550"/>
            <a:chExt cx="2348725" cy="2580075"/>
          </a:xfrm>
        </p:grpSpPr>
        <p:sp>
          <p:nvSpPr>
            <p:cNvPr id="205" name="Google Shape;205;p5"/>
            <p:cNvSpPr/>
            <p:nvPr/>
          </p:nvSpPr>
          <p:spPr>
            <a:xfrm>
              <a:off x="1978763" y="3581000"/>
              <a:ext cx="283125" cy="611275"/>
            </a:xfrm>
            <a:custGeom>
              <a:avLst/>
              <a:gdLst/>
              <a:ahLst/>
              <a:cxnLst/>
              <a:rect l="l" t="t" r="r" b="b"/>
              <a:pathLst>
                <a:path w="11325" h="24451" extrusionOk="0">
                  <a:moveTo>
                    <a:pt x="4620" y="7798"/>
                  </a:moveTo>
                  <a:cubicBezTo>
                    <a:pt x="5123" y="7798"/>
                    <a:pt x="5687" y="8015"/>
                    <a:pt x="6153" y="8266"/>
                  </a:cubicBezTo>
                  <a:cubicBezTo>
                    <a:pt x="5847" y="8678"/>
                    <a:pt x="5390" y="8964"/>
                    <a:pt x="4751" y="9018"/>
                  </a:cubicBezTo>
                  <a:cubicBezTo>
                    <a:pt x="4706" y="9022"/>
                    <a:pt x="4660" y="9024"/>
                    <a:pt x="4612" y="9024"/>
                  </a:cubicBezTo>
                  <a:cubicBezTo>
                    <a:pt x="4337" y="9024"/>
                    <a:pt x="4029" y="8959"/>
                    <a:pt x="3822" y="8782"/>
                  </a:cubicBezTo>
                  <a:cubicBezTo>
                    <a:pt x="3109" y="8167"/>
                    <a:pt x="3845" y="7881"/>
                    <a:pt x="4430" y="7809"/>
                  </a:cubicBezTo>
                  <a:cubicBezTo>
                    <a:pt x="4492" y="7802"/>
                    <a:pt x="4556" y="7798"/>
                    <a:pt x="4620" y="7798"/>
                  </a:cubicBezTo>
                  <a:close/>
                  <a:moveTo>
                    <a:pt x="4221" y="14526"/>
                  </a:moveTo>
                  <a:cubicBezTo>
                    <a:pt x="4746" y="14526"/>
                    <a:pt x="5582" y="14873"/>
                    <a:pt x="5781" y="15026"/>
                  </a:cubicBezTo>
                  <a:cubicBezTo>
                    <a:pt x="5940" y="15149"/>
                    <a:pt x="6078" y="15280"/>
                    <a:pt x="6206" y="15417"/>
                  </a:cubicBezTo>
                  <a:cubicBezTo>
                    <a:pt x="6103" y="15457"/>
                    <a:pt x="5995" y="15494"/>
                    <a:pt x="5888" y="15523"/>
                  </a:cubicBezTo>
                  <a:cubicBezTo>
                    <a:pt x="5699" y="15574"/>
                    <a:pt x="5390" y="15620"/>
                    <a:pt x="5068" y="15620"/>
                  </a:cubicBezTo>
                  <a:cubicBezTo>
                    <a:pt x="4557" y="15620"/>
                    <a:pt x="4010" y="15504"/>
                    <a:pt x="3850" y="15106"/>
                  </a:cubicBezTo>
                  <a:cubicBezTo>
                    <a:pt x="3673" y="14671"/>
                    <a:pt x="3882" y="14526"/>
                    <a:pt x="4221" y="14526"/>
                  </a:cubicBezTo>
                  <a:close/>
                  <a:moveTo>
                    <a:pt x="2870" y="1"/>
                  </a:moveTo>
                  <a:cubicBezTo>
                    <a:pt x="2142" y="1"/>
                    <a:pt x="1664" y="1030"/>
                    <a:pt x="2399" y="1474"/>
                  </a:cubicBezTo>
                  <a:cubicBezTo>
                    <a:pt x="3951" y="2412"/>
                    <a:pt x="5519" y="3160"/>
                    <a:pt x="6319" y="4907"/>
                  </a:cubicBezTo>
                  <a:cubicBezTo>
                    <a:pt x="6480" y="5264"/>
                    <a:pt x="6592" y="5688"/>
                    <a:pt x="6635" y="6127"/>
                  </a:cubicBezTo>
                  <a:cubicBezTo>
                    <a:pt x="5870" y="5780"/>
                    <a:pt x="5037" y="5554"/>
                    <a:pt x="4232" y="5554"/>
                  </a:cubicBezTo>
                  <a:cubicBezTo>
                    <a:pt x="3410" y="5554"/>
                    <a:pt x="2618" y="5789"/>
                    <a:pt x="1957" y="6370"/>
                  </a:cubicBezTo>
                  <a:cubicBezTo>
                    <a:pt x="0" y="8090"/>
                    <a:pt x="1566" y="10974"/>
                    <a:pt x="3791" y="11378"/>
                  </a:cubicBezTo>
                  <a:cubicBezTo>
                    <a:pt x="4038" y="11423"/>
                    <a:pt x="4280" y="11444"/>
                    <a:pt x="4518" y="11444"/>
                  </a:cubicBezTo>
                  <a:cubicBezTo>
                    <a:pt x="5857" y="11444"/>
                    <a:pt x="7026" y="10765"/>
                    <a:pt x="7821" y="9755"/>
                  </a:cubicBezTo>
                  <a:cubicBezTo>
                    <a:pt x="8391" y="10576"/>
                    <a:pt x="8703" y="11574"/>
                    <a:pt x="8550" y="12560"/>
                  </a:cubicBezTo>
                  <a:cubicBezTo>
                    <a:pt x="8463" y="13118"/>
                    <a:pt x="8227" y="13653"/>
                    <a:pt x="7887" y="14116"/>
                  </a:cubicBezTo>
                  <a:cubicBezTo>
                    <a:pt x="7701" y="13895"/>
                    <a:pt x="7497" y="13684"/>
                    <a:pt x="7276" y="13491"/>
                  </a:cubicBezTo>
                  <a:cubicBezTo>
                    <a:pt x="6494" y="12814"/>
                    <a:pt x="5290" y="12349"/>
                    <a:pt x="4163" y="12349"/>
                  </a:cubicBezTo>
                  <a:cubicBezTo>
                    <a:pt x="3015" y="12349"/>
                    <a:pt x="1946" y="12831"/>
                    <a:pt x="1483" y="14061"/>
                  </a:cubicBezTo>
                  <a:cubicBezTo>
                    <a:pt x="596" y="16417"/>
                    <a:pt x="3208" y="18025"/>
                    <a:pt x="5249" y="18025"/>
                  </a:cubicBezTo>
                  <a:cubicBezTo>
                    <a:pt x="5344" y="18025"/>
                    <a:pt x="5438" y="18022"/>
                    <a:pt x="5530" y="18015"/>
                  </a:cubicBezTo>
                  <a:cubicBezTo>
                    <a:pt x="6045" y="17975"/>
                    <a:pt x="6546" y="17853"/>
                    <a:pt x="7025" y="17671"/>
                  </a:cubicBezTo>
                  <a:lnTo>
                    <a:pt x="7025" y="17671"/>
                  </a:lnTo>
                  <a:cubicBezTo>
                    <a:pt x="6973" y="19759"/>
                    <a:pt x="5167" y="21951"/>
                    <a:pt x="3004" y="21951"/>
                  </a:cubicBezTo>
                  <a:cubicBezTo>
                    <a:pt x="2978" y="21951"/>
                    <a:pt x="2953" y="21951"/>
                    <a:pt x="2927" y="21950"/>
                  </a:cubicBezTo>
                  <a:cubicBezTo>
                    <a:pt x="2913" y="21950"/>
                    <a:pt x="2900" y="21950"/>
                    <a:pt x="2887" y="21950"/>
                  </a:cubicBezTo>
                  <a:cubicBezTo>
                    <a:pt x="1229" y="21950"/>
                    <a:pt x="1313" y="24450"/>
                    <a:pt x="2857" y="24450"/>
                  </a:cubicBezTo>
                  <a:cubicBezTo>
                    <a:pt x="2944" y="24450"/>
                    <a:pt x="3037" y="24442"/>
                    <a:pt x="3134" y="24425"/>
                  </a:cubicBezTo>
                  <a:cubicBezTo>
                    <a:pt x="5652" y="23983"/>
                    <a:pt x="7957" y="22485"/>
                    <a:pt x="8885" y="20019"/>
                  </a:cubicBezTo>
                  <a:cubicBezTo>
                    <a:pt x="9323" y="18849"/>
                    <a:pt x="9364" y="17565"/>
                    <a:pt x="9047" y="16378"/>
                  </a:cubicBezTo>
                  <a:cubicBezTo>
                    <a:pt x="9766" y="15686"/>
                    <a:pt x="10320" y="14826"/>
                    <a:pt x="10615" y="13880"/>
                  </a:cubicBezTo>
                  <a:cubicBezTo>
                    <a:pt x="11324" y="11620"/>
                    <a:pt x="10460" y="9203"/>
                    <a:pt x="8809" y="7595"/>
                  </a:cubicBezTo>
                  <a:cubicBezTo>
                    <a:pt x="8889" y="7183"/>
                    <a:pt x="8919" y="6761"/>
                    <a:pt x="8892" y="6339"/>
                  </a:cubicBezTo>
                  <a:cubicBezTo>
                    <a:pt x="8678" y="3255"/>
                    <a:pt x="5931" y="846"/>
                    <a:pt x="3094" y="33"/>
                  </a:cubicBezTo>
                  <a:cubicBezTo>
                    <a:pt x="3018" y="11"/>
                    <a:pt x="2943" y="1"/>
                    <a:pt x="28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5"/>
            <p:cNvSpPr/>
            <p:nvPr/>
          </p:nvSpPr>
          <p:spPr>
            <a:xfrm>
              <a:off x="670463" y="2129550"/>
              <a:ext cx="1719150" cy="2495075"/>
            </a:xfrm>
            <a:custGeom>
              <a:avLst/>
              <a:gdLst/>
              <a:ahLst/>
              <a:cxnLst/>
              <a:rect l="l" t="t" r="r" b="b"/>
              <a:pathLst>
                <a:path w="68766" h="99803" extrusionOk="0">
                  <a:moveTo>
                    <a:pt x="36466" y="1"/>
                  </a:moveTo>
                  <a:cubicBezTo>
                    <a:pt x="7531" y="1"/>
                    <a:pt x="1" y="73197"/>
                    <a:pt x="1" y="73197"/>
                  </a:cubicBezTo>
                  <a:cubicBezTo>
                    <a:pt x="1" y="73197"/>
                    <a:pt x="4559" y="76362"/>
                    <a:pt x="8865" y="76362"/>
                  </a:cubicBezTo>
                  <a:cubicBezTo>
                    <a:pt x="9110" y="76362"/>
                    <a:pt x="9354" y="76352"/>
                    <a:pt x="9597" y="76330"/>
                  </a:cubicBezTo>
                  <a:lnTo>
                    <a:pt x="21673" y="70904"/>
                  </a:lnTo>
                  <a:lnTo>
                    <a:pt x="19798" y="86218"/>
                  </a:lnTo>
                  <a:lnTo>
                    <a:pt x="9997" y="95196"/>
                  </a:lnTo>
                  <a:lnTo>
                    <a:pt x="24106" y="99802"/>
                  </a:lnTo>
                  <a:lnTo>
                    <a:pt x="57247" y="84702"/>
                  </a:lnTo>
                  <a:lnTo>
                    <a:pt x="51006" y="62365"/>
                  </a:lnTo>
                  <a:cubicBezTo>
                    <a:pt x="51006" y="62365"/>
                    <a:pt x="68766" y="50051"/>
                    <a:pt x="67085" y="36075"/>
                  </a:cubicBezTo>
                  <a:cubicBezTo>
                    <a:pt x="65403" y="22096"/>
                    <a:pt x="66297" y="842"/>
                    <a:pt x="36958" y="8"/>
                  </a:cubicBezTo>
                  <a:cubicBezTo>
                    <a:pt x="36794" y="3"/>
                    <a:pt x="36630" y="1"/>
                    <a:pt x="364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5"/>
            <p:cNvSpPr/>
            <p:nvPr/>
          </p:nvSpPr>
          <p:spPr>
            <a:xfrm>
              <a:off x="453638" y="2044550"/>
              <a:ext cx="1577950" cy="1992025"/>
            </a:xfrm>
            <a:custGeom>
              <a:avLst/>
              <a:gdLst/>
              <a:ahLst/>
              <a:cxnLst/>
              <a:rect l="l" t="t" r="r" b="b"/>
              <a:pathLst>
                <a:path w="63118" h="79681" extrusionOk="0">
                  <a:moveTo>
                    <a:pt x="42118" y="1"/>
                  </a:moveTo>
                  <a:cubicBezTo>
                    <a:pt x="39354" y="1"/>
                    <a:pt x="36399" y="187"/>
                    <a:pt x="33887" y="774"/>
                  </a:cubicBezTo>
                  <a:cubicBezTo>
                    <a:pt x="33194" y="934"/>
                    <a:pt x="32536" y="1126"/>
                    <a:pt x="31925" y="1351"/>
                  </a:cubicBezTo>
                  <a:cubicBezTo>
                    <a:pt x="22883" y="4698"/>
                    <a:pt x="15181" y="11540"/>
                    <a:pt x="10792" y="20129"/>
                  </a:cubicBezTo>
                  <a:cubicBezTo>
                    <a:pt x="9459" y="22741"/>
                    <a:pt x="10412" y="29688"/>
                    <a:pt x="10930" y="32574"/>
                  </a:cubicBezTo>
                  <a:cubicBezTo>
                    <a:pt x="7807" y="37053"/>
                    <a:pt x="4848" y="38297"/>
                    <a:pt x="1724" y="42776"/>
                  </a:cubicBezTo>
                  <a:cubicBezTo>
                    <a:pt x="884" y="43981"/>
                    <a:pt x="0" y="45379"/>
                    <a:pt x="328" y="46814"/>
                  </a:cubicBezTo>
                  <a:cubicBezTo>
                    <a:pt x="470" y="47445"/>
                    <a:pt x="834" y="47997"/>
                    <a:pt x="1211" y="48523"/>
                  </a:cubicBezTo>
                  <a:cubicBezTo>
                    <a:pt x="2381" y="50178"/>
                    <a:pt x="3694" y="51735"/>
                    <a:pt x="5123" y="53173"/>
                  </a:cubicBezTo>
                  <a:cubicBezTo>
                    <a:pt x="4926" y="56839"/>
                    <a:pt x="4767" y="60616"/>
                    <a:pt x="4608" y="64392"/>
                  </a:cubicBezTo>
                  <a:cubicBezTo>
                    <a:pt x="4438" y="68412"/>
                    <a:pt x="4273" y="72437"/>
                    <a:pt x="4060" y="76343"/>
                  </a:cubicBezTo>
                  <a:cubicBezTo>
                    <a:pt x="6000" y="78178"/>
                    <a:pt x="8465" y="79460"/>
                    <a:pt x="11126" y="79680"/>
                  </a:cubicBezTo>
                  <a:cubicBezTo>
                    <a:pt x="16334" y="71166"/>
                    <a:pt x="24578" y="63498"/>
                    <a:pt x="32922" y="58025"/>
                  </a:cubicBezTo>
                  <a:cubicBezTo>
                    <a:pt x="36931" y="59225"/>
                    <a:pt x="42355" y="59846"/>
                    <a:pt x="46541" y="59889"/>
                  </a:cubicBezTo>
                  <a:cubicBezTo>
                    <a:pt x="46619" y="59890"/>
                    <a:pt x="46697" y="59890"/>
                    <a:pt x="46775" y="59890"/>
                  </a:cubicBezTo>
                  <a:cubicBezTo>
                    <a:pt x="50886" y="59890"/>
                    <a:pt x="55110" y="58775"/>
                    <a:pt x="58217" y="56087"/>
                  </a:cubicBezTo>
                  <a:cubicBezTo>
                    <a:pt x="61378" y="53346"/>
                    <a:pt x="63118" y="48789"/>
                    <a:pt x="61843" y="44804"/>
                  </a:cubicBezTo>
                  <a:cubicBezTo>
                    <a:pt x="61288" y="43077"/>
                    <a:pt x="60223" y="41550"/>
                    <a:pt x="58985" y="40221"/>
                  </a:cubicBezTo>
                  <a:cubicBezTo>
                    <a:pt x="56934" y="38018"/>
                    <a:pt x="54373" y="36294"/>
                    <a:pt x="51561" y="35222"/>
                  </a:cubicBezTo>
                  <a:cubicBezTo>
                    <a:pt x="53937" y="33722"/>
                    <a:pt x="56233" y="31321"/>
                    <a:pt x="58609" y="29816"/>
                  </a:cubicBezTo>
                  <a:cubicBezTo>
                    <a:pt x="57339" y="19359"/>
                    <a:pt x="53034" y="8334"/>
                    <a:pt x="46414" y="135"/>
                  </a:cubicBezTo>
                  <a:cubicBezTo>
                    <a:pt x="45111" y="57"/>
                    <a:pt x="43644" y="1"/>
                    <a:pt x="421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5"/>
            <p:cNvSpPr/>
            <p:nvPr/>
          </p:nvSpPr>
          <p:spPr>
            <a:xfrm>
              <a:off x="1814813" y="2092400"/>
              <a:ext cx="594475" cy="1037250"/>
            </a:xfrm>
            <a:custGeom>
              <a:avLst/>
              <a:gdLst/>
              <a:ahLst/>
              <a:cxnLst/>
              <a:rect l="l" t="t" r="r" b="b"/>
              <a:pathLst>
                <a:path w="23779" h="41490" extrusionOk="0">
                  <a:moveTo>
                    <a:pt x="1" y="0"/>
                  </a:moveTo>
                  <a:cubicBezTo>
                    <a:pt x="1" y="0"/>
                    <a:pt x="6661" y="6860"/>
                    <a:pt x="8559" y="17784"/>
                  </a:cubicBezTo>
                  <a:cubicBezTo>
                    <a:pt x="10456" y="28709"/>
                    <a:pt x="9818" y="31622"/>
                    <a:pt x="9818" y="31622"/>
                  </a:cubicBezTo>
                  <a:lnTo>
                    <a:pt x="23305" y="41490"/>
                  </a:lnTo>
                  <a:cubicBezTo>
                    <a:pt x="23305" y="41490"/>
                    <a:pt x="23779" y="19471"/>
                    <a:pt x="20840" y="15078"/>
                  </a:cubicBezTo>
                  <a:cubicBezTo>
                    <a:pt x="17902" y="10686"/>
                    <a:pt x="14337" y="3432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5"/>
            <p:cNvSpPr/>
            <p:nvPr/>
          </p:nvSpPr>
          <p:spPr>
            <a:xfrm>
              <a:off x="1667188" y="3815950"/>
              <a:ext cx="166000" cy="201525"/>
            </a:xfrm>
            <a:custGeom>
              <a:avLst/>
              <a:gdLst/>
              <a:ahLst/>
              <a:cxnLst/>
              <a:rect l="l" t="t" r="r" b="b"/>
              <a:pathLst>
                <a:path w="6640" h="8061" extrusionOk="0">
                  <a:moveTo>
                    <a:pt x="6639" y="1"/>
                  </a:moveTo>
                  <a:lnTo>
                    <a:pt x="0" y="956"/>
                  </a:lnTo>
                  <a:lnTo>
                    <a:pt x="2487" y="8013"/>
                  </a:lnTo>
                  <a:lnTo>
                    <a:pt x="5177" y="8060"/>
                  </a:lnTo>
                  <a:lnTo>
                    <a:pt x="66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5"/>
            <p:cNvSpPr/>
            <p:nvPr/>
          </p:nvSpPr>
          <p:spPr>
            <a:xfrm>
              <a:off x="1818413" y="3686950"/>
              <a:ext cx="311500" cy="237750"/>
            </a:xfrm>
            <a:custGeom>
              <a:avLst/>
              <a:gdLst/>
              <a:ahLst/>
              <a:cxnLst/>
              <a:rect l="l" t="t" r="r" b="b"/>
              <a:pathLst>
                <a:path w="12460" h="9510" extrusionOk="0">
                  <a:moveTo>
                    <a:pt x="1361" y="1"/>
                  </a:moveTo>
                  <a:lnTo>
                    <a:pt x="1" y="2573"/>
                  </a:lnTo>
                  <a:lnTo>
                    <a:pt x="7388" y="8005"/>
                  </a:lnTo>
                  <a:lnTo>
                    <a:pt x="11997" y="9509"/>
                  </a:lnTo>
                  <a:lnTo>
                    <a:pt x="12459" y="8099"/>
                  </a:lnTo>
                  <a:lnTo>
                    <a:pt x="8895" y="3709"/>
                  </a:lnTo>
                  <a:lnTo>
                    <a:pt x="136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5"/>
            <p:cNvSpPr/>
            <p:nvPr/>
          </p:nvSpPr>
          <p:spPr>
            <a:xfrm>
              <a:off x="1956788" y="3759950"/>
              <a:ext cx="120800" cy="146425"/>
            </a:xfrm>
            <a:custGeom>
              <a:avLst/>
              <a:gdLst/>
              <a:ahLst/>
              <a:cxnLst/>
              <a:rect l="l" t="t" r="r" b="b"/>
              <a:pathLst>
                <a:path w="4832" h="5857" extrusionOk="0">
                  <a:moveTo>
                    <a:pt x="1762" y="0"/>
                  </a:moveTo>
                  <a:lnTo>
                    <a:pt x="1" y="3723"/>
                  </a:lnTo>
                  <a:lnTo>
                    <a:pt x="1853" y="5085"/>
                  </a:lnTo>
                  <a:lnTo>
                    <a:pt x="4216" y="5857"/>
                  </a:lnTo>
                  <a:lnTo>
                    <a:pt x="4832" y="2600"/>
                  </a:lnTo>
                  <a:lnTo>
                    <a:pt x="3360" y="789"/>
                  </a:lnTo>
                  <a:lnTo>
                    <a:pt x="176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5"/>
            <p:cNvSpPr/>
            <p:nvPr/>
          </p:nvSpPr>
          <p:spPr>
            <a:xfrm>
              <a:off x="1043963" y="3656850"/>
              <a:ext cx="485200" cy="846875"/>
            </a:xfrm>
            <a:custGeom>
              <a:avLst/>
              <a:gdLst/>
              <a:ahLst/>
              <a:cxnLst/>
              <a:rect l="l" t="t" r="r" b="b"/>
              <a:pathLst>
                <a:path w="19408" h="33875" extrusionOk="0">
                  <a:moveTo>
                    <a:pt x="19407" y="0"/>
                  </a:moveTo>
                  <a:lnTo>
                    <a:pt x="11441" y="2085"/>
                  </a:lnTo>
                  <a:lnTo>
                    <a:pt x="7800" y="7974"/>
                  </a:lnTo>
                  <a:lnTo>
                    <a:pt x="6586" y="26525"/>
                  </a:lnTo>
                  <a:lnTo>
                    <a:pt x="1" y="31869"/>
                  </a:lnTo>
                  <a:lnTo>
                    <a:pt x="6148" y="33875"/>
                  </a:lnTo>
                  <a:cubicBezTo>
                    <a:pt x="8255" y="27692"/>
                    <a:pt x="17635" y="22012"/>
                    <a:pt x="17635" y="22012"/>
                  </a:cubicBezTo>
                  <a:lnTo>
                    <a:pt x="194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5"/>
            <p:cNvSpPr/>
            <p:nvPr/>
          </p:nvSpPr>
          <p:spPr>
            <a:xfrm>
              <a:off x="1984763" y="3134050"/>
              <a:ext cx="514075" cy="575525"/>
            </a:xfrm>
            <a:custGeom>
              <a:avLst/>
              <a:gdLst/>
              <a:ahLst/>
              <a:cxnLst/>
              <a:rect l="l" t="t" r="r" b="b"/>
              <a:pathLst>
                <a:path w="20563" h="23021" extrusionOk="0">
                  <a:moveTo>
                    <a:pt x="11203" y="1"/>
                  </a:moveTo>
                  <a:cubicBezTo>
                    <a:pt x="7236" y="1"/>
                    <a:pt x="3329" y="3043"/>
                    <a:pt x="1816" y="7677"/>
                  </a:cubicBezTo>
                  <a:cubicBezTo>
                    <a:pt x="0" y="13236"/>
                    <a:pt x="1583" y="21237"/>
                    <a:pt x="6259" y="22763"/>
                  </a:cubicBezTo>
                  <a:cubicBezTo>
                    <a:pt x="6795" y="22938"/>
                    <a:pt x="7349" y="23020"/>
                    <a:pt x="7912" y="23020"/>
                  </a:cubicBezTo>
                  <a:cubicBezTo>
                    <a:pt x="12256" y="23020"/>
                    <a:pt x="17140" y="18126"/>
                    <a:pt x="18747" y="13205"/>
                  </a:cubicBezTo>
                  <a:cubicBezTo>
                    <a:pt x="20563" y="7647"/>
                    <a:pt x="18244" y="1901"/>
                    <a:pt x="13567" y="376"/>
                  </a:cubicBezTo>
                  <a:cubicBezTo>
                    <a:pt x="12789" y="122"/>
                    <a:pt x="11995" y="1"/>
                    <a:pt x="112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5"/>
            <p:cNvSpPr/>
            <p:nvPr/>
          </p:nvSpPr>
          <p:spPr>
            <a:xfrm>
              <a:off x="2017688" y="3286050"/>
              <a:ext cx="143275" cy="123050"/>
            </a:xfrm>
            <a:custGeom>
              <a:avLst/>
              <a:gdLst/>
              <a:ahLst/>
              <a:cxnLst/>
              <a:rect l="l" t="t" r="r" b="b"/>
              <a:pathLst>
                <a:path w="5731" h="4922" extrusionOk="0">
                  <a:moveTo>
                    <a:pt x="708" y="1"/>
                  </a:moveTo>
                  <a:lnTo>
                    <a:pt x="1" y="2164"/>
                  </a:lnTo>
                  <a:lnTo>
                    <a:pt x="4305" y="4922"/>
                  </a:lnTo>
                  <a:lnTo>
                    <a:pt x="5730" y="2471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5"/>
            <p:cNvSpPr/>
            <p:nvPr/>
          </p:nvSpPr>
          <p:spPr>
            <a:xfrm>
              <a:off x="2043263" y="3489350"/>
              <a:ext cx="52725" cy="37325"/>
            </a:xfrm>
            <a:custGeom>
              <a:avLst/>
              <a:gdLst/>
              <a:ahLst/>
              <a:cxnLst/>
              <a:rect l="l" t="t" r="r" b="b"/>
              <a:pathLst>
                <a:path w="2109" h="1493" extrusionOk="0">
                  <a:moveTo>
                    <a:pt x="1042" y="1"/>
                  </a:moveTo>
                  <a:cubicBezTo>
                    <a:pt x="302" y="1"/>
                    <a:pt x="0" y="1183"/>
                    <a:pt x="823" y="1452"/>
                  </a:cubicBezTo>
                  <a:cubicBezTo>
                    <a:pt x="909" y="1480"/>
                    <a:pt x="990" y="1492"/>
                    <a:pt x="1067" y="1492"/>
                  </a:cubicBezTo>
                  <a:cubicBezTo>
                    <a:pt x="1806" y="1492"/>
                    <a:pt x="2108" y="311"/>
                    <a:pt x="1285" y="41"/>
                  </a:cubicBezTo>
                  <a:cubicBezTo>
                    <a:pt x="1200" y="13"/>
                    <a:pt x="1118" y="1"/>
                    <a:pt x="10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5"/>
            <p:cNvSpPr/>
            <p:nvPr/>
          </p:nvSpPr>
          <p:spPr>
            <a:xfrm>
              <a:off x="2168588" y="2417475"/>
              <a:ext cx="633775" cy="864125"/>
            </a:xfrm>
            <a:custGeom>
              <a:avLst/>
              <a:gdLst/>
              <a:ahLst/>
              <a:cxnLst/>
              <a:rect l="l" t="t" r="r" b="b"/>
              <a:pathLst>
                <a:path w="25351" h="34565" extrusionOk="0">
                  <a:moveTo>
                    <a:pt x="24226" y="1"/>
                  </a:moveTo>
                  <a:cubicBezTo>
                    <a:pt x="24122" y="1"/>
                    <a:pt x="24016" y="16"/>
                    <a:pt x="23910" y="48"/>
                  </a:cubicBezTo>
                  <a:cubicBezTo>
                    <a:pt x="23681" y="115"/>
                    <a:pt x="23481" y="257"/>
                    <a:pt x="23339" y="450"/>
                  </a:cubicBezTo>
                  <a:lnTo>
                    <a:pt x="631" y="31483"/>
                  </a:lnTo>
                  <a:cubicBezTo>
                    <a:pt x="0" y="32347"/>
                    <a:pt x="188" y="33561"/>
                    <a:pt x="1053" y="34193"/>
                  </a:cubicBezTo>
                  <a:cubicBezTo>
                    <a:pt x="1398" y="34444"/>
                    <a:pt x="1797" y="34564"/>
                    <a:pt x="2192" y="34564"/>
                  </a:cubicBezTo>
                  <a:cubicBezTo>
                    <a:pt x="2818" y="34564"/>
                    <a:pt x="3433" y="34263"/>
                    <a:pt x="3807" y="33701"/>
                  </a:cubicBezTo>
                  <a:lnTo>
                    <a:pt x="25351" y="1352"/>
                  </a:lnTo>
                  <a:lnTo>
                    <a:pt x="25312" y="980"/>
                  </a:lnTo>
                  <a:cubicBezTo>
                    <a:pt x="25252" y="409"/>
                    <a:pt x="24768" y="1"/>
                    <a:pt x="242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5"/>
            <p:cNvSpPr/>
            <p:nvPr/>
          </p:nvSpPr>
          <p:spPr>
            <a:xfrm>
              <a:off x="2168188" y="3231025"/>
              <a:ext cx="272750" cy="426175"/>
            </a:xfrm>
            <a:custGeom>
              <a:avLst/>
              <a:gdLst/>
              <a:ahLst/>
              <a:cxnLst/>
              <a:rect l="l" t="t" r="r" b="b"/>
              <a:pathLst>
                <a:path w="10910" h="17047" extrusionOk="0">
                  <a:moveTo>
                    <a:pt x="7814" y="0"/>
                  </a:moveTo>
                  <a:cubicBezTo>
                    <a:pt x="7783" y="0"/>
                    <a:pt x="7752" y="1"/>
                    <a:pt x="7721" y="3"/>
                  </a:cubicBezTo>
                  <a:cubicBezTo>
                    <a:pt x="5996" y="106"/>
                    <a:pt x="4455" y="2920"/>
                    <a:pt x="3694" y="4191"/>
                  </a:cubicBezTo>
                  <a:cubicBezTo>
                    <a:pt x="1703" y="7519"/>
                    <a:pt x="1" y="11331"/>
                    <a:pt x="621" y="15158"/>
                  </a:cubicBezTo>
                  <a:cubicBezTo>
                    <a:pt x="733" y="15853"/>
                    <a:pt x="989" y="16621"/>
                    <a:pt x="1626" y="16922"/>
                  </a:cubicBezTo>
                  <a:cubicBezTo>
                    <a:pt x="1813" y="17010"/>
                    <a:pt x="2012" y="17047"/>
                    <a:pt x="2214" y="17047"/>
                  </a:cubicBezTo>
                  <a:cubicBezTo>
                    <a:pt x="2670" y="17047"/>
                    <a:pt x="3145" y="16858"/>
                    <a:pt x="3561" y="16643"/>
                  </a:cubicBezTo>
                  <a:cubicBezTo>
                    <a:pt x="6780" y="14980"/>
                    <a:pt x="9037" y="11800"/>
                    <a:pt x="10149" y="8353"/>
                  </a:cubicBezTo>
                  <a:cubicBezTo>
                    <a:pt x="10624" y="6877"/>
                    <a:pt x="10910" y="5307"/>
                    <a:pt x="10661" y="3777"/>
                  </a:cubicBezTo>
                  <a:cubicBezTo>
                    <a:pt x="10453" y="2484"/>
                    <a:pt x="9438" y="0"/>
                    <a:pt x="7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5"/>
            <p:cNvSpPr/>
            <p:nvPr/>
          </p:nvSpPr>
          <p:spPr>
            <a:xfrm>
              <a:off x="2244713" y="3319575"/>
              <a:ext cx="166300" cy="262000"/>
            </a:xfrm>
            <a:custGeom>
              <a:avLst/>
              <a:gdLst/>
              <a:ahLst/>
              <a:cxnLst/>
              <a:rect l="l" t="t" r="r" b="b"/>
              <a:pathLst>
                <a:path w="6652" h="10480" extrusionOk="0">
                  <a:moveTo>
                    <a:pt x="4923" y="0"/>
                  </a:moveTo>
                  <a:cubicBezTo>
                    <a:pt x="4568" y="0"/>
                    <a:pt x="4200" y="153"/>
                    <a:pt x="3873" y="433"/>
                  </a:cubicBezTo>
                  <a:cubicBezTo>
                    <a:pt x="1916" y="2110"/>
                    <a:pt x="882" y="5784"/>
                    <a:pt x="233" y="8168"/>
                  </a:cubicBezTo>
                  <a:cubicBezTo>
                    <a:pt x="114" y="8610"/>
                    <a:pt x="1" y="9070"/>
                    <a:pt x="82" y="9520"/>
                  </a:cubicBezTo>
                  <a:cubicBezTo>
                    <a:pt x="165" y="9971"/>
                    <a:pt x="492" y="10408"/>
                    <a:pt x="945" y="10471"/>
                  </a:cubicBezTo>
                  <a:cubicBezTo>
                    <a:pt x="985" y="10477"/>
                    <a:pt x="1024" y="10479"/>
                    <a:pt x="1064" y="10479"/>
                  </a:cubicBezTo>
                  <a:cubicBezTo>
                    <a:pt x="1344" y="10479"/>
                    <a:pt x="1617" y="10350"/>
                    <a:pt x="1862" y="10205"/>
                  </a:cubicBezTo>
                  <a:cubicBezTo>
                    <a:pt x="3916" y="8992"/>
                    <a:pt x="5063" y="6686"/>
                    <a:pt x="5783" y="4412"/>
                  </a:cubicBezTo>
                  <a:cubicBezTo>
                    <a:pt x="6111" y="3376"/>
                    <a:pt x="6651" y="1731"/>
                    <a:pt x="6038" y="702"/>
                  </a:cubicBezTo>
                  <a:cubicBezTo>
                    <a:pt x="5749" y="219"/>
                    <a:pt x="5346" y="0"/>
                    <a:pt x="49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5"/>
            <p:cNvSpPr/>
            <p:nvPr/>
          </p:nvSpPr>
          <p:spPr>
            <a:xfrm>
              <a:off x="2334663" y="3359550"/>
              <a:ext cx="47275" cy="42950"/>
            </a:xfrm>
            <a:custGeom>
              <a:avLst/>
              <a:gdLst/>
              <a:ahLst/>
              <a:cxnLst/>
              <a:rect l="l" t="t" r="r" b="b"/>
              <a:pathLst>
                <a:path w="1891" h="1718" extrusionOk="0">
                  <a:moveTo>
                    <a:pt x="960" y="0"/>
                  </a:moveTo>
                  <a:cubicBezTo>
                    <a:pt x="595" y="0"/>
                    <a:pt x="226" y="228"/>
                    <a:pt x="125" y="591"/>
                  </a:cubicBezTo>
                  <a:cubicBezTo>
                    <a:pt x="1" y="1042"/>
                    <a:pt x="218" y="1528"/>
                    <a:pt x="677" y="1678"/>
                  </a:cubicBezTo>
                  <a:cubicBezTo>
                    <a:pt x="759" y="1705"/>
                    <a:pt x="845" y="1718"/>
                    <a:pt x="932" y="1718"/>
                  </a:cubicBezTo>
                  <a:cubicBezTo>
                    <a:pt x="1296" y="1718"/>
                    <a:pt x="1665" y="1489"/>
                    <a:pt x="1764" y="1126"/>
                  </a:cubicBezTo>
                  <a:cubicBezTo>
                    <a:pt x="1890" y="677"/>
                    <a:pt x="1673" y="189"/>
                    <a:pt x="1212" y="39"/>
                  </a:cubicBezTo>
                  <a:cubicBezTo>
                    <a:pt x="1131" y="13"/>
                    <a:pt x="1045" y="0"/>
                    <a:pt x="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5"/>
            <p:cNvSpPr/>
            <p:nvPr/>
          </p:nvSpPr>
          <p:spPr>
            <a:xfrm>
              <a:off x="2319513" y="3438625"/>
              <a:ext cx="26800" cy="24475"/>
            </a:xfrm>
            <a:custGeom>
              <a:avLst/>
              <a:gdLst/>
              <a:ahLst/>
              <a:cxnLst/>
              <a:rect l="l" t="t" r="r" b="b"/>
              <a:pathLst>
                <a:path w="1072" h="979" extrusionOk="0">
                  <a:moveTo>
                    <a:pt x="531" y="1"/>
                  </a:moveTo>
                  <a:cubicBezTo>
                    <a:pt x="417" y="1"/>
                    <a:pt x="302" y="40"/>
                    <a:pt x="209" y="122"/>
                  </a:cubicBezTo>
                  <a:cubicBezTo>
                    <a:pt x="6" y="302"/>
                    <a:pt x="0" y="610"/>
                    <a:pt x="167" y="816"/>
                  </a:cubicBezTo>
                  <a:cubicBezTo>
                    <a:pt x="260" y="929"/>
                    <a:pt x="382" y="978"/>
                    <a:pt x="506" y="978"/>
                  </a:cubicBezTo>
                  <a:cubicBezTo>
                    <a:pt x="670" y="978"/>
                    <a:pt x="838" y="893"/>
                    <a:pt x="946" y="760"/>
                  </a:cubicBezTo>
                  <a:cubicBezTo>
                    <a:pt x="1072" y="607"/>
                    <a:pt x="1043" y="366"/>
                    <a:pt x="938" y="215"/>
                  </a:cubicBezTo>
                  <a:cubicBezTo>
                    <a:pt x="843" y="75"/>
                    <a:pt x="688" y="1"/>
                    <a:pt x="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5"/>
            <p:cNvSpPr/>
            <p:nvPr/>
          </p:nvSpPr>
          <p:spPr>
            <a:xfrm>
              <a:off x="2270588" y="3484500"/>
              <a:ext cx="58025" cy="41050"/>
            </a:xfrm>
            <a:custGeom>
              <a:avLst/>
              <a:gdLst/>
              <a:ahLst/>
              <a:cxnLst/>
              <a:rect l="l" t="t" r="r" b="b"/>
              <a:pathLst>
                <a:path w="2321" h="1642" extrusionOk="0">
                  <a:moveTo>
                    <a:pt x="1145" y="0"/>
                  </a:moveTo>
                  <a:cubicBezTo>
                    <a:pt x="331" y="0"/>
                    <a:pt x="0" y="1300"/>
                    <a:pt x="907" y="1597"/>
                  </a:cubicBezTo>
                  <a:cubicBezTo>
                    <a:pt x="1001" y="1628"/>
                    <a:pt x="1090" y="1641"/>
                    <a:pt x="1174" y="1641"/>
                  </a:cubicBezTo>
                  <a:cubicBezTo>
                    <a:pt x="1988" y="1641"/>
                    <a:pt x="2321" y="340"/>
                    <a:pt x="1413" y="45"/>
                  </a:cubicBezTo>
                  <a:cubicBezTo>
                    <a:pt x="1319" y="14"/>
                    <a:pt x="1229" y="0"/>
                    <a:pt x="11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5"/>
            <p:cNvSpPr/>
            <p:nvPr/>
          </p:nvSpPr>
          <p:spPr>
            <a:xfrm>
              <a:off x="2072263" y="3603325"/>
              <a:ext cx="97025" cy="82275"/>
            </a:xfrm>
            <a:custGeom>
              <a:avLst/>
              <a:gdLst/>
              <a:ahLst/>
              <a:cxnLst/>
              <a:rect l="l" t="t" r="r" b="b"/>
              <a:pathLst>
                <a:path w="3881" h="3291" extrusionOk="0">
                  <a:moveTo>
                    <a:pt x="103" y="1"/>
                  </a:moveTo>
                  <a:cubicBezTo>
                    <a:pt x="51" y="1"/>
                    <a:pt x="0" y="68"/>
                    <a:pt x="21" y="127"/>
                  </a:cubicBezTo>
                  <a:cubicBezTo>
                    <a:pt x="386" y="1130"/>
                    <a:pt x="713" y="1788"/>
                    <a:pt x="1572" y="2462"/>
                  </a:cubicBezTo>
                  <a:cubicBezTo>
                    <a:pt x="1980" y="2781"/>
                    <a:pt x="2642" y="3290"/>
                    <a:pt x="3224" y="3290"/>
                  </a:cubicBezTo>
                  <a:cubicBezTo>
                    <a:pt x="3414" y="3290"/>
                    <a:pt x="3596" y="3236"/>
                    <a:pt x="3757" y="3103"/>
                  </a:cubicBezTo>
                  <a:cubicBezTo>
                    <a:pt x="3875" y="3004"/>
                    <a:pt x="3880" y="2852"/>
                    <a:pt x="3830" y="2723"/>
                  </a:cubicBezTo>
                  <a:cubicBezTo>
                    <a:pt x="3590" y="2101"/>
                    <a:pt x="2599" y="2033"/>
                    <a:pt x="2067" y="1715"/>
                  </a:cubicBezTo>
                  <a:cubicBezTo>
                    <a:pt x="1400" y="1312"/>
                    <a:pt x="597" y="672"/>
                    <a:pt x="160" y="34"/>
                  </a:cubicBezTo>
                  <a:cubicBezTo>
                    <a:pt x="143" y="10"/>
                    <a:pt x="123" y="1"/>
                    <a:pt x="103" y="1"/>
                  </a:cubicBezTo>
                  <a:close/>
                </a:path>
              </a:pathLst>
            </a:custGeom>
            <a:solidFill>
              <a:srgbClr val="245A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5"/>
            <p:cNvSpPr/>
            <p:nvPr/>
          </p:nvSpPr>
          <p:spPr>
            <a:xfrm>
              <a:off x="753913" y="2583100"/>
              <a:ext cx="538625" cy="473225"/>
            </a:xfrm>
            <a:custGeom>
              <a:avLst/>
              <a:gdLst/>
              <a:ahLst/>
              <a:cxnLst/>
              <a:rect l="l" t="t" r="r" b="b"/>
              <a:pathLst>
                <a:path w="21545" h="18929" extrusionOk="0">
                  <a:moveTo>
                    <a:pt x="13506" y="1"/>
                  </a:moveTo>
                  <a:cubicBezTo>
                    <a:pt x="12791" y="1"/>
                    <a:pt x="12037" y="115"/>
                    <a:pt x="11253" y="362"/>
                  </a:cubicBezTo>
                  <a:cubicBezTo>
                    <a:pt x="6477" y="1866"/>
                    <a:pt x="0" y="9380"/>
                    <a:pt x="1727" y="14550"/>
                  </a:cubicBezTo>
                  <a:cubicBezTo>
                    <a:pt x="2522" y="16929"/>
                    <a:pt x="4960" y="18485"/>
                    <a:pt x="7446" y="18837"/>
                  </a:cubicBezTo>
                  <a:cubicBezTo>
                    <a:pt x="7879" y="18899"/>
                    <a:pt x="8316" y="18929"/>
                    <a:pt x="8752" y="18929"/>
                  </a:cubicBezTo>
                  <a:cubicBezTo>
                    <a:pt x="11011" y="18929"/>
                    <a:pt x="13265" y="18127"/>
                    <a:pt x="15092" y="16783"/>
                  </a:cubicBezTo>
                  <a:cubicBezTo>
                    <a:pt x="17271" y="15180"/>
                    <a:pt x="18861" y="12845"/>
                    <a:pt x="19788" y="10304"/>
                  </a:cubicBezTo>
                  <a:cubicBezTo>
                    <a:pt x="21545" y="5495"/>
                    <a:pt x="18464" y="1"/>
                    <a:pt x="135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5"/>
            <p:cNvSpPr/>
            <p:nvPr/>
          </p:nvSpPr>
          <p:spPr>
            <a:xfrm>
              <a:off x="798313" y="2678600"/>
              <a:ext cx="337550" cy="328900"/>
            </a:xfrm>
            <a:custGeom>
              <a:avLst/>
              <a:gdLst/>
              <a:ahLst/>
              <a:cxnLst/>
              <a:rect l="l" t="t" r="r" b="b"/>
              <a:pathLst>
                <a:path w="13502" h="13156" extrusionOk="0">
                  <a:moveTo>
                    <a:pt x="8427" y="0"/>
                  </a:moveTo>
                  <a:cubicBezTo>
                    <a:pt x="7705" y="0"/>
                    <a:pt x="6943" y="188"/>
                    <a:pt x="6173" y="608"/>
                  </a:cubicBezTo>
                  <a:cubicBezTo>
                    <a:pt x="3257" y="2204"/>
                    <a:pt x="1" y="7941"/>
                    <a:pt x="1792" y="11088"/>
                  </a:cubicBezTo>
                  <a:cubicBezTo>
                    <a:pt x="2572" y="12455"/>
                    <a:pt x="4210" y="13155"/>
                    <a:pt x="5791" y="13155"/>
                  </a:cubicBezTo>
                  <a:cubicBezTo>
                    <a:pt x="5885" y="13155"/>
                    <a:pt x="5979" y="13153"/>
                    <a:pt x="6073" y="13148"/>
                  </a:cubicBezTo>
                  <a:cubicBezTo>
                    <a:pt x="7870" y="13050"/>
                    <a:pt x="9580" y="12149"/>
                    <a:pt x="10794" y="10823"/>
                  </a:cubicBezTo>
                  <a:cubicBezTo>
                    <a:pt x="12009" y="9496"/>
                    <a:pt x="12745" y="7770"/>
                    <a:pt x="13023" y="5992"/>
                  </a:cubicBezTo>
                  <a:cubicBezTo>
                    <a:pt x="13501" y="2922"/>
                    <a:pt x="11278" y="0"/>
                    <a:pt x="8427" y="0"/>
                  </a:cubicBezTo>
                  <a:close/>
                </a:path>
              </a:pathLst>
            </a:custGeom>
            <a:solidFill>
              <a:srgbClr val="245A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5"/>
            <p:cNvSpPr/>
            <p:nvPr/>
          </p:nvSpPr>
          <p:spPr>
            <a:xfrm>
              <a:off x="853363" y="2764700"/>
              <a:ext cx="145025" cy="141375"/>
            </a:xfrm>
            <a:custGeom>
              <a:avLst/>
              <a:gdLst/>
              <a:ahLst/>
              <a:cxnLst/>
              <a:rect l="l" t="t" r="r" b="b"/>
              <a:pathLst>
                <a:path w="5801" h="5655" extrusionOk="0">
                  <a:moveTo>
                    <a:pt x="3622" y="1"/>
                  </a:moveTo>
                  <a:cubicBezTo>
                    <a:pt x="3312" y="1"/>
                    <a:pt x="2984" y="81"/>
                    <a:pt x="2654" y="262"/>
                  </a:cubicBezTo>
                  <a:cubicBezTo>
                    <a:pt x="1398" y="949"/>
                    <a:pt x="0" y="3412"/>
                    <a:pt x="770" y="4766"/>
                  </a:cubicBezTo>
                  <a:cubicBezTo>
                    <a:pt x="1105" y="5354"/>
                    <a:pt x="1809" y="5654"/>
                    <a:pt x="2492" y="5654"/>
                  </a:cubicBezTo>
                  <a:cubicBezTo>
                    <a:pt x="2532" y="5654"/>
                    <a:pt x="2571" y="5653"/>
                    <a:pt x="2611" y="5651"/>
                  </a:cubicBezTo>
                  <a:cubicBezTo>
                    <a:pt x="3383" y="5610"/>
                    <a:pt x="4116" y="5222"/>
                    <a:pt x="4638" y="4651"/>
                  </a:cubicBezTo>
                  <a:cubicBezTo>
                    <a:pt x="5160" y="4082"/>
                    <a:pt x="5478" y="3341"/>
                    <a:pt x="5595" y="2575"/>
                  </a:cubicBezTo>
                  <a:cubicBezTo>
                    <a:pt x="5800" y="1256"/>
                    <a:pt x="4846" y="1"/>
                    <a:pt x="36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5"/>
            <p:cNvSpPr/>
            <p:nvPr/>
          </p:nvSpPr>
          <p:spPr>
            <a:xfrm>
              <a:off x="555138" y="2044550"/>
              <a:ext cx="1476450" cy="1992025"/>
            </a:xfrm>
            <a:custGeom>
              <a:avLst/>
              <a:gdLst/>
              <a:ahLst/>
              <a:cxnLst/>
              <a:rect l="l" t="t" r="r" b="b"/>
              <a:pathLst>
                <a:path w="59058" h="79681" extrusionOk="0">
                  <a:moveTo>
                    <a:pt x="38060" y="1"/>
                  </a:moveTo>
                  <a:cubicBezTo>
                    <a:pt x="35295" y="1"/>
                    <a:pt x="32340" y="187"/>
                    <a:pt x="29828" y="774"/>
                  </a:cubicBezTo>
                  <a:cubicBezTo>
                    <a:pt x="32550" y="1963"/>
                    <a:pt x="34749" y="4522"/>
                    <a:pt x="36311" y="7156"/>
                  </a:cubicBezTo>
                  <a:cubicBezTo>
                    <a:pt x="39860" y="13148"/>
                    <a:pt x="41472" y="20268"/>
                    <a:pt x="40856" y="27207"/>
                  </a:cubicBezTo>
                  <a:cubicBezTo>
                    <a:pt x="40703" y="28912"/>
                    <a:pt x="40347" y="30748"/>
                    <a:pt x="39069" y="31892"/>
                  </a:cubicBezTo>
                  <a:cubicBezTo>
                    <a:pt x="38003" y="32849"/>
                    <a:pt x="36566" y="33100"/>
                    <a:pt x="35097" y="33100"/>
                  </a:cubicBezTo>
                  <a:cubicBezTo>
                    <a:pt x="34410" y="33100"/>
                    <a:pt x="33716" y="33045"/>
                    <a:pt x="33050" y="32982"/>
                  </a:cubicBezTo>
                  <a:lnTo>
                    <a:pt x="33050" y="32982"/>
                  </a:lnTo>
                  <a:cubicBezTo>
                    <a:pt x="34730" y="36019"/>
                    <a:pt x="32908" y="39907"/>
                    <a:pt x="30320" y="42219"/>
                  </a:cubicBezTo>
                  <a:cubicBezTo>
                    <a:pt x="25792" y="46269"/>
                    <a:pt x="19358" y="47406"/>
                    <a:pt x="13277" y="47406"/>
                  </a:cubicBezTo>
                  <a:cubicBezTo>
                    <a:pt x="13220" y="47406"/>
                    <a:pt x="13162" y="47406"/>
                    <a:pt x="13105" y="47406"/>
                  </a:cubicBezTo>
                  <a:lnTo>
                    <a:pt x="13105" y="47406"/>
                  </a:lnTo>
                  <a:cubicBezTo>
                    <a:pt x="15809" y="51466"/>
                    <a:pt x="13853" y="57308"/>
                    <a:pt x="10071" y="60385"/>
                  </a:cubicBezTo>
                  <a:cubicBezTo>
                    <a:pt x="7365" y="62588"/>
                    <a:pt x="4010" y="63708"/>
                    <a:pt x="548" y="64392"/>
                  </a:cubicBezTo>
                  <a:cubicBezTo>
                    <a:pt x="378" y="68412"/>
                    <a:pt x="213" y="72437"/>
                    <a:pt x="0" y="76343"/>
                  </a:cubicBezTo>
                  <a:cubicBezTo>
                    <a:pt x="1940" y="78178"/>
                    <a:pt x="4405" y="79460"/>
                    <a:pt x="7066" y="79680"/>
                  </a:cubicBezTo>
                  <a:cubicBezTo>
                    <a:pt x="12274" y="71166"/>
                    <a:pt x="20518" y="63498"/>
                    <a:pt x="28862" y="58025"/>
                  </a:cubicBezTo>
                  <a:cubicBezTo>
                    <a:pt x="32871" y="59225"/>
                    <a:pt x="38295" y="59846"/>
                    <a:pt x="42481" y="59889"/>
                  </a:cubicBezTo>
                  <a:cubicBezTo>
                    <a:pt x="42559" y="59890"/>
                    <a:pt x="42637" y="59890"/>
                    <a:pt x="42715" y="59890"/>
                  </a:cubicBezTo>
                  <a:cubicBezTo>
                    <a:pt x="46826" y="59890"/>
                    <a:pt x="51050" y="58775"/>
                    <a:pt x="54157" y="56087"/>
                  </a:cubicBezTo>
                  <a:cubicBezTo>
                    <a:pt x="57318" y="53346"/>
                    <a:pt x="59058" y="48789"/>
                    <a:pt x="57785" y="44803"/>
                  </a:cubicBezTo>
                  <a:cubicBezTo>
                    <a:pt x="57230" y="43077"/>
                    <a:pt x="56164" y="41548"/>
                    <a:pt x="54927" y="40221"/>
                  </a:cubicBezTo>
                  <a:cubicBezTo>
                    <a:pt x="52877" y="38018"/>
                    <a:pt x="50316" y="36294"/>
                    <a:pt x="47502" y="35222"/>
                  </a:cubicBezTo>
                  <a:cubicBezTo>
                    <a:pt x="49880" y="33722"/>
                    <a:pt x="52176" y="31320"/>
                    <a:pt x="54552" y="29816"/>
                  </a:cubicBezTo>
                  <a:cubicBezTo>
                    <a:pt x="53280" y="19359"/>
                    <a:pt x="48976" y="8334"/>
                    <a:pt x="42357" y="135"/>
                  </a:cubicBezTo>
                  <a:cubicBezTo>
                    <a:pt x="41053" y="57"/>
                    <a:pt x="39586" y="1"/>
                    <a:pt x="380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5"/>
            <p:cNvSpPr/>
            <p:nvPr/>
          </p:nvSpPr>
          <p:spPr>
            <a:xfrm>
              <a:off x="589063" y="3280975"/>
              <a:ext cx="130450" cy="107200"/>
            </a:xfrm>
            <a:custGeom>
              <a:avLst/>
              <a:gdLst/>
              <a:ahLst/>
              <a:cxnLst/>
              <a:rect l="l" t="t" r="r" b="b"/>
              <a:pathLst>
                <a:path w="5218" h="4288" extrusionOk="0">
                  <a:moveTo>
                    <a:pt x="1" y="0"/>
                  </a:moveTo>
                  <a:lnTo>
                    <a:pt x="428" y="790"/>
                  </a:lnTo>
                  <a:cubicBezTo>
                    <a:pt x="989" y="1515"/>
                    <a:pt x="1551" y="2242"/>
                    <a:pt x="2114" y="2966"/>
                  </a:cubicBezTo>
                  <a:cubicBezTo>
                    <a:pt x="2478" y="3437"/>
                    <a:pt x="2865" y="3924"/>
                    <a:pt x="3411" y="4166"/>
                  </a:cubicBezTo>
                  <a:cubicBezTo>
                    <a:pt x="3593" y="4246"/>
                    <a:pt x="3797" y="4287"/>
                    <a:pt x="3999" y="4287"/>
                  </a:cubicBezTo>
                  <a:cubicBezTo>
                    <a:pt x="4402" y="4287"/>
                    <a:pt x="4797" y="4123"/>
                    <a:pt x="4986" y="3774"/>
                  </a:cubicBezTo>
                  <a:cubicBezTo>
                    <a:pt x="5218" y="3344"/>
                    <a:pt x="5056" y="2783"/>
                    <a:pt x="4729" y="2418"/>
                  </a:cubicBezTo>
                  <a:cubicBezTo>
                    <a:pt x="4401" y="2053"/>
                    <a:pt x="3943" y="1839"/>
                    <a:pt x="3498" y="1634"/>
                  </a:cubicBezTo>
                  <a:cubicBezTo>
                    <a:pt x="2331" y="1093"/>
                    <a:pt x="1165" y="550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1796038" y="2713375"/>
              <a:ext cx="94475" cy="84300"/>
            </a:xfrm>
            <a:custGeom>
              <a:avLst/>
              <a:gdLst/>
              <a:ahLst/>
              <a:cxnLst/>
              <a:rect l="l" t="t" r="r" b="b"/>
              <a:pathLst>
                <a:path w="3779" h="3372" extrusionOk="0">
                  <a:moveTo>
                    <a:pt x="1887" y="1"/>
                  </a:moveTo>
                  <a:cubicBezTo>
                    <a:pt x="1178" y="1"/>
                    <a:pt x="519" y="453"/>
                    <a:pt x="288" y="1164"/>
                  </a:cubicBezTo>
                  <a:cubicBezTo>
                    <a:pt x="0" y="2048"/>
                    <a:pt x="481" y="2999"/>
                    <a:pt x="1367" y="3288"/>
                  </a:cubicBezTo>
                  <a:cubicBezTo>
                    <a:pt x="1540" y="3344"/>
                    <a:pt x="1716" y="3371"/>
                    <a:pt x="1889" y="3371"/>
                  </a:cubicBezTo>
                  <a:cubicBezTo>
                    <a:pt x="2599" y="3371"/>
                    <a:pt x="3259" y="2921"/>
                    <a:pt x="3491" y="2209"/>
                  </a:cubicBezTo>
                  <a:cubicBezTo>
                    <a:pt x="3778" y="1325"/>
                    <a:pt x="3295" y="374"/>
                    <a:pt x="2412" y="85"/>
                  </a:cubicBezTo>
                  <a:cubicBezTo>
                    <a:pt x="2238" y="28"/>
                    <a:pt x="2061" y="1"/>
                    <a:pt x="18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1816788" y="2731925"/>
              <a:ext cx="52975" cy="47250"/>
            </a:xfrm>
            <a:custGeom>
              <a:avLst/>
              <a:gdLst/>
              <a:ahLst/>
              <a:cxnLst/>
              <a:rect l="l" t="t" r="r" b="b"/>
              <a:pathLst>
                <a:path w="2119" h="1890" extrusionOk="0">
                  <a:moveTo>
                    <a:pt x="1059" y="0"/>
                  </a:moveTo>
                  <a:cubicBezTo>
                    <a:pt x="660" y="0"/>
                    <a:pt x="290" y="254"/>
                    <a:pt x="160" y="652"/>
                  </a:cubicBezTo>
                  <a:cubicBezTo>
                    <a:pt x="0" y="1147"/>
                    <a:pt x="269" y="1681"/>
                    <a:pt x="766" y="1842"/>
                  </a:cubicBezTo>
                  <a:cubicBezTo>
                    <a:pt x="863" y="1874"/>
                    <a:pt x="961" y="1889"/>
                    <a:pt x="1058" y="1889"/>
                  </a:cubicBezTo>
                  <a:cubicBezTo>
                    <a:pt x="1455" y="1889"/>
                    <a:pt x="1825" y="1636"/>
                    <a:pt x="1956" y="1239"/>
                  </a:cubicBezTo>
                  <a:cubicBezTo>
                    <a:pt x="2119" y="744"/>
                    <a:pt x="1848" y="210"/>
                    <a:pt x="1352" y="47"/>
                  </a:cubicBezTo>
                  <a:cubicBezTo>
                    <a:pt x="1255" y="15"/>
                    <a:pt x="1156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2081738" y="2806700"/>
              <a:ext cx="94525" cy="84250"/>
            </a:xfrm>
            <a:custGeom>
              <a:avLst/>
              <a:gdLst/>
              <a:ahLst/>
              <a:cxnLst/>
              <a:rect l="l" t="t" r="r" b="b"/>
              <a:pathLst>
                <a:path w="3781" h="3370" extrusionOk="0">
                  <a:moveTo>
                    <a:pt x="1891" y="1"/>
                  </a:moveTo>
                  <a:cubicBezTo>
                    <a:pt x="1181" y="1"/>
                    <a:pt x="521" y="452"/>
                    <a:pt x="290" y="1161"/>
                  </a:cubicBezTo>
                  <a:cubicBezTo>
                    <a:pt x="1" y="2047"/>
                    <a:pt x="483" y="2998"/>
                    <a:pt x="1369" y="3286"/>
                  </a:cubicBezTo>
                  <a:cubicBezTo>
                    <a:pt x="1542" y="3342"/>
                    <a:pt x="1718" y="3369"/>
                    <a:pt x="1891" y="3369"/>
                  </a:cubicBezTo>
                  <a:cubicBezTo>
                    <a:pt x="2601" y="3369"/>
                    <a:pt x="3261" y="2919"/>
                    <a:pt x="3493" y="2209"/>
                  </a:cubicBezTo>
                  <a:cubicBezTo>
                    <a:pt x="3780" y="1323"/>
                    <a:pt x="3297" y="373"/>
                    <a:pt x="2414" y="84"/>
                  </a:cubicBezTo>
                  <a:cubicBezTo>
                    <a:pt x="2240" y="28"/>
                    <a:pt x="2064" y="1"/>
                    <a:pt x="18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5"/>
            <p:cNvSpPr/>
            <p:nvPr/>
          </p:nvSpPr>
          <p:spPr>
            <a:xfrm>
              <a:off x="2102538" y="2825175"/>
              <a:ext cx="52975" cy="47250"/>
            </a:xfrm>
            <a:custGeom>
              <a:avLst/>
              <a:gdLst/>
              <a:ahLst/>
              <a:cxnLst/>
              <a:rect l="l" t="t" r="r" b="b"/>
              <a:pathLst>
                <a:path w="2119" h="1890" extrusionOk="0">
                  <a:moveTo>
                    <a:pt x="1058" y="1"/>
                  </a:moveTo>
                  <a:cubicBezTo>
                    <a:pt x="661" y="1"/>
                    <a:pt x="291" y="254"/>
                    <a:pt x="160" y="651"/>
                  </a:cubicBezTo>
                  <a:cubicBezTo>
                    <a:pt x="0" y="1149"/>
                    <a:pt x="269" y="1681"/>
                    <a:pt x="765" y="1843"/>
                  </a:cubicBezTo>
                  <a:cubicBezTo>
                    <a:pt x="862" y="1874"/>
                    <a:pt x="961" y="1889"/>
                    <a:pt x="1057" y="1889"/>
                  </a:cubicBezTo>
                  <a:cubicBezTo>
                    <a:pt x="1454" y="1889"/>
                    <a:pt x="1824" y="1637"/>
                    <a:pt x="1956" y="1238"/>
                  </a:cubicBezTo>
                  <a:cubicBezTo>
                    <a:pt x="2119" y="743"/>
                    <a:pt x="1847" y="211"/>
                    <a:pt x="1350" y="48"/>
                  </a:cubicBezTo>
                  <a:cubicBezTo>
                    <a:pt x="1253" y="16"/>
                    <a:pt x="1155" y="1"/>
                    <a:pt x="10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1990238" y="2285925"/>
              <a:ext cx="94500" cy="84275"/>
            </a:xfrm>
            <a:custGeom>
              <a:avLst/>
              <a:gdLst/>
              <a:ahLst/>
              <a:cxnLst/>
              <a:rect l="l" t="t" r="r" b="b"/>
              <a:pathLst>
                <a:path w="3780" h="3371" extrusionOk="0">
                  <a:moveTo>
                    <a:pt x="1889" y="1"/>
                  </a:moveTo>
                  <a:cubicBezTo>
                    <a:pt x="1179" y="1"/>
                    <a:pt x="519" y="451"/>
                    <a:pt x="288" y="1163"/>
                  </a:cubicBezTo>
                  <a:cubicBezTo>
                    <a:pt x="0" y="2048"/>
                    <a:pt x="481" y="2999"/>
                    <a:pt x="1366" y="3287"/>
                  </a:cubicBezTo>
                  <a:cubicBezTo>
                    <a:pt x="1540" y="3343"/>
                    <a:pt x="1715" y="3370"/>
                    <a:pt x="1888" y="3370"/>
                  </a:cubicBezTo>
                  <a:cubicBezTo>
                    <a:pt x="2598" y="3370"/>
                    <a:pt x="3258" y="2919"/>
                    <a:pt x="3491" y="2208"/>
                  </a:cubicBezTo>
                  <a:cubicBezTo>
                    <a:pt x="3780" y="1324"/>
                    <a:pt x="3298" y="374"/>
                    <a:pt x="2412" y="84"/>
                  </a:cubicBezTo>
                  <a:cubicBezTo>
                    <a:pt x="2238" y="28"/>
                    <a:pt x="2062" y="1"/>
                    <a:pt x="18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5"/>
            <p:cNvSpPr/>
            <p:nvPr/>
          </p:nvSpPr>
          <p:spPr>
            <a:xfrm>
              <a:off x="2011013" y="2304450"/>
              <a:ext cx="52950" cy="47225"/>
            </a:xfrm>
            <a:custGeom>
              <a:avLst/>
              <a:gdLst/>
              <a:ahLst/>
              <a:cxnLst/>
              <a:rect l="l" t="t" r="r" b="b"/>
              <a:pathLst>
                <a:path w="2118" h="1889" extrusionOk="0">
                  <a:moveTo>
                    <a:pt x="1059" y="0"/>
                  </a:moveTo>
                  <a:cubicBezTo>
                    <a:pt x="662" y="0"/>
                    <a:pt x="290" y="253"/>
                    <a:pt x="161" y="651"/>
                  </a:cubicBezTo>
                  <a:cubicBezTo>
                    <a:pt x="0" y="1146"/>
                    <a:pt x="271" y="1679"/>
                    <a:pt x="766" y="1842"/>
                  </a:cubicBezTo>
                  <a:cubicBezTo>
                    <a:pt x="862" y="1873"/>
                    <a:pt x="960" y="1888"/>
                    <a:pt x="1057" y="1888"/>
                  </a:cubicBezTo>
                  <a:cubicBezTo>
                    <a:pt x="1455" y="1888"/>
                    <a:pt x="1826" y="1635"/>
                    <a:pt x="1956" y="1237"/>
                  </a:cubicBezTo>
                  <a:cubicBezTo>
                    <a:pt x="2118" y="742"/>
                    <a:pt x="1847" y="209"/>
                    <a:pt x="1352" y="47"/>
                  </a:cubicBezTo>
                  <a:cubicBezTo>
                    <a:pt x="1255" y="15"/>
                    <a:pt x="1156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5"/>
            <p:cNvSpPr/>
            <p:nvPr/>
          </p:nvSpPr>
          <p:spPr>
            <a:xfrm>
              <a:off x="1532613" y="2067425"/>
              <a:ext cx="94500" cy="84250"/>
            </a:xfrm>
            <a:custGeom>
              <a:avLst/>
              <a:gdLst/>
              <a:ahLst/>
              <a:cxnLst/>
              <a:rect l="l" t="t" r="r" b="b"/>
              <a:pathLst>
                <a:path w="3780" h="3370" extrusionOk="0">
                  <a:moveTo>
                    <a:pt x="1890" y="0"/>
                  </a:moveTo>
                  <a:cubicBezTo>
                    <a:pt x="1180" y="0"/>
                    <a:pt x="520" y="451"/>
                    <a:pt x="289" y="1162"/>
                  </a:cubicBezTo>
                  <a:cubicBezTo>
                    <a:pt x="0" y="2048"/>
                    <a:pt x="482" y="2999"/>
                    <a:pt x="1366" y="3287"/>
                  </a:cubicBezTo>
                  <a:cubicBezTo>
                    <a:pt x="1540" y="3343"/>
                    <a:pt x="1716" y="3370"/>
                    <a:pt x="1889" y="3370"/>
                  </a:cubicBezTo>
                  <a:cubicBezTo>
                    <a:pt x="2599" y="3370"/>
                    <a:pt x="3260" y="2919"/>
                    <a:pt x="3492" y="2208"/>
                  </a:cubicBezTo>
                  <a:cubicBezTo>
                    <a:pt x="3780" y="1325"/>
                    <a:pt x="3299" y="374"/>
                    <a:pt x="2414" y="84"/>
                  </a:cubicBezTo>
                  <a:cubicBezTo>
                    <a:pt x="2240" y="27"/>
                    <a:pt x="2063" y="0"/>
                    <a:pt x="18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5"/>
            <p:cNvSpPr/>
            <p:nvPr/>
          </p:nvSpPr>
          <p:spPr>
            <a:xfrm>
              <a:off x="1553413" y="2085975"/>
              <a:ext cx="52950" cy="47250"/>
            </a:xfrm>
            <a:custGeom>
              <a:avLst/>
              <a:gdLst/>
              <a:ahLst/>
              <a:cxnLst/>
              <a:rect l="l" t="t" r="r" b="b"/>
              <a:pathLst>
                <a:path w="2118" h="1890" extrusionOk="0">
                  <a:moveTo>
                    <a:pt x="1060" y="0"/>
                  </a:moveTo>
                  <a:cubicBezTo>
                    <a:pt x="662" y="0"/>
                    <a:pt x="292" y="253"/>
                    <a:pt x="161" y="651"/>
                  </a:cubicBezTo>
                  <a:cubicBezTo>
                    <a:pt x="1" y="1147"/>
                    <a:pt x="271" y="1679"/>
                    <a:pt x="766" y="1842"/>
                  </a:cubicBezTo>
                  <a:cubicBezTo>
                    <a:pt x="864" y="1874"/>
                    <a:pt x="963" y="1890"/>
                    <a:pt x="1060" y="1890"/>
                  </a:cubicBezTo>
                  <a:cubicBezTo>
                    <a:pt x="1457" y="1890"/>
                    <a:pt x="1827" y="1636"/>
                    <a:pt x="1956" y="1237"/>
                  </a:cubicBezTo>
                  <a:cubicBezTo>
                    <a:pt x="2118" y="741"/>
                    <a:pt x="1848" y="207"/>
                    <a:pt x="1353" y="47"/>
                  </a:cubicBezTo>
                  <a:cubicBezTo>
                    <a:pt x="1255" y="15"/>
                    <a:pt x="1157" y="0"/>
                    <a:pt x="10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5"/>
            <p:cNvSpPr/>
            <p:nvPr/>
          </p:nvSpPr>
          <p:spPr>
            <a:xfrm>
              <a:off x="633213" y="3885425"/>
              <a:ext cx="94475" cy="84275"/>
            </a:xfrm>
            <a:custGeom>
              <a:avLst/>
              <a:gdLst/>
              <a:ahLst/>
              <a:cxnLst/>
              <a:rect l="l" t="t" r="r" b="b"/>
              <a:pathLst>
                <a:path w="3779" h="3371" extrusionOk="0">
                  <a:moveTo>
                    <a:pt x="1888" y="1"/>
                  </a:moveTo>
                  <a:cubicBezTo>
                    <a:pt x="1179" y="1"/>
                    <a:pt x="519" y="451"/>
                    <a:pt x="288" y="1163"/>
                  </a:cubicBezTo>
                  <a:cubicBezTo>
                    <a:pt x="0" y="2048"/>
                    <a:pt x="482" y="3000"/>
                    <a:pt x="1366" y="3287"/>
                  </a:cubicBezTo>
                  <a:cubicBezTo>
                    <a:pt x="1540" y="3343"/>
                    <a:pt x="1716" y="3370"/>
                    <a:pt x="1889" y="3370"/>
                  </a:cubicBezTo>
                  <a:cubicBezTo>
                    <a:pt x="2598" y="3370"/>
                    <a:pt x="3258" y="2920"/>
                    <a:pt x="3490" y="2208"/>
                  </a:cubicBezTo>
                  <a:cubicBezTo>
                    <a:pt x="3778" y="1324"/>
                    <a:pt x="3294" y="375"/>
                    <a:pt x="2412" y="84"/>
                  </a:cubicBezTo>
                  <a:cubicBezTo>
                    <a:pt x="2238" y="28"/>
                    <a:pt x="2062" y="1"/>
                    <a:pt x="18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5"/>
            <p:cNvSpPr/>
            <p:nvPr/>
          </p:nvSpPr>
          <p:spPr>
            <a:xfrm>
              <a:off x="653863" y="3903950"/>
              <a:ext cx="53075" cy="47225"/>
            </a:xfrm>
            <a:custGeom>
              <a:avLst/>
              <a:gdLst/>
              <a:ahLst/>
              <a:cxnLst/>
              <a:rect l="l" t="t" r="r" b="b"/>
              <a:pathLst>
                <a:path w="2123" h="1889" extrusionOk="0">
                  <a:moveTo>
                    <a:pt x="1062" y="0"/>
                  </a:moveTo>
                  <a:cubicBezTo>
                    <a:pt x="664" y="0"/>
                    <a:pt x="295" y="253"/>
                    <a:pt x="164" y="651"/>
                  </a:cubicBezTo>
                  <a:cubicBezTo>
                    <a:pt x="1" y="1146"/>
                    <a:pt x="273" y="1679"/>
                    <a:pt x="769" y="1842"/>
                  </a:cubicBezTo>
                  <a:cubicBezTo>
                    <a:pt x="866" y="1874"/>
                    <a:pt x="964" y="1889"/>
                    <a:pt x="1061" y="1889"/>
                  </a:cubicBezTo>
                  <a:cubicBezTo>
                    <a:pt x="1458" y="1889"/>
                    <a:pt x="1828" y="1635"/>
                    <a:pt x="1959" y="1237"/>
                  </a:cubicBezTo>
                  <a:cubicBezTo>
                    <a:pt x="2122" y="742"/>
                    <a:pt x="1851" y="209"/>
                    <a:pt x="1356" y="47"/>
                  </a:cubicBezTo>
                  <a:cubicBezTo>
                    <a:pt x="1258" y="15"/>
                    <a:pt x="1159" y="0"/>
                    <a:pt x="10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5"/>
            <p:cNvSpPr/>
            <p:nvPr/>
          </p:nvSpPr>
          <p:spPr>
            <a:xfrm>
              <a:off x="891488" y="2338175"/>
              <a:ext cx="353350" cy="161300"/>
            </a:xfrm>
            <a:custGeom>
              <a:avLst/>
              <a:gdLst/>
              <a:ahLst/>
              <a:cxnLst/>
              <a:rect l="l" t="t" r="r" b="b"/>
              <a:pathLst>
                <a:path w="14134" h="6452" extrusionOk="0">
                  <a:moveTo>
                    <a:pt x="5501" y="0"/>
                  </a:moveTo>
                  <a:cubicBezTo>
                    <a:pt x="3530" y="0"/>
                    <a:pt x="1601" y="214"/>
                    <a:pt x="0" y="666"/>
                  </a:cubicBezTo>
                  <a:cubicBezTo>
                    <a:pt x="836" y="2546"/>
                    <a:pt x="2060" y="4313"/>
                    <a:pt x="2923" y="6212"/>
                  </a:cubicBezTo>
                  <a:cubicBezTo>
                    <a:pt x="6659" y="6291"/>
                    <a:pt x="10397" y="6373"/>
                    <a:pt x="14134" y="6451"/>
                  </a:cubicBezTo>
                  <a:cubicBezTo>
                    <a:pt x="14054" y="4896"/>
                    <a:pt x="13878" y="3349"/>
                    <a:pt x="13606" y="1816"/>
                  </a:cubicBezTo>
                  <a:cubicBezTo>
                    <a:pt x="13574" y="1639"/>
                    <a:pt x="13539" y="1453"/>
                    <a:pt x="13420" y="1317"/>
                  </a:cubicBezTo>
                  <a:cubicBezTo>
                    <a:pt x="13284" y="1161"/>
                    <a:pt x="13070" y="1104"/>
                    <a:pt x="12869" y="1055"/>
                  </a:cubicBezTo>
                  <a:cubicBezTo>
                    <a:pt x="10776" y="372"/>
                    <a:pt x="8102" y="0"/>
                    <a:pt x="55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941713" y="2374850"/>
              <a:ext cx="33100" cy="47775"/>
            </a:xfrm>
            <a:custGeom>
              <a:avLst/>
              <a:gdLst/>
              <a:ahLst/>
              <a:cxnLst/>
              <a:rect l="l" t="t" r="r" b="b"/>
              <a:pathLst>
                <a:path w="1324" h="1911" extrusionOk="0">
                  <a:moveTo>
                    <a:pt x="222" y="0"/>
                  </a:moveTo>
                  <a:cubicBezTo>
                    <a:pt x="104" y="0"/>
                    <a:pt x="1" y="100"/>
                    <a:pt x="20" y="246"/>
                  </a:cubicBezTo>
                  <a:cubicBezTo>
                    <a:pt x="53" y="527"/>
                    <a:pt x="163" y="751"/>
                    <a:pt x="284" y="1005"/>
                  </a:cubicBezTo>
                  <a:cubicBezTo>
                    <a:pt x="402" y="1255"/>
                    <a:pt x="510" y="1512"/>
                    <a:pt x="658" y="1747"/>
                  </a:cubicBezTo>
                  <a:cubicBezTo>
                    <a:pt x="730" y="1862"/>
                    <a:pt x="833" y="1910"/>
                    <a:pt x="933" y="1910"/>
                  </a:cubicBezTo>
                  <a:cubicBezTo>
                    <a:pt x="1134" y="1910"/>
                    <a:pt x="1324" y="1714"/>
                    <a:pt x="1221" y="1461"/>
                  </a:cubicBezTo>
                  <a:cubicBezTo>
                    <a:pt x="1117" y="1205"/>
                    <a:pt x="971" y="966"/>
                    <a:pt x="838" y="724"/>
                  </a:cubicBezTo>
                  <a:cubicBezTo>
                    <a:pt x="702" y="478"/>
                    <a:pt x="586" y="258"/>
                    <a:pt x="379" y="65"/>
                  </a:cubicBezTo>
                  <a:cubicBezTo>
                    <a:pt x="330" y="20"/>
                    <a:pt x="275" y="0"/>
                    <a:pt x="222" y="0"/>
                  </a:cubicBezTo>
                  <a:close/>
                </a:path>
              </a:pathLst>
            </a:custGeom>
            <a:solidFill>
              <a:srgbClr val="85E2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973313" y="2371400"/>
              <a:ext cx="25300" cy="39225"/>
            </a:xfrm>
            <a:custGeom>
              <a:avLst/>
              <a:gdLst/>
              <a:ahLst/>
              <a:cxnLst/>
              <a:rect l="l" t="t" r="r" b="b"/>
              <a:pathLst>
                <a:path w="1012" h="1569" extrusionOk="0">
                  <a:moveTo>
                    <a:pt x="194" y="0"/>
                  </a:moveTo>
                  <a:cubicBezTo>
                    <a:pt x="171" y="0"/>
                    <a:pt x="144" y="12"/>
                    <a:pt x="133" y="33"/>
                  </a:cubicBezTo>
                  <a:cubicBezTo>
                    <a:pt x="95" y="111"/>
                    <a:pt x="47" y="201"/>
                    <a:pt x="30" y="281"/>
                  </a:cubicBezTo>
                  <a:cubicBezTo>
                    <a:pt x="0" y="413"/>
                    <a:pt x="47" y="537"/>
                    <a:pt x="90" y="661"/>
                  </a:cubicBezTo>
                  <a:cubicBezTo>
                    <a:pt x="181" y="911"/>
                    <a:pt x="266" y="1170"/>
                    <a:pt x="381" y="1412"/>
                  </a:cubicBezTo>
                  <a:cubicBezTo>
                    <a:pt x="434" y="1521"/>
                    <a:pt x="536" y="1568"/>
                    <a:pt x="640" y="1568"/>
                  </a:cubicBezTo>
                  <a:cubicBezTo>
                    <a:pt x="823" y="1568"/>
                    <a:pt x="1012" y="1421"/>
                    <a:pt x="949" y="1207"/>
                  </a:cubicBezTo>
                  <a:cubicBezTo>
                    <a:pt x="874" y="952"/>
                    <a:pt x="768" y="703"/>
                    <a:pt x="668" y="456"/>
                  </a:cubicBezTo>
                  <a:cubicBezTo>
                    <a:pt x="625" y="352"/>
                    <a:pt x="587" y="227"/>
                    <a:pt x="497" y="153"/>
                  </a:cubicBezTo>
                  <a:cubicBezTo>
                    <a:pt x="427" y="91"/>
                    <a:pt x="301" y="38"/>
                    <a:pt x="215" y="4"/>
                  </a:cubicBezTo>
                  <a:cubicBezTo>
                    <a:pt x="209" y="1"/>
                    <a:pt x="202" y="0"/>
                    <a:pt x="194" y="0"/>
                  </a:cubicBezTo>
                  <a:close/>
                </a:path>
              </a:pathLst>
            </a:custGeom>
            <a:solidFill>
              <a:srgbClr val="85E2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1003813" y="2362850"/>
              <a:ext cx="28525" cy="39300"/>
            </a:xfrm>
            <a:custGeom>
              <a:avLst/>
              <a:gdLst/>
              <a:ahLst/>
              <a:cxnLst/>
              <a:rect l="l" t="t" r="r" b="b"/>
              <a:pathLst>
                <a:path w="1141" h="1572" extrusionOk="0">
                  <a:moveTo>
                    <a:pt x="276" y="1"/>
                  </a:moveTo>
                  <a:cubicBezTo>
                    <a:pt x="142" y="1"/>
                    <a:pt x="0" y="123"/>
                    <a:pt x="43" y="272"/>
                  </a:cubicBezTo>
                  <a:cubicBezTo>
                    <a:pt x="171" y="695"/>
                    <a:pt x="328" y="1113"/>
                    <a:pt x="587" y="1475"/>
                  </a:cubicBezTo>
                  <a:cubicBezTo>
                    <a:pt x="636" y="1542"/>
                    <a:pt x="707" y="1571"/>
                    <a:pt x="781" y="1571"/>
                  </a:cubicBezTo>
                  <a:cubicBezTo>
                    <a:pt x="954" y="1571"/>
                    <a:pt x="1140" y="1411"/>
                    <a:pt x="1079" y="1224"/>
                  </a:cubicBezTo>
                  <a:cubicBezTo>
                    <a:pt x="942" y="802"/>
                    <a:pt x="694" y="429"/>
                    <a:pt x="428" y="76"/>
                  </a:cubicBezTo>
                  <a:cubicBezTo>
                    <a:pt x="389" y="23"/>
                    <a:pt x="333" y="1"/>
                    <a:pt x="276" y="1"/>
                  </a:cubicBezTo>
                  <a:close/>
                </a:path>
              </a:pathLst>
            </a:custGeom>
            <a:solidFill>
              <a:srgbClr val="85E2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1328188" y="3391125"/>
              <a:ext cx="94550" cy="84250"/>
            </a:xfrm>
            <a:custGeom>
              <a:avLst/>
              <a:gdLst/>
              <a:ahLst/>
              <a:cxnLst/>
              <a:rect l="l" t="t" r="r" b="b"/>
              <a:pathLst>
                <a:path w="3782" h="3370" extrusionOk="0">
                  <a:moveTo>
                    <a:pt x="1891" y="0"/>
                  </a:moveTo>
                  <a:cubicBezTo>
                    <a:pt x="1181" y="0"/>
                    <a:pt x="520" y="451"/>
                    <a:pt x="288" y="1162"/>
                  </a:cubicBezTo>
                  <a:cubicBezTo>
                    <a:pt x="0" y="2046"/>
                    <a:pt x="482" y="2997"/>
                    <a:pt x="1367" y="3286"/>
                  </a:cubicBezTo>
                  <a:cubicBezTo>
                    <a:pt x="1540" y="3343"/>
                    <a:pt x="1717" y="3370"/>
                    <a:pt x="1890" y="3370"/>
                  </a:cubicBezTo>
                  <a:cubicBezTo>
                    <a:pt x="2600" y="3370"/>
                    <a:pt x="3260" y="2919"/>
                    <a:pt x="3491" y="2208"/>
                  </a:cubicBezTo>
                  <a:cubicBezTo>
                    <a:pt x="3781" y="1324"/>
                    <a:pt x="3298" y="372"/>
                    <a:pt x="2414" y="83"/>
                  </a:cubicBezTo>
                  <a:cubicBezTo>
                    <a:pt x="2240" y="27"/>
                    <a:pt x="2064" y="0"/>
                    <a:pt x="18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1348963" y="3409625"/>
              <a:ext cx="53000" cy="47250"/>
            </a:xfrm>
            <a:custGeom>
              <a:avLst/>
              <a:gdLst/>
              <a:ahLst/>
              <a:cxnLst/>
              <a:rect l="l" t="t" r="r" b="b"/>
              <a:pathLst>
                <a:path w="2120" h="1890" extrusionOk="0">
                  <a:moveTo>
                    <a:pt x="1060" y="1"/>
                  </a:moveTo>
                  <a:cubicBezTo>
                    <a:pt x="663" y="1"/>
                    <a:pt x="293" y="254"/>
                    <a:pt x="162" y="652"/>
                  </a:cubicBezTo>
                  <a:cubicBezTo>
                    <a:pt x="1" y="1147"/>
                    <a:pt x="271" y="1681"/>
                    <a:pt x="767" y="1843"/>
                  </a:cubicBezTo>
                  <a:cubicBezTo>
                    <a:pt x="864" y="1874"/>
                    <a:pt x="963" y="1889"/>
                    <a:pt x="1060" y="1889"/>
                  </a:cubicBezTo>
                  <a:cubicBezTo>
                    <a:pt x="1457" y="1889"/>
                    <a:pt x="1826" y="1637"/>
                    <a:pt x="1957" y="1239"/>
                  </a:cubicBezTo>
                  <a:cubicBezTo>
                    <a:pt x="2119" y="744"/>
                    <a:pt x="1849" y="210"/>
                    <a:pt x="1352" y="47"/>
                  </a:cubicBezTo>
                  <a:cubicBezTo>
                    <a:pt x="1255" y="16"/>
                    <a:pt x="1157" y="1"/>
                    <a:pt x="10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" name="Google Shape;244;p5"/>
          <p:cNvGrpSpPr/>
          <p:nvPr/>
        </p:nvGrpSpPr>
        <p:grpSpPr>
          <a:xfrm rot="401786">
            <a:off x="1610189" y="3211662"/>
            <a:ext cx="1039046" cy="1489737"/>
            <a:chOff x="6224263" y="1126225"/>
            <a:chExt cx="1156125" cy="1657600"/>
          </a:xfrm>
        </p:grpSpPr>
        <p:sp>
          <p:nvSpPr>
            <p:cNvPr id="245" name="Google Shape;245;p5"/>
            <p:cNvSpPr/>
            <p:nvPr/>
          </p:nvSpPr>
          <p:spPr>
            <a:xfrm>
              <a:off x="6534363" y="1126225"/>
              <a:ext cx="426675" cy="954650"/>
            </a:xfrm>
            <a:custGeom>
              <a:avLst/>
              <a:gdLst/>
              <a:ahLst/>
              <a:cxnLst/>
              <a:rect l="l" t="t" r="r" b="b"/>
              <a:pathLst>
                <a:path w="17067" h="38186" extrusionOk="0">
                  <a:moveTo>
                    <a:pt x="3471" y="0"/>
                  </a:moveTo>
                  <a:cubicBezTo>
                    <a:pt x="1554" y="0"/>
                    <a:pt x="0" y="1554"/>
                    <a:pt x="0" y="3471"/>
                  </a:cubicBezTo>
                  <a:lnTo>
                    <a:pt x="0" y="34713"/>
                  </a:lnTo>
                  <a:cubicBezTo>
                    <a:pt x="0" y="36630"/>
                    <a:pt x="1554" y="38185"/>
                    <a:pt x="3471" y="38185"/>
                  </a:cubicBezTo>
                  <a:lnTo>
                    <a:pt x="13596" y="38185"/>
                  </a:lnTo>
                  <a:cubicBezTo>
                    <a:pt x="15513" y="38185"/>
                    <a:pt x="17067" y="36630"/>
                    <a:pt x="17067" y="34713"/>
                  </a:cubicBezTo>
                  <a:lnTo>
                    <a:pt x="17067" y="3471"/>
                  </a:lnTo>
                  <a:cubicBezTo>
                    <a:pt x="17067" y="1554"/>
                    <a:pt x="15513" y="0"/>
                    <a:pt x="135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5"/>
            <p:cNvSpPr/>
            <p:nvPr/>
          </p:nvSpPr>
          <p:spPr>
            <a:xfrm>
              <a:off x="6531963" y="1127100"/>
              <a:ext cx="426675" cy="843725"/>
            </a:xfrm>
            <a:custGeom>
              <a:avLst/>
              <a:gdLst/>
              <a:ahLst/>
              <a:cxnLst/>
              <a:rect l="l" t="t" r="r" b="b"/>
              <a:pathLst>
                <a:path w="17067" h="33749" extrusionOk="0">
                  <a:moveTo>
                    <a:pt x="3471" y="1"/>
                  </a:moveTo>
                  <a:cubicBezTo>
                    <a:pt x="1554" y="1"/>
                    <a:pt x="1" y="1554"/>
                    <a:pt x="1" y="3471"/>
                  </a:cubicBezTo>
                  <a:lnTo>
                    <a:pt x="1" y="33748"/>
                  </a:lnTo>
                  <a:cubicBezTo>
                    <a:pt x="4995" y="33173"/>
                    <a:pt x="9866" y="31723"/>
                    <a:pt x="14890" y="31362"/>
                  </a:cubicBezTo>
                  <a:cubicBezTo>
                    <a:pt x="15610" y="31309"/>
                    <a:pt x="16339" y="31281"/>
                    <a:pt x="17067" y="31275"/>
                  </a:cubicBezTo>
                  <a:lnTo>
                    <a:pt x="17067" y="3471"/>
                  </a:lnTo>
                  <a:cubicBezTo>
                    <a:pt x="17067" y="1554"/>
                    <a:pt x="15512" y="1"/>
                    <a:pt x="135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6502713" y="1907250"/>
              <a:ext cx="491800" cy="65100"/>
            </a:xfrm>
            <a:custGeom>
              <a:avLst/>
              <a:gdLst/>
              <a:ahLst/>
              <a:cxnLst/>
              <a:rect l="l" t="t" r="r" b="b"/>
              <a:pathLst>
                <a:path w="19672" h="2604" extrusionOk="0">
                  <a:moveTo>
                    <a:pt x="0" y="0"/>
                  </a:moveTo>
                  <a:lnTo>
                    <a:pt x="0" y="2604"/>
                  </a:lnTo>
                  <a:lnTo>
                    <a:pt x="19672" y="2604"/>
                  </a:lnTo>
                  <a:lnTo>
                    <a:pt x="196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5"/>
            <p:cNvSpPr/>
            <p:nvPr/>
          </p:nvSpPr>
          <p:spPr>
            <a:xfrm>
              <a:off x="6601988" y="1445000"/>
              <a:ext cx="122300" cy="472650"/>
            </a:xfrm>
            <a:custGeom>
              <a:avLst/>
              <a:gdLst/>
              <a:ahLst/>
              <a:cxnLst/>
              <a:rect l="l" t="t" r="r" b="b"/>
              <a:pathLst>
                <a:path w="4892" h="18906" extrusionOk="0">
                  <a:moveTo>
                    <a:pt x="415" y="1"/>
                  </a:moveTo>
                  <a:cubicBezTo>
                    <a:pt x="187" y="1"/>
                    <a:pt x="1" y="187"/>
                    <a:pt x="1" y="416"/>
                  </a:cubicBezTo>
                  <a:lnTo>
                    <a:pt x="1" y="5876"/>
                  </a:lnTo>
                  <a:cubicBezTo>
                    <a:pt x="1" y="7093"/>
                    <a:pt x="576" y="8268"/>
                    <a:pt x="1538" y="9013"/>
                  </a:cubicBezTo>
                  <a:lnTo>
                    <a:pt x="3261" y="10345"/>
                  </a:lnTo>
                  <a:cubicBezTo>
                    <a:pt x="3763" y="10733"/>
                    <a:pt x="4062" y="11343"/>
                    <a:pt x="4062" y="11977"/>
                  </a:cubicBezTo>
                  <a:lnTo>
                    <a:pt x="4062" y="18490"/>
                  </a:lnTo>
                  <a:cubicBezTo>
                    <a:pt x="4062" y="18719"/>
                    <a:pt x="4248" y="18905"/>
                    <a:pt x="4477" y="18905"/>
                  </a:cubicBezTo>
                  <a:cubicBezTo>
                    <a:pt x="4706" y="18905"/>
                    <a:pt x="4892" y="18719"/>
                    <a:pt x="4892" y="18490"/>
                  </a:cubicBezTo>
                  <a:lnTo>
                    <a:pt x="4892" y="11977"/>
                  </a:lnTo>
                  <a:cubicBezTo>
                    <a:pt x="4892" y="11089"/>
                    <a:pt x="4474" y="10235"/>
                    <a:pt x="3770" y="9691"/>
                  </a:cubicBezTo>
                  <a:lnTo>
                    <a:pt x="2049" y="8358"/>
                  </a:lnTo>
                  <a:cubicBezTo>
                    <a:pt x="1285" y="7769"/>
                    <a:pt x="830" y="6840"/>
                    <a:pt x="830" y="5876"/>
                  </a:cubicBezTo>
                  <a:lnTo>
                    <a:pt x="830" y="416"/>
                  </a:lnTo>
                  <a:cubicBezTo>
                    <a:pt x="830" y="187"/>
                    <a:pt x="644" y="1"/>
                    <a:pt x="4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5"/>
            <p:cNvSpPr/>
            <p:nvPr/>
          </p:nvSpPr>
          <p:spPr>
            <a:xfrm>
              <a:off x="6575813" y="1405675"/>
              <a:ext cx="75900" cy="75900"/>
            </a:xfrm>
            <a:custGeom>
              <a:avLst/>
              <a:gdLst/>
              <a:ahLst/>
              <a:cxnLst/>
              <a:rect l="l" t="t" r="r" b="b"/>
              <a:pathLst>
                <a:path w="3036" h="3036" extrusionOk="0">
                  <a:moveTo>
                    <a:pt x="1518" y="0"/>
                  </a:moveTo>
                  <a:cubicBezTo>
                    <a:pt x="680" y="0"/>
                    <a:pt x="0" y="680"/>
                    <a:pt x="0" y="1518"/>
                  </a:cubicBezTo>
                  <a:cubicBezTo>
                    <a:pt x="0" y="2356"/>
                    <a:pt x="680" y="3036"/>
                    <a:pt x="1518" y="3036"/>
                  </a:cubicBezTo>
                  <a:cubicBezTo>
                    <a:pt x="2357" y="3036"/>
                    <a:pt x="3036" y="2356"/>
                    <a:pt x="3036" y="1518"/>
                  </a:cubicBezTo>
                  <a:cubicBezTo>
                    <a:pt x="3036" y="680"/>
                    <a:pt x="2357" y="0"/>
                    <a:pt x="1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5"/>
            <p:cNvSpPr/>
            <p:nvPr/>
          </p:nvSpPr>
          <p:spPr>
            <a:xfrm>
              <a:off x="6769038" y="1445975"/>
              <a:ext cx="122300" cy="472625"/>
            </a:xfrm>
            <a:custGeom>
              <a:avLst/>
              <a:gdLst/>
              <a:ahLst/>
              <a:cxnLst/>
              <a:rect l="l" t="t" r="r" b="b"/>
              <a:pathLst>
                <a:path w="4892" h="18905" extrusionOk="0">
                  <a:moveTo>
                    <a:pt x="4477" y="0"/>
                  </a:moveTo>
                  <a:cubicBezTo>
                    <a:pt x="4248" y="0"/>
                    <a:pt x="4062" y="186"/>
                    <a:pt x="4062" y="415"/>
                  </a:cubicBezTo>
                  <a:lnTo>
                    <a:pt x="4062" y="5877"/>
                  </a:lnTo>
                  <a:cubicBezTo>
                    <a:pt x="4062" y="6841"/>
                    <a:pt x="3607" y="7768"/>
                    <a:pt x="2844" y="8359"/>
                  </a:cubicBezTo>
                  <a:lnTo>
                    <a:pt x="1122" y="9691"/>
                  </a:lnTo>
                  <a:cubicBezTo>
                    <a:pt x="421" y="10234"/>
                    <a:pt x="1" y="11090"/>
                    <a:pt x="1" y="11978"/>
                  </a:cubicBezTo>
                  <a:lnTo>
                    <a:pt x="1" y="18490"/>
                  </a:lnTo>
                  <a:cubicBezTo>
                    <a:pt x="1" y="18719"/>
                    <a:pt x="188" y="18905"/>
                    <a:pt x="417" y="18905"/>
                  </a:cubicBezTo>
                  <a:cubicBezTo>
                    <a:pt x="643" y="18905"/>
                    <a:pt x="829" y="18722"/>
                    <a:pt x="832" y="18490"/>
                  </a:cubicBezTo>
                  <a:lnTo>
                    <a:pt x="832" y="11978"/>
                  </a:lnTo>
                  <a:cubicBezTo>
                    <a:pt x="832" y="11343"/>
                    <a:pt x="1132" y="10734"/>
                    <a:pt x="1633" y="10346"/>
                  </a:cubicBezTo>
                  <a:lnTo>
                    <a:pt x="3354" y="9013"/>
                  </a:lnTo>
                  <a:cubicBezTo>
                    <a:pt x="4316" y="8267"/>
                    <a:pt x="4892" y="7096"/>
                    <a:pt x="4892" y="5877"/>
                  </a:cubicBezTo>
                  <a:lnTo>
                    <a:pt x="4892" y="415"/>
                  </a:lnTo>
                  <a:cubicBezTo>
                    <a:pt x="4892" y="186"/>
                    <a:pt x="4706" y="0"/>
                    <a:pt x="44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5"/>
            <p:cNvSpPr/>
            <p:nvPr/>
          </p:nvSpPr>
          <p:spPr>
            <a:xfrm>
              <a:off x="6841613" y="1406625"/>
              <a:ext cx="75950" cy="75950"/>
            </a:xfrm>
            <a:custGeom>
              <a:avLst/>
              <a:gdLst/>
              <a:ahLst/>
              <a:cxnLst/>
              <a:rect l="l" t="t" r="r" b="b"/>
              <a:pathLst>
                <a:path w="3038" h="3038" extrusionOk="0">
                  <a:moveTo>
                    <a:pt x="1519" y="1"/>
                  </a:moveTo>
                  <a:cubicBezTo>
                    <a:pt x="680" y="1"/>
                    <a:pt x="0" y="680"/>
                    <a:pt x="0" y="1520"/>
                  </a:cubicBezTo>
                  <a:cubicBezTo>
                    <a:pt x="0" y="2358"/>
                    <a:pt x="680" y="3038"/>
                    <a:pt x="1519" y="3038"/>
                  </a:cubicBezTo>
                  <a:cubicBezTo>
                    <a:pt x="2358" y="3038"/>
                    <a:pt x="3037" y="2358"/>
                    <a:pt x="3037" y="1520"/>
                  </a:cubicBezTo>
                  <a:cubicBezTo>
                    <a:pt x="3037" y="680"/>
                    <a:pt x="2358" y="1"/>
                    <a:pt x="15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5"/>
            <p:cNvSpPr/>
            <p:nvPr/>
          </p:nvSpPr>
          <p:spPr>
            <a:xfrm>
              <a:off x="6873963" y="1595150"/>
              <a:ext cx="50350" cy="45850"/>
            </a:xfrm>
            <a:custGeom>
              <a:avLst/>
              <a:gdLst/>
              <a:ahLst/>
              <a:cxnLst/>
              <a:rect l="l" t="t" r="r" b="b"/>
              <a:pathLst>
                <a:path w="2014" h="1834" extrusionOk="0">
                  <a:moveTo>
                    <a:pt x="1007" y="1"/>
                  </a:moveTo>
                  <a:cubicBezTo>
                    <a:pt x="772" y="1"/>
                    <a:pt x="537" y="90"/>
                    <a:pt x="358" y="269"/>
                  </a:cubicBezTo>
                  <a:cubicBezTo>
                    <a:pt x="1" y="627"/>
                    <a:pt x="1" y="1208"/>
                    <a:pt x="358" y="1565"/>
                  </a:cubicBezTo>
                  <a:cubicBezTo>
                    <a:pt x="537" y="1744"/>
                    <a:pt x="772" y="1833"/>
                    <a:pt x="1007" y="1833"/>
                  </a:cubicBezTo>
                  <a:cubicBezTo>
                    <a:pt x="1242" y="1833"/>
                    <a:pt x="1477" y="1744"/>
                    <a:pt x="1656" y="1565"/>
                  </a:cubicBezTo>
                  <a:cubicBezTo>
                    <a:pt x="2013" y="1208"/>
                    <a:pt x="2013" y="627"/>
                    <a:pt x="1656" y="269"/>
                  </a:cubicBezTo>
                  <a:cubicBezTo>
                    <a:pt x="1477" y="90"/>
                    <a:pt x="1242" y="1"/>
                    <a:pt x="10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5"/>
            <p:cNvSpPr/>
            <p:nvPr/>
          </p:nvSpPr>
          <p:spPr>
            <a:xfrm>
              <a:off x="6883163" y="1281750"/>
              <a:ext cx="40850" cy="251875"/>
            </a:xfrm>
            <a:custGeom>
              <a:avLst/>
              <a:gdLst/>
              <a:ahLst/>
              <a:cxnLst/>
              <a:rect l="l" t="t" r="r" b="b"/>
              <a:pathLst>
                <a:path w="1634" h="10075" extrusionOk="0">
                  <a:moveTo>
                    <a:pt x="817" y="1"/>
                  </a:moveTo>
                  <a:cubicBezTo>
                    <a:pt x="367" y="1"/>
                    <a:pt x="0" y="367"/>
                    <a:pt x="0" y="817"/>
                  </a:cubicBezTo>
                  <a:lnTo>
                    <a:pt x="0" y="9257"/>
                  </a:lnTo>
                  <a:cubicBezTo>
                    <a:pt x="0" y="9709"/>
                    <a:pt x="367" y="10074"/>
                    <a:pt x="817" y="10074"/>
                  </a:cubicBezTo>
                  <a:cubicBezTo>
                    <a:pt x="1268" y="10074"/>
                    <a:pt x="1634" y="9708"/>
                    <a:pt x="1634" y="9257"/>
                  </a:cubicBezTo>
                  <a:lnTo>
                    <a:pt x="1634" y="817"/>
                  </a:lnTo>
                  <a:cubicBezTo>
                    <a:pt x="1634" y="365"/>
                    <a:pt x="1268" y="1"/>
                    <a:pt x="8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5"/>
            <p:cNvSpPr/>
            <p:nvPr/>
          </p:nvSpPr>
          <p:spPr>
            <a:xfrm>
              <a:off x="6734838" y="1418750"/>
              <a:ext cx="20775" cy="492350"/>
            </a:xfrm>
            <a:custGeom>
              <a:avLst/>
              <a:gdLst/>
              <a:ahLst/>
              <a:cxnLst/>
              <a:rect l="l" t="t" r="r" b="b"/>
              <a:pathLst>
                <a:path w="831" h="19694" extrusionOk="0">
                  <a:moveTo>
                    <a:pt x="416" y="1"/>
                  </a:moveTo>
                  <a:cubicBezTo>
                    <a:pt x="187" y="1"/>
                    <a:pt x="1" y="187"/>
                    <a:pt x="1" y="416"/>
                  </a:cubicBezTo>
                  <a:lnTo>
                    <a:pt x="1" y="19279"/>
                  </a:lnTo>
                  <a:cubicBezTo>
                    <a:pt x="1" y="19507"/>
                    <a:pt x="187" y="19693"/>
                    <a:pt x="416" y="19693"/>
                  </a:cubicBezTo>
                  <a:cubicBezTo>
                    <a:pt x="645" y="19693"/>
                    <a:pt x="831" y="19507"/>
                    <a:pt x="831" y="19277"/>
                  </a:cubicBezTo>
                  <a:lnTo>
                    <a:pt x="831" y="416"/>
                  </a:lnTo>
                  <a:cubicBezTo>
                    <a:pt x="831" y="187"/>
                    <a:pt x="645" y="1"/>
                    <a:pt x="4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6705888" y="1349300"/>
              <a:ext cx="78400" cy="71400"/>
            </a:xfrm>
            <a:custGeom>
              <a:avLst/>
              <a:gdLst/>
              <a:ahLst/>
              <a:cxnLst/>
              <a:rect l="l" t="t" r="r" b="b"/>
              <a:pathLst>
                <a:path w="3136" h="2856" extrusionOk="0">
                  <a:moveTo>
                    <a:pt x="1568" y="0"/>
                  </a:moveTo>
                  <a:cubicBezTo>
                    <a:pt x="1203" y="0"/>
                    <a:pt x="837" y="140"/>
                    <a:pt x="558" y="418"/>
                  </a:cubicBezTo>
                  <a:cubicBezTo>
                    <a:pt x="0" y="976"/>
                    <a:pt x="0" y="1879"/>
                    <a:pt x="558" y="2437"/>
                  </a:cubicBezTo>
                  <a:cubicBezTo>
                    <a:pt x="837" y="2716"/>
                    <a:pt x="1203" y="2855"/>
                    <a:pt x="1568" y="2855"/>
                  </a:cubicBezTo>
                  <a:cubicBezTo>
                    <a:pt x="1934" y="2855"/>
                    <a:pt x="2299" y="2716"/>
                    <a:pt x="2578" y="2437"/>
                  </a:cubicBezTo>
                  <a:cubicBezTo>
                    <a:pt x="3136" y="1879"/>
                    <a:pt x="3136" y="976"/>
                    <a:pt x="2578" y="418"/>
                  </a:cubicBezTo>
                  <a:cubicBezTo>
                    <a:pt x="2299" y="140"/>
                    <a:pt x="1934" y="0"/>
                    <a:pt x="15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5"/>
            <p:cNvSpPr/>
            <p:nvPr/>
          </p:nvSpPr>
          <p:spPr>
            <a:xfrm>
              <a:off x="6664838" y="2067725"/>
              <a:ext cx="147350" cy="42575"/>
            </a:xfrm>
            <a:custGeom>
              <a:avLst/>
              <a:gdLst/>
              <a:ahLst/>
              <a:cxnLst/>
              <a:rect l="l" t="t" r="r" b="b"/>
              <a:pathLst>
                <a:path w="5894" h="1703" extrusionOk="0">
                  <a:moveTo>
                    <a:pt x="851" y="0"/>
                  </a:moveTo>
                  <a:cubicBezTo>
                    <a:pt x="382" y="0"/>
                    <a:pt x="0" y="383"/>
                    <a:pt x="0" y="851"/>
                  </a:cubicBezTo>
                  <a:cubicBezTo>
                    <a:pt x="0" y="1320"/>
                    <a:pt x="382" y="1702"/>
                    <a:pt x="851" y="1702"/>
                  </a:cubicBezTo>
                  <a:lnTo>
                    <a:pt x="5043" y="1702"/>
                  </a:lnTo>
                  <a:cubicBezTo>
                    <a:pt x="5510" y="1702"/>
                    <a:pt x="5894" y="1320"/>
                    <a:pt x="5894" y="851"/>
                  </a:cubicBezTo>
                  <a:cubicBezTo>
                    <a:pt x="5894" y="383"/>
                    <a:pt x="5510" y="0"/>
                    <a:pt x="5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5"/>
            <p:cNvSpPr/>
            <p:nvPr/>
          </p:nvSpPr>
          <p:spPr>
            <a:xfrm>
              <a:off x="6664838" y="2139775"/>
              <a:ext cx="147350" cy="42575"/>
            </a:xfrm>
            <a:custGeom>
              <a:avLst/>
              <a:gdLst/>
              <a:ahLst/>
              <a:cxnLst/>
              <a:rect l="l" t="t" r="r" b="b"/>
              <a:pathLst>
                <a:path w="5894" h="1703" extrusionOk="0">
                  <a:moveTo>
                    <a:pt x="851" y="1"/>
                  </a:moveTo>
                  <a:cubicBezTo>
                    <a:pt x="382" y="1"/>
                    <a:pt x="0" y="384"/>
                    <a:pt x="0" y="852"/>
                  </a:cubicBezTo>
                  <a:cubicBezTo>
                    <a:pt x="0" y="1321"/>
                    <a:pt x="382" y="1703"/>
                    <a:pt x="851" y="1703"/>
                  </a:cubicBezTo>
                  <a:lnTo>
                    <a:pt x="5043" y="1703"/>
                  </a:lnTo>
                  <a:cubicBezTo>
                    <a:pt x="5510" y="1703"/>
                    <a:pt x="5894" y="1320"/>
                    <a:pt x="5894" y="852"/>
                  </a:cubicBezTo>
                  <a:cubicBezTo>
                    <a:pt x="5894" y="384"/>
                    <a:pt x="5510" y="1"/>
                    <a:pt x="50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6389988" y="2164600"/>
              <a:ext cx="699075" cy="231950"/>
            </a:xfrm>
            <a:custGeom>
              <a:avLst/>
              <a:gdLst/>
              <a:ahLst/>
              <a:cxnLst/>
              <a:rect l="l" t="t" r="r" b="b"/>
              <a:pathLst>
                <a:path w="27963" h="9278" extrusionOk="0">
                  <a:moveTo>
                    <a:pt x="1009" y="0"/>
                  </a:moveTo>
                  <a:cubicBezTo>
                    <a:pt x="425" y="0"/>
                    <a:pt x="0" y="491"/>
                    <a:pt x="0" y="1073"/>
                  </a:cubicBezTo>
                  <a:lnTo>
                    <a:pt x="0" y="8239"/>
                  </a:lnTo>
                  <a:cubicBezTo>
                    <a:pt x="0" y="8821"/>
                    <a:pt x="425" y="9277"/>
                    <a:pt x="1009" y="9277"/>
                  </a:cubicBezTo>
                  <a:lnTo>
                    <a:pt x="26861" y="9277"/>
                  </a:lnTo>
                  <a:cubicBezTo>
                    <a:pt x="27445" y="9277"/>
                    <a:pt x="27963" y="8821"/>
                    <a:pt x="27963" y="8239"/>
                  </a:cubicBezTo>
                  <a:lnTo>
                    <a:pt x="27963" y="1073"/>
                  </a:lnTo>
                  <a:cubicBezTo>
                    <a:pt x="27963" y="491"/>
                    <a:pt x="27445" y="0"/>
                    <a:pt x="268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6885563" y="2258875"/>
              <a:ext cx="110450" cy="110450"/>
            </a:xfrm>
            <a:custGeom>
              <a:avLst/>
              <a:gdLst/>
              <a:ahLst/>
              <a:cxnLst/>
              <a:rect l="l" t="t" r="r" b="b"/>
              <a:pathLst>
                <a:path w="4418" h="4418" extrusionOk="0">
                  <a:moveTo>
                    <a:pt x="2209" y="0"/>
                  </a:moveTo>
                  <a:cubicBezTo>
                    <a:pt x="989" y="0"/>
                    <a:pt x="0" y="990"/>
                    <a:pt x="0" y="2209"/>
                  </a:cubicBezTo>
                  <a:cubicBezTo>
                    <a:pt x="0" y="3429"/>
                    <a:pt x="989" y="4418"/>
                    <a:pt x="2209" y="4418"/>
                  </a:cubicBezTo>
                  <a:cubicBezTo>
                    <a:pt x="3428" y="4418"/>
                    <a:pt x="4418" y="3429"/>
                    <a:pt x="4418" y="2209"/>
                  </a:cubicBezTo>
                  <a:cubicBezTo>
                    <a:pt x="4418" y="990"/>
                    <a:pt x="3431" y="0"/>
                    <a:pt x="22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5"/>
            <p:cNvSpPr/>
            <p:nvPr/>
          </p:nvSpPr>
          <p:spPr>
            <a:xfrm>
              <a:off x="6444563" y="2290800"/>
              <a:ext cx="248975" cy="64800"/>
            </a:xfrm>
            <a:custGeom>
              <a:avLst/>
              <a:gdLst/>
              <a:ahLst/>
              <a:cxnLst/>
              <a:rect l="l" t="t" r="r" b="b"/>
              <a:pathLst>
                <a:path w="9959" h="2592" extrusionOk="0">
                  <a:moveTo>
                    <a:pt x="0" y="1"/>
                  </a:moveTo>
                  <a:lnTo>
                    <a:pt x="0" y="2591"/>
                  </a:lnTo>
                  <a:lnTo>
                    <a:pt x="9958" y="2591"/>
                  </a:lnTo>
                  <a:lnTo>
                    <a:pt x="995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5"/>
            <p:cNvSpPr/>
            <p:nvPr/>
          </p:nvSpPr>
          <p:spPr>
            <a:xfrm>
              <a:off x="6447963" y="2232825"/>
              <a:ext cx="64775" cy="30725"/>
            </a:xfrm>
            <a:custGeom>
              <a:avLst/>
              <a:gdLst/>
              <a:ahLst/>
              <a:cxnLst/>
              <a:rect l="l" t="t" r="r" b="b"/>
              <a:pathLst>
                <a:path w="2591" h="1229" extrusionOk="0">
                  <a:moveTo>
                    <a:pt x="0" y="1"/>
                  </a:moveTo>
                  <a:lnTo>
                    <a:pt x="0" y="1228"/>
                  </a:lnTo>
                  <a:lnTo>
                    <a:pt x="2591" y="1228"/>
                  </a:lnTo>
                  <a:lnTo>
                    <a:pt x="259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5"/>
            <p:cNvSpPr/>
            <p:nvPr/>
          </p:nvSpPr>
          <p:spPr>
            <a:xfrm>
              <a:off x="6363888" y="2251400"/>
              <a:ext cx="233200" cy="229175"/>
            </a:xfrm>
            <a:custGeom>
              <a:avLst/>
              <a:gdLst/>
              <a:ahLst/>
              <a:cxnLst/>
              <a:rect l="l" t="t" r="r" b="b"/>
              <a:pathLst>
                <a:path w="9328" h="9167" extrusionOk="0">
                  <a:moveTo>
                    <a:pt x="8419" y="1"/>
                  </a:moveTo>
                  <a:cubicBezTo>
                    <a:pt x="8207" y="1"/>
                    <a:pt x="7995" y="81"/>
                    <a:pt x="7834" y="242"/>
                  </a:cubicBezTo>
                  <a:lnTo>
                    <a:pt x="322" y="7755"/>
                  </a:lnTo>
                  <a:cubicBezTo>
                    <a:pt x="0" y="8077"/>
                    <a:pt x="0" y="8603"/>
                    <a:pt x="322" y="8925"/>
                  </a:cubicBezTo>
                  <a:cubicBezTo>
                    <a:pt x="483" y="9086"/>
                    <a:pt x="695" y="9167"/>
                    <a:pt x="907" y="9167"/>
                  </a:cubicBezTo>
                  <a:cubicBezTo>
                    <a:pt x="1119" y="9167"/>
                    <a:pt x="1331" y="9086"/>
                    <a:pt x="1492" y="8925"/>
                  </a:cubicBezTo>
                  <a:lnTo>
                    <a:pt x="9005" y="1414"/>
                  </a:lnTo>
                  <a:cubicBezTo>
                    <a:pt x="9327" y="1092"/>
                    <a:pt x="9327" y="564"/>
                    <a:pt x="9005" y="242"/>
                  </a:cubicBezTo>
                  <a:cubicBezTo>
                    <a:pt x="8844" y="81"/>
                    <a:pt x="8632" y="1"/>
                    <a:pt x="84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5"/>
            <p:cNvSpPr/>
            <p:nvPr/>
          </p:nvSpPr>
          <p:spPr>
            <a:xfrm>
              <a:off x="6298888" y="2559200"/>
              <a:ext cx="78825" cy="77800"/>
            </a:xfrm>
            <a:custGeom>
              <a:avLst/>
              <a:gdLst/>
              <a:ahLst/>
              <a:cxnLst/>
              <a:rect l="l" t="t" r="r" b="b"/>
              <a:pathLst>
                <a:path w="3153" h="3112" extrusionOk="0">
                  <a:moveTo>
                    <a:pt x="227" y="1"/>
                  </a:moveTo>
                  <a:cubicBezTo>
                    <a:pt x="175" y="1"/>
                    <a:pt x="122" y="21"/>
                    <a:pt x="82" y="61"/>
                  </a:cubicBezTo>
                  <a:cubicBezTo>
                    <a:pt x="1" y="142"/>
                    <a:pt x="1" y="271"/>
                    <a:pt x="82" y="351"/>
                  </a:cubicBezTo>
                  <a:lnTo>
                    <a:pt x="2782" y="3051"/>
                  </a:lnTo>
                  <a:cubicBezTo>
                    <a:pt x="2822" y="3091"/>
                    <a:pt x="2874" y="3112"/>
                    <a:pt x="2926" y="3112"/>
                  </a:cubicBezTo>
                  <a:cubicBezTo>
                    <a:pt x="2979" y="3112"/>
                    <a:pt x="3031" y="3091"/>
                    <a:pt x="3072" y="3051"/>
                  </a:cubicBezTo>
                  <a:cubicBezTo>
                    <a:pt x="3152" y="2970"/>
                    <a:pt x="3152" y="2842"/>
                    <a:pt x="3072" y="2762"/>
                  </a:cubicBezTo>
                  <a:lnTo>
                    <a:pt x="371" y="61"/>
                  </a:lnTo>
                  <a:cubicBezTo>
                    <a:pt x="331" y="21"/>
                    <a:pt x="279" y="1"/>
                    <a:pt x="2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5"/>
            <p:cNvSpPr/>
            <p:nvPr/>
          </p:nvSpPr>
          <p:spPr>
            <a:xfrm>
              <a:off x="6276438" y="2640275"/>
              <a:ext cx="105700" cy="10225"/>
            </a:xfrm>
            <a:custGeom>
              <a:avLst/>
              <a:gdLst/>
              <a:ahLst/>
              <a:cxnLst/>
              <a:rect l="l" t="t" r="r" b="b"/>
              <a:pathLst>
                <a:path w="4228" h="409" extrusionOk="0">
                  <a:moveTo>
                    <a:pt x="204" y="1"/>
                  </a:moveTo>
                  <a:cubicBezTo>
                    <a:pt x="91" y="1"/>
                    <a:pt x="1" y="92"/>
                    <a:pt x="1" y="205"/>
                  </a:cubicBezTo>
                  <a:cubicBezTo>
                    <a:pt x="1" y="317"/>
                    <a:pt x="91" y="408"/>
                    <a:pt x="204" y="408"/>
                  </a:cubicBezTo>
                  <a:lnTo>
                    <a:pt x="4023" y="408"/>
                  </a:lnTo>
                  <a:cubicBezTo>
                    <a:pt x="4136" y="408"/>
                    <a:pt x="4228" y="318"/>
                    <a:pt x="4228" y="205"/>
                  </a:cubicBezTo>
                  <a:cubicBezTo>
                    <a:pt x="4228" y="92"/>
                    <a:pt x="4136" y="1"/>
                    <a:pt x="40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5"/>
            <p:cNvSpPr/>
            <p:nvPr/>
          </p:nvSpPr>
          <p:spPr>
            <a:xfrm>
              <a:off x="6312588" y="2647850"/>
              <a:ext cx="78775" cy="77775"/>
            </a:xfrm>
            <a:custGeom>
              <a:avLst/>
              <a:gdLst/>
              <a:ahLst/>
              <a:cxnLst/>
              <a:rect l="l" t="t" r="r" b="b"/>
              <a:pathLst>
                <a:path w="3151" h="3111" extrusionOk="0">
                  <a:moveTo>
                    <a:pt x="2926" y="1"/>
                  </a:moveTo>
                  <a:cubicBezTo>
                    <a:pt x="2873" y="1"/>
                    <a:pt x="2821" y="21"/>
                    <a:pt x="2782" y="61"/>
                  </a:cubicBezTo>
                  <a:lnTo>
                    <a:pt x="81" y="2762"/>
                  </a:lnTo>
                  <a:cubicBezTo>
                    <a:pt x="1" y="2842"/>
                    <a:pt x="1" y="2971"/>
                    <a:pt x="81" y="3051"/>
                  </a:cubicBezTo>
                  <a:cubicBezTo>
                    <a:pt x="121" y="3091"/>
                    <a:pt x="173" y="3111"/>
                    <a:pt x="226" y="3111"/>
                  </a:cubicBezTo>
                  <a:cubicBezTo>
                    <a:pt x="278" y="3111"/>
                    <a:pt x="331" y="3091"/>
                    <a:pt x="371" y="3051"/>
                  </a:cubicBezTo>
                  <a:lnTo>
                    <a:pt x="3071" y="351"/>
                  </a:lnTo>
                  <a:cubicBezTo>
                    <a:pt x="3151" y="270"/>
                    <a:pt x="3151" y="141"/>
                    <a:pt x="3071" y="61"/>
                  </a:cubicBezTo>
                  <a:cubicBezTo>
                    <a:pt x="3031" y="21"/>
                    <a:pt x="2978" y="1"/>
                    <a:pt x="29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5"/>
            <p:cNvSpPr/>
            <p:nvPr/>
          </p:nvSpPr>
          <p:spPr>
            <a:xfrm>
              <a:off x="6404338" y="2559200"/>
              <a:ext cx="78725" cy="77800"/>
            </a:xfrm>
            <a:custGeom>
              <a:avLst/>
              <a:gdLst/>
              <a:ahLst/>
              <a:cxnLst/>
              <a:rect l="l" t="t" r="r" b="b"/>
              <a:pathLst>
                <a:path w="3149" h="3112" extrusionOk="0">
                  <a:moveTo>
                    <a:pt x="2924" y="1"/>
                  </a:moveTo>
                  <a:cubicBezTo>
                    <a:pt x="2871" y="1"/>
                    <a:pt x="2819" y="21"/>
                    <a:pt x="2778" y="61"/>
                  </a:cubicBezTo>
                  <a:lnTo>
                    <a:pt x="79" y="2762"/>
                  </a:lnTo>
                  <a:cubicBezTo>
                    <a:pt x="0" y="2842"/>
                    <a:pt x="0" y="2970"/>
                    <a:pt x="79" y="3051"/>
                  </a:cubicBezTo>
                  <a:cubicBezTo>
                    <a:pt x="119" y="3091"/>
                    <a:pt x="171" y="3112"/>
                    <a:pt x="223" y="3112"/>
                  </a:cubicBezTo>
                  <a:cubicBezTo>
                    <a:pt x="275" y="3112"/>
                    <a:pt x="328" y="3091"/>
                    <a:pt x="368" y="3051"/>
                  </a:cubicBezTo>
                  <a:lnTo>
                    <a:pt x="3069" y="351"/>
                  </a:lnTo>
                  <a:cubicBezTo>
                    <a:pt x="3149" y="271"/>
                    <a:pt x="3149" y="142"/>
                    <a:pt x="3069" y="61"/>
                  </a:cubicBezTo>
                  <a:cubicBezTo>
                    <a:pt x="3028" y="21"/>
                    <a:pt x="2976" y="1"/>
                    <a:pt x="29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5"/>
            <p:cNvSpPr/>
            <p:nvPr/>
          </p:nvSpPr>
          <p:spPr>
            <a:xfrm>
              <a:off x="6402563" y="2640275"/>
              <a:ext cx="105725" cy="10225"/>
            </a:xfrm>
            <a:custGeom>
              <a:avLst/>
              <a:gdLst/>
              <a:ahLst/>
              <a:cxnLst/>
              <a:rect l="l" t="t" r="r" b="b"/>
              <a:pathLst>
                <a:path w="4229" h="409" extrusionOk="0">
                  <a:moveTo>
                    <a:pt x="206" y="1"/>
                  </a:moveTo>
                  <a:cubicBezTo>
                    <a:pt x="93" y="1"/>
                    <a:pt x="1" y="92"/>
                    <a:pt x="1" y="205"/>
                  </a:cubicBezTo>
                  <a:cubicBezTo>
                    <a:pt x="1" y="318"/>
                    <a:pt x="93" y="408"/>
                    <a:pt x="206" y="408"/>
                  </a:cubicBezTo>
                  <a:lnTo>
                    <a:pt x="4025" y="408"/>
                  </a:lnTo>
                  <a:cubicBezTo>
                    <a:pt x="4027" y="408"/>
                    <a:pt x="4028" y="408"/>
                    <a:pt x="4030" y="408"/>
                  </a:cubicBezTo>
                  <a:cubicBezTo>
                    <a:pt x="4139" y="408"/>
                    <a:pt x="4228" y="317"/>
                    <a:pt x="4228" y="205"/>
                  </a:cubicBezTo>
                  <a:cubicBezTo>
                    <a:pt x="4228" y="92"/>
                    <a:pt x="4137" y="1"/>
                    <a:pt x="40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5"/>
            <p:cNvSpPr/>
            <p:nvPr/>
          </p:nvSpPr>
          <p:spPr>
            <a:xfrm>
              <a:off x="6390638" y="2647850"/>
              <a:ext cx="78800" cy="77775"/>
            </a:xfrm>
            <a:custGeom>
              <a:avLst/>
              <a:gdLst/>
              <a:ahLst/>
              <a:cxnLst/>
              <a:rect l="l" t="t" r="r" b="b"/>
              <a:pathLst>
                <a:path w="3152" h="3111" extrusionOk="0">
                  <a:moveTo>
                    <a:pt x="226" y="1"/>
                  </a:moveTo>
                  <a:cubicBezTo>
                    <a:pt x="174" y="1"/>
                    <a:pt x="122" y="21"/>
                    <a:pt x="82" y="61"/>
                  </a:cubicBezTo>
                  <a:cubicBezTo>
                    <a:pt x="0" y="141"/>
                    <a:pt x="0" y="270"/>
                    <a:pt x="82" y="351"/>
                  </a:cubicBezTo>
                  <a:lnTo>
                    <a:pt x="2781" y="3051"/>
                  </a:lnTo>
                  <a:cubicBezTo>
                    <a:pt x="2821" y="3091"/>
                    <a:pt x="2873" y="3111"/>
                    <a:pt x="2926" y="3111"/>
                  </a:cubicBezTo>
                  <a:cubicBezTo>
                    <a:pt x="2978" y="3111"/>
                    <a:pt x="3031" y="3091"/>
                    <a:pt x="3072" y="3051"/>
                  </a:cubicBezTo>
                  <a:cubicBezTo>
                    <a:pt x="3152" y="2971"/>
                    <a:pt x="3152" y="2842"/>
                    <a:pt x="3072" y="2762"/>
                  </a:cubicBezTo>
                  <a:lnTo>
                    <a:pt x="371" y="61"/>
                  </a:lnTo>
                  <a:cubicBezTo>
                    <a:pt x="331" y="21"/>
                    <a:pt x="278" y="1"/>
                    <a:pt x="2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5"/>
            <p:cNvSpPr/>
            <p:nvPr/>
          </p:nvSpPr>
          <p:spPr>
            <a:xfrm>
              <a:off x="6388938" y="2643675"/>
              <a:ext cx="10225" cy="105700"/>
            </a:xfrm>
            <a:custGeom>
              <a:avLst/>
              <a:gdLst/>
              <a:ahLst/>
              <a:cxnLst/>
              <a:rect l="l" t="t" r="r" b="b"/>
              <a:pathLst>
                <a:path w="409" h="4228" extrusionOk="0">
                  <a:moveTo>
                    <a:pt x="204" y="1"/>
                  </a:moveTo>
                  <a:cubicBezTo>
                    <a:pt x="92" y="1"/>
                    <a:pt x="1" y="92"/>
                    <a:pt x="1" y="205"/>
                  </a:cubicBezTo>
                  <a:lnTo>
                    <a:pt x="1" y="4025"/>
                  </a:lnTo>
                  <a:cubicBezTo>
                    <a:pt x="1" y="4136"/>
                    <a:pt x="92" y="4228"/>
                    <a:pt x="204" y="4228"/>
                  </a:cubicBezTo>
                  <a:cubicBezTo>
                    <a:pt x="317" y="4228"/>
                    <a:pt x="409" y="4138"/>
                    <a:pt x="409" y="4025"/>
                  </a:cubicBezTo>
                  <a:lnTo>
                    <a:pt x="409" y="205"/>
                  </a:lnTo>
                  <a:cubicBezTo>
                    <a:pt x="409" y="92"/>
                    <a:pt x="317" y="1"/>
                    <a:pt x="2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5"/>
            <p:cNvSpPr/>
            <p:nvPr/>
          </p:nvSpPr>
          <p:spPr>
            <a:xfrm>
              <a:off x="6224263" y="2492250"/>
              <a:ext cx="331750" cy="291575"/>
            </a:xfrm>
            <a:custGeom>
              <a:avLst/>
              <a:gdLst/>
              <a:ahLst/>
              <a:cxnLst/>
              <a:rect l="l" t="t" r="r" b="b"/>
              <a:pathLst>
                <a:path w="13270" h="11663" extrusionOk="0">
                  <a:moveTo>
                    <a:pt x="6629" y="2611"/>
                  </a:moveTo>
                  <a:cubicBezTo>
                    <a:pt x="7864" y="2611"/>
                    <a:pt x="9044" y="3323"/>
                    <a:pt x="9578" y="4520"/>
                  </a:cubicBezTo>
                  <a:cubicBezTo>
                    <a:pt x="10302" y="6142"/>
                    <a:pt x="9571" y="8050"/>
                    <a:pt x="7947" y="8774"/>
                  </a:cubicBezTo>
                  <a:cubicBezTo>
                    <a:pt x="7522" y="8963"/>
                    <a:pt x="7078" y="9053"/>
                    <a:pt x="6640" y="9053"/>
                  </a:cubicBezTo>
                  <a:cubicBezTo>
                    <a:pt x="5406" y="9053"/>
                    <a:pt x="4226" y="8341"/>
                    <a:pt x="3693" y="7143"/>
                  </a:cubicBezTo>
                  <a:cubicBezTo>
                    <a:pt x="2970" y="5521"/>
                    <a:pt x="3701" y="3611"/>
                    <a:pt x="5323" y="2889"/>
                  </a:cubicBezTo>
                  <a:cubicBezTo>
                    <a:pt x="5748" y="2700"/>
                    <a:pt x="6192" y="2611"/>
                    <a:pt x="6629" y="2611"/>
                  </a:cubicBezTo>
                  <a:close/>
                  <a:moveTo>
                    <a:pt x="6626" y="1"/>
                  </a:moveTo>
                  <a:cubicBezTo>
                    <a:pt x="5834" y="1"/>
                    <a:pt x="5030" y="163"/>
                    <a:pt x="4262" y="506"/>
                  </a:cubicBezTo>
                  <a:cubicBezTo>
                    <a:pt x="1324" y="1815"/>
                    <a:pt x="0" y="5269"/>
                    <a:pt x="1309" y="8206"/>
                  </a:cubicBezTo>
                  <a:cubicBezTo>
                    <a:pt x="2276" y="10373"/>
                    <a:pt x="4411" y="11662"/>
                    <a:pt x="6644" y="11662"/>
                  </a:cubicBezTo>
                  <a:cubicBezTo>
                    <a:pt x="7436" y="11662"/>
                    <a:pt x="8240" y="11500"/>
                    <a:pt x="9008" y="11157"/>
                  </a:cubicBezTo>
                  <a:cubicBezTo>
                    <a:pt x="11945" y="9848"/>
                    <a:pt x="13270" y="6394"/>
                    <a:pt x="11961" y="3458"/>
                  </a:cubicBezTo>
                  <a:cubicBezTo>
                    <a:pt x="10995" y="1290"/>
                    <a:pt x="8859" y="1"/>
                    <a:pt x="66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5"/>
            <p:cNvSpPr/>
            <p:nvPr/>
          </p:nvSpPr>
          <p:spPr>
            <a:xfrm>
              <a:off x="6368463" y="2442950"/>
              <a:ext cx="47750" cy="181150"/>
            </a:xfrm>
            <a:custGeom>
              <a:avLst/>
              <a:gdLst/>
              <a:ahLst/>
              <a:cxnLst/>
              <a:rect l="l" t="t" r="r" b="b"/>
              <a:pathLst>
                <a:path w="1910" h="7246" extrusionOk="0">
                  <a:moveTo>
                    <a:pt x="956" y="0"/>
                  </a:moveTo>
                  <a:cubicBezTo>
                    <a:pt x="428" y="0"/>
                    <a:pt x="0" y="212"/>
                    <a:pt x="0" y="474"/>
                  </a:cubicBezTo>
                  <a:lnTo>
                    <a:pt x="0" y="6771"/>
                  </a:lnTo>
                  <a:cubicBezTo>
                    <a:pt x="0" y="7033"/>
                    <a:pt x="428" y="7246"/>
                    <a:pt x="956" y="7246"/>
                  </a:cubicBezTo>
                  <a:cubicBezTo>
                    <a:pt x="1484" y="7246"/>
                    <a:pt x="1910" y="7033"/>
                    <a:pt x="1910" y="6771"/>
                  </a:cubicBezTo>
                  <a:lnTo>
                    <a:pt x="1910" y="474"/>
                  </a:lnTo>
                  <a:cubicBezTo>
                    <a:pt x="1910" y="212"/>
                    <a:pt x="1484" y="0"/>
                    <a:pt x="9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5"/>
            <p:cNvSpPr/>
            <p:nvPr/>
          </p:nvSpPr>
          <p:spPr>
            <a:xfrm>
              <a:off x="6362838" y="2431000"/>
              <a:ext cx="56425" cy="56425"/>
            </a:xfrm>
            <a:custGeom>
              <a:avLst/>
              <a:gdLst/>
              <a:ahLst/>
              <a:cxnLst/>
              <a:rect l="l" t="t" r="r" b="b"/>
              <a:pathLst>
                <a:path w="2257" h="2257" extrusionOk="0">
                  <a:moveTo>
                    <a:pt x="1129" y="0"/>
                  </a:moveTo>
                  <a:cubicBezTo>
                    <a:pt x="507" y="0"/>
                    <a:pt x="1" y="504"/>
                    <a:pt x="1" y="1129"/>
                  </a:cubicBezTo>
                  <a:cubicBezTo>
                    <a:pt x="1" y="1753"/>
                    <a:pt x="507" y="2256"/>
                    <a:pt x="1129" y="2256"/>
                  </a:cubicBezTo>
                  <a:cubicBezTo>
                    <a:pt x="1752" y="2256"/>
                    <a:pt x="2257" y="1750"/>
                    <a:pt x="2257" y="1129"/>
                  </a:cubicBezTo>
                  <a:cubicBezTo>
                    <a:pt x="2257" y="505"/>
                    <a:pt x="1752" y="0"/>
                    <a:pt x="11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5"/>
            <p:cNvSpPr/>
            <p:nvPr/>
          </p:nvSpPr>
          <p:spPr>
            <a:xfrm>
              <a:off x="6361638" y="2604350"/>
              <a:ext cx="63675" cy="63675"/>
            </a:xfrm>
            <a:custGeom>
              <a:avLst/>
              <a:gdLst/>
              <a:ahLst/>
              <a:cxnLst/>
              <a:rect l="l" t="t" r="r" b="b"/>
              <a:pathLst>
                <a:path w="2547" h="2547" extrusionOk="0">
                  <a:moveTo>
                    <a:pt x="1273" y="0"/>
                  </a:moveTo>
                  <a:cubicBezTo>
                    <a:pt x="571" y="0"/>
                    <a:pt x="0" y="571"/>
                    <a:pt x="0" y="1273"/>
                  </a:cubicBezTo>
                  <a:cubicBezTo>
                    <a:pt x="0" y="1977"/>
                    <a:pt x="571" y="2546"/>
                    <a:pt x="1273" y="2546"/>
                  </a:cubicBezTo>
                  <a:cubicBezTo>
                    <a:pt x="1976" y="2546"/>
                    <a:pt x="2546" y="1977"/>
                    <a:pt x="2546" y="1273"/>
                  </a:cubicBezTo>
                  <a:cubicBezTo>
                    <a:pt x="2546" y="569"/>
                    <a:pt x="1976" y="0"/>
                    <a:pt x="12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5"/>
            <p:cNvSpPr/>
            <p:nvPr/>
          </p:nvSpPr>
          <p:spPr>
            <a:xfrm>
              <a:off x="7029513" y="2282650"/>
              <a:ext cx="219525" cy="215750"/>
            </a:xfrm>
            <a:custGeom>
              <a:avLst/>
              <a:gdLst/>
              <a:ahLst/>
              <a:cxnLst/>
              <a:rect l="l" t="t" r="r" b="b"/>
              <a:pathLst>
                <a:path w="8781" h="8630" extrusionOk="0">
                  <a:moveTo>
                    <a:pt x="854" y="0"/>
                  </a:moveTo>
                  <a:cubicBezTo>
                    <a:pt x="654" y="0"/>
                    <a:pt x="454" y="76"/>
                    <a:pt x="302" y="228"/>
                  </a:cubicBezTo>
                  <a:cubicBezTo>
                    <a:pt x="0" y="533"/>
                    <a:pt x="0" y="1028"/>
                    <a:pt x="302" y="1331"/>
                  </a:cubicBezTo>
                  <a:lnTo>
                    <a:pt x="7373" y="8402"/>
                  </a:lnTo>
                  <a:cubicBezTo>
                    <a:pt x="7525" y="8554"/>
                    <a:pt x="7725" y="8629"/>
                    <a:pt x="7924" y="8629"/>
                  </a:cubicBezTo>
                  <a:cubicBezTo>
                    <a:pt x="8124" y="8629"/>
                    <a:pt x="8324" y="8554"/>
                    <a:pt x="8476" y="8402"/>
                  </a:cubicBezTo>
                  <a:cubicBezTo>
                    <a:pt x="8781" y="8097"/>
                    <a:pt x="8781" y="7602"/>
                    <a:pt x="8476" y="7299"/>
                  </a:cubicBezTo>
                  <a:lnTo>
                    <a:pt x="1406" y="228"/>
                  </a:lnTo>
                  <a:cubicBezTo>
                    <a:pt x="1254" y="76"/>
                    <a:pt x="1054" y="0"/>
                    <a:pt x="8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5"/>
            <p:cNvSpPr/>
            <p:nvPr/>
          </p:nvSpPr>
          <p:spPr>
            <a:xfrm>
              <a:off x="7235988" y="2572400"/>
              <a:ext cx="74125" cy="73225"/>
            </a:xfrm>
            <a:custGeom>
              <a:avLst/>
              <a:gdLst/>
              <a:ahLst/>
              <a:cxnLst/>
              <a:rect l="l" t="t" r="r" b="b"/>
              <a:pathLst>
                <a:path w="2965" h="2929" extrusionOk="0">
                  <a:moveTo>
                    <a:pt x="2754" y="1"/>
                  </a:moveTo>
                  <a:cubicBezTo>
                    <a:pt x="2705" y="1"/>
                    <a:pt x="2656" y="20"/>
                    <a:pt x="2619" y="58"/>
                  </a:cubicBezTo>
                  <a:lnTo>
                    <a:pt x="75" y="2600"/>
                  </a:lnTo>
                  <a:cubicBezTo>
                    <a:pt x="1" y="2676"/>
                    <a:pt x="1" y="2797"/>
                    <a:pt x="75" y="2872"/>
                  </a:cubicBezTo>
                  <a:cubicBezTo>
                    <a:pt x="113" y="2910"/>
                    <a:pt x="163" y="2928"/>
                    <a:pt x="212" y="2928"/>
                  </a:cubicBezTo>
                  <a:cubicBezTo>
                    <a:pt x="261" y="2928"/>
                    <a:pt x="310" y="2910"/>
                    <a:pt x="347" y="2872"/>
                  </a:cubicBezTo>
                  <a:lnTo>
                    <a:pt x="2891" y="330"/>
                  </a:lnTo>
                  <a:cubicBezTo>
                    <a:pt x="2965" y="254"/>
                    <a:pt x="2965" y="132"/>
                    <a:pt x="2891" y="58"/>
                  </a:cubicBezTo>
                  <a:cubicBezTo>
                    <a:pt x="2853" y="20"/>
                    <a:pt x="2803" y="1"/>
                    <a:pt x="27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5"/>
            <p:cNvSpPr/>
            <p:nvPr/>
          </p:nvSpPr>
          <p:spPr>
            <a:xfrm>
              <a:off x="7231838" y="2648675"/>
              <a:ext cx="99575" cy="9700"/>
            </a:xfrm>
            <a:custGeom>
              <a:avLst/>
              <a:gdLst/>
              <a:ahLst/>
              <a:cxnLst/>
              <a:rect l="l" t="t" r="r" b="b"/>
              <a:pathLst>
                <a:path w="3983" h="388" extrusionOk="0">
                  <a:moveTo>
                    <a:pt x="193" y="1"/>
                  </a:moveTo>
                  <a:cubicBezTo>
                    <a:pt x="87" y="1"/>
                    <a:pt x="1" y="90"/>
                    <a:pt x="1" y="194"/>
                  </a:cubicBezTo>
                  <a:cubicBezTo>
                    <a:pt x="1" y="300"/>
                    <a:pt x="85" y="387"/>
                    <a:pt x="193" y="387"/>
                  </a:cubicBezTo>
                  <a:lnTo>
                    <a:pt x="3789" y="387"/>
                  </a:lnTo>
                  <a:cubicBezTo>
                    <a:pt x="3895" y="387"/>
                    <a:pt x="3982" y="301"/>
                    <a:pt x="3982" y="194"/>
                  </a:cubicBezTo>
                  <a:cubicBezTo>
                    <a:pt x="3982" y="90"/>
                    <a:pt x="3896" y="1"/>
                    <a:pt x="37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5"/>
            <p:cNvSpPr/>
            <p:nvPr/>
          </p:nvSpPr>
          <p:spPr>
            <a:xfrm>
              <a:off x="7223163" y="2655875"/>
              <a:ext cx="74150" cy="73200"/>
            </a:xfrm>
            <a:custGeom>
              <a:avLst/>
              <a:gdLst/>
              <a:ahLst/>
              <a:cxnLst/>
              <a:rect l="l" t="t" r="r" b="b"/>
              <a:pathLst>
                <a:path w="2966" h="2928" extrusionOk="0">
                  <a:moveTo>
                    <a:pt x="212" y="0"/>
                  </a:moveTo>
                  <a:cubicBezTo>
                    <a:pt x="162" y="0"/>
                    <a:pt x="113" y="19"/>
                    <a:pt x="76" y="56"/>
                  </a:cubicBezTo>
                  <a:cubicBezTo>
                    <a:pt x="0" y="132"/>
                    <a:pt x="0" y="254"/>
                    <a:pt x="76" y="328"/>
                  </a:cubicBezTo>
                  <a:lnTo>
                    <a:pt x="2618" y="2871"/>
                  </a:lnTo>
                  <a:cubicBezTo>
                    <a:pt x="2656" y="2909"/>
                    <a:pt x="2705" y="2927"/>
                    <a:pt x="2755" y="2927"/>
                  </a:cubicBezTo>
                  <a:cubicBezTo>
                    <a:pt x="2804" y="2927"/>
                    <a:pt x="2853" y="2909"/>
                    <a:pt x="2890" y="2871"/>
                  </a:cubicBezTo>
                  <a:cubicBezTo>
                    <a:pt x="2966" y="2796"/>
                    <a:pt x="2966" y="2674"/>
                    <a:pt x="2890" y="2600"/>
                  </a:cubicBezTo>
                  <a:lnTo>
                    <a:pt x="348" y="56"/>
                  </a:lnTo>
                  <a:cubicBezTo>
                    <a:pt x="310" y="19"/>
                    <a:pt x="261" y="0"/>
                    <a:pt x="2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7136788" y="2572400"/>
              <a:ext cx="74175" cy="73225"/>
            </a:xfrm>
            <a:custGeom>
              <a:avLst/>
              <a:gdLst/>
              <a:ahLst/>
              <a:cxnLst/>
              <a:rect l="l" t="t" r="r" b="b"/>
              <a:pathLst>
                <a:path w="2967" h="2929" extrusionOk="0">
                  <a:moveTo>
                    <a:pt x="211" y="1"/>
                  </a:moveTo>
                  <a:cubicBezTo>
                    <a:pt x="162" y="1"/>
                    <a:pt x="113" y="20"/>
                    <a:pt x="75" y="58"/>
                  </a:cubicBezTo>
                  <a:cubicBezTo>
                    <a:pt x="1" y="132"/>
                    <a:pt x="1" y="254"/>
                    <a:pt x="75" y="330"/>
                  </a:cubicBezTo>
                  <a:lnTo>
                    <a:pt x="2618" y="2872"/>
                  </a:lnTo>
                  <a:cubicBezTo>
                    <a:pt x="2656" y="2910"/>
                    <a:pt x="2705" y="2928"/>
                    <a:pt x="2754" y="2928"/>
                  </a:cubicBezTo>
                  <a:cubicBezTo>
                    <a:pt x="2803" y="2928"/>
                    <a:pt x="2852" y="2910"/>
                    <a:pt x="2890" y="2872"/>
                  </a:cubicBezTo>
                  <a:cubicBezTo>
                    <a:pt x="2966" y="2797"/>
                    <a:pt x="2966" y="2676"/>
                    <a:pt x="2890" y="2600"/>
                  </a:cubicBezTo>
                  <a:lnTo>
                    <a:pt x="347" y="58"/>
                  </a:lnTo>
                  <a:cubicBezTo>
                    <a:pt x="310" y="20"/>
                    <a:pt x="261" y="1"/>
                    <a:pt x="2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5"/>
            <p:cNvSpPr/>
            <p:nvPr/>
          </p:nvSpPr>
          <p:spPr>
            <a:xfrm>
              <a:off x="7113038" y="2648675"/>
              <a:ext cx="99550" cy="9700"/>
            </a:xfrm>
            <a:custGeom>
              <a:avLst/>
              <a:gdLst/>
              <a:ahLst/>
              <a:cxnLst/>
              <a:rect l="l" t="t" r="r" b="b"/>
              <a:pathLst>
                <a:path w="3982" h="388" extrusionOk="0">
                  <a:moveTo>
                    <a:pt x="194" y="1"/>
                  </a:moveTo>
                  <a:cubicBezTo>
                    <a:pt x="87" y="1"/>
                    <a:pt x="1" y="90"/>
                    <a:pt x="1" y="194"/>
                  </a:cubicBezTo>
                  <a:cubicBezTo>
                    <a:pt x="1" y="300"/>
                    <a:pt x="87" y="387"/>
                    <a:pt x="194" y="387"/>
                  </a:cubicBezTo>
                  <a:lnTo>
                    <a:pt x="3789" y="387"/>
                  </a:lnTo>
                  <a:cubicBezTo>
                    <a:pt x="3896" y="387"/>
                    <a:pt x="3982" y="300"/>
                    <a:pt x="3982" y="194"/>
                  </a:cubicBezTo>
                  <a:cubicBezTo>
                    <a:pt x="3982" y="87"/>
                    <a:pt x="3896" y="1"/>
                    <a:pt x="37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7149638" y="2655875"/>
              <a:ext cx="74125" cy="73200"/>
            </a:xfrm>
            <a:custGeom>
              <a:avLst/>
              <a:gdLst/>
              <a:ahLst/>
              <a:cxnLst/>
              <a:rect l="l" t="t" r="r" b="b"/>
              <a:pathLst>
                <a:path w="2965" h="2928" extrusionOk="0">
                  <a:moveTo>
                    <a:pt x="2753" y="0"/>
                  </a:moveTo>
                  <a:cubicBezTo>
                    <a:pt x="2704" y="0"/>
                    <a:pt x="2655" y="19"/>
                    <a:pt x="2618" y="56"/>
                  </a:cubicBezTo>
                  <a:lnTo>
                    <a:pt x="75" y="2600"/>
                  </a:lnTo>
                  <a:cubicBezTo>
                    <a:pt x="0" y="2674"/>
                    <a:pt x="0" y="2796"/>
                    <a:pt x="75" y="2871"/>
                  </a:cubicBezTo>
                  <a:cubicBezTo>
                    <a:pt x="112" y="2909"/>
                    <a:pt x="162" y="2927"/>
                    <a:pt x="211" y="2927"/>
                  </a:cubicBezTo>
                  <a:cubicBezTo>
                    <a:pt x="260" y="2927"/>
                    <a:pt x="309" y="2909"/>
                    <a:pt x="346" y="2871"/>
                  </a:cubicBezTo>
                  <a:lnTo>
                    <a:pt x="2890" y="328"/>
                  </a:lnTo>
                  <a:cubicBezTo>
                    <a:pt x="2964" y="254"/>
                    <a:pt x="2964" y="132"/>
                    <a:pt x="2890" y="56"/>
                  </a:cubicBezTo>
                  <a:cubicBezTo>
                    <a:pt x="2852" y="19"/>
                    <a:pt x="2803" y="0"/>
                    <a:pt x="27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7215788" y="2651875"/>
              <a:ext cx="9675" cy="99575"/>
            </a:xfrm>
            <a:custGeom>
              <a:avLst/>
              <a:gdLst/>
              <a:ahLst/>
              <a:cxnLst/>
              <a:rect l="l" t="t" r="r" b="b"/>
              <a:pathLst>
                <a:path w="387" h="3983" extrusionOk="0">
                  <a:moveTo>
                    <a:pt x="194" y="0"/>
                  </a:moveTo>
                  <a:cubicBezTo>
                    <a:pt x="88" y="0"/>
                    <a:pt x="1" y="86"/>
                    <a:pt x="1" y="193"/>
                  </a:cubicBezTo>
                  <a:lnTo>
                    <a:pt x="1" y="3790"/>
                  </a:lnTo>
                  <a:cubicBezTo>
                    <a:pt x="1" y="3895"/>
                    <a:pt x="86" y="3983"/>
                    <a:pt x="194" y="3983"/>
                  </a:cubicBezTo>
                  <a:cubicBezTo>
                    <a:pt x="301" y="3983"/>
                    <a:pt x="387" y="3897"/>
                    <a:pt x="387" y="3790"/>
                  </a:cubicBezTo>
                  <a:lnTo>
                    <a:pt x="387" y="193"/>
                  </a:lnTo>
                  <a:cubicBezTo>
                    <a:pt x="387" y="87"/>
                    <a:pt x="301" y="0"/>
                    <a:pt x="1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7068138" y="2509350"/>
              <a:ext cx="312250" cy="274450"/>
            </a:xfrm>
            <a:custGeom>
              <a:avLst/>
              <a:gdLst/>
              <a:ahLst/>
              <a:cxnLst/>
              <a:rect l="l" t="t" r="r" b="b"/>
              <a:pathLst>
                <a:path w="12490" h="10978" extrusionOk="0">
                  <a:moveTo>
                    <a:pt x="6252" y="2458"/>
                  </a:moveTo>
                  <a:cubicBezTo>
                    <a:pt x="6663" y="2458"/>
                    <a:pt x="7081" y="2542"/>
                    <a:pt x="7480" y="2720"/>
                  </a:cubicBezTo>
                  <a:cubicBezTo>
                    <a:pt x="9007" y="3399"/>
                    <a:pt x="9696" y="5196"/>
                    <a:pt x="9014" y="6724"/>
                  </a:cubicBezTo>
                  <a:cubicBezTo>
                    <a:pt x="8511" y="7852"/>
                    <a:pt x="7402" y="8522"/>
                    <a:pt x="6241" y="8522"/>
                  </a:cubicBezTo>
                  <a:cubicBezTo>
                    <a:pt x="5829" y="8522"/>
                    <a:pt x="5411" y="8437"/>
                    <a:pt x="5011" y="8259"/>
                  </a:cubicBezTo>
                  <a:cubicBezTo>
                    <a:pt x="3483" y="7579"/>
                    <a:pt x="2795" y="5781"/>
                    <a:pt x="3476" y="4256"/>
                  </a:cubicBezTo>
                  <a:cubicBezTo>
                    <a:pt x="3979" y="3129"/>
                    <a:pt x="5090" y="2458"/>
                    <a:pt x="6252" y="2458"/>
                  </a:cubicBezTo>
                  <a:close/>
                  <a:moveTo>
                    <a:pt x="6252" y="1"/>
                  </a:moveTo>
                  <a:cubicBezTo>
                    <a:pt x="4150" y="1"/>
                    <a:pt x="2142" y="1214"/>
                    <a:pt x="1232" y="3255"/>
                  </a:cubicBezTo>
                  <a:cubicBezTo>
                    <a:pt x="0" y="6020"/>
                    <a:pt x="1246" y="9270"/>
                    <a:pt x="4011" y="10502"/>
                  </a:cubicBezTo>
                  <a:cubicBezTo>
                    <a:pt x="4735" y="10825"/>
                    <a:pt x="5492" y="10978"/>
                    <a:pt x="6238" y="10978"/>
                  </a:cubicBezTo>
                  <a:cubicBezTo>
                    <a:pt x="8340" y="10978"/>
                    <a:pt x="10349" y="9764"/>
                    <a:pt x="11258" y="7724"/>
                  </a:cubicBezTo>
                  <a:cubicBezTo>
                    <a:pt x="12490" y="4959"/>
                    <a:pt x="11244" y="1709"/>
                    <a:pt x="8480" y="477"/>
                  </a:cubicBezTo>
                  <a:cubicBezTo>
                    <a:pt x="7756" y="154"/>
                    <a:pt x="6998" y="1"/>
                    <a:pt x="62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5"/>
            <p:cNvSpPr/>
            <p:nvPr/>
          </p:nvSpPr>
          <p:spPr>
            <a:xfrm>
              <a:off x="7199738" y="2462975"/>
              <a:ext cx="44975" cy="170525"/>
            </a:xfrm>
            <a:custGeom>
              <a:avLst/>
              <a:gdLst/>
              <a:ahLst/>
              <a:cxnLst/>
              <a:rect l="l" t="t" r="r" b="b"/>
              <a:pathLst>
                <a:path w="1799" h="6821" extrusionOk="0">
                  <a:moveTo>
                    <a:pt x="900" y="0"/>
                  </a:moveTo>
                  <a:cubicBezTo>
                    <a:pt x="402" y="0"/>
                    <a:pt x="0" y="200"/>
                    <a:pt x="0" y="447"/>
                  </a:cubicBezTo>
                  <a:lnTo>
                    <a:pt x="0" y="6375"/>
                  </a:lnTo>
                  <a:cubicBezTo>
                    <a:pt x="0" y="6621"/>
                    <a:pt x="402" y="6821"/>
                    <a:pt x="900" y="6821"/>
                  </a:cubicBezTo>
                  <a:cubicBezTo>
                    <a:pt x="1397" y="6821"/>
                    <a:pt x="1799" y="6621"/>
                    <a:pt x="1799" y="6375"/>
                  </a:cubicBezTo>
                  <a:lnTo>
                    <a:pt x="1799" y="447"/>
                  </a:lnTo>
                  <a:cubicBezTo>
                    <a:pt x="1799" y="200"/>
                    <a:pt x="1397" y="0"/>
                    <a:pt x="9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5"/>
            <p:cNvSpPr/>
            <p:nvPr/>
          </p:nvSpPr>
          <p:spPr>
            <a:xfrm>
              <a:off x="7196838" y="2451700"/>
              <a:ext cx="53125" cy="53125"/>
            </a:xfrm>
            <a:custGeom>
              <a:avLst/>
              <a:gdLst/>
              <a:ahLst/>
              <a:cxnLst/>
              <a:rect l="l" t="t" r="r" b="b"/>
              <a:pathLst>
                <a:path w="2125" h="2125" extrusionOk="0">
                  <a:moveTo>
                    <a:pt x="1062" y="1"/>
                  </a:moveTo>
                  <a:cubicBezTo>
                    <a:pt x="475" y="1"/>
                    <a:pt x="0" y="475"/>
                    <a:pt x="0" y="1062"/>
                  </a:cubicBezTo>
                  <a:cubicBezTo>
                    <a:pt x="0" y="1649"/>
                    <a:pt x="475" y="2125"/>
                    <a:pt x="1062" y="2125"/>
                  </a:cubicBezTo>
                  <a:cubicBezTo>
                    <a:pt x="1648" y="2125"/>
                    <a:pt x="2125" y="1649"/>
                    <a:pt x="2125" y="1062"/>
                  </a:cubicBezTo>
                  <a:cubicBezTo>
                    <a:pt x="2125" y="475"/>
                    <a:pt x="1648" y="1"/>
                    <a:pt x="10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5"/>
            <p:cNvSpPr/>
            <p:nvPr/>
          </p:nvSpPr>
          <p:spPr>
            <a:xfrm>
              <a:off x="7191188" y="2614900"/>
              <a:ext cx="59925" cy="59925"/>
            </a:xfrm>
            <a:custGeom>
              <a:avLst/>
              <a:gdLst/>
              <a:ahLst/>
              <a:cxnLst/>
              <a:rect l="l" t="t" r="r" b="b"/>
              <a:pathLst>
                <a:path w="2397" h="2397" extrusionOk="0">
                  <a:moveTo>
                    <a:pt x="1197" y="0"/>
                  </a:moveTo>
                  <a:cubicBezTo>
                    <a:pt x="535" y="0"/>
                    <a:pt x="0" y="536"/>
                    <a:pt x="0" y="1199"/>
                  </a:cubicBezTo>
                  <a:cubicBezTo>
                    <a:pt x="0" y="1860"/>
                    <a:pt x="537" y="2396"/>
                    <a:pt x="1199" y="2396"/>
                  </a:cubicBezTo>
                  <a:cubicBezTo>
                    <a:pt x="1860" y="2396"/>
                    <a:pt x="2397" y="1860"/>
                    <a:pt x="2397" y="1199"/>
                  </a:cubicBezTo>
                  <a:cubicBezTo>
                    <a:pt x="2397" y="536"/>
                    <a:pt x="1860" y="0"/>
                    <a:pt x="1199" y="0"/>
                  </a:cubicBezTo>
                  <a:cubicBezTo>
                    <a:pt x="1198" y="0"/>
                    <a:pt x="1197" y="0"/>
                    <a:pt x="11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5"/>
            <p:cNvSpPr/>
            <p:nvPr/>
          </p:nvSpPr>
          <p:spPr>
            <a:xfrm>
              <a:off x="6769013" y="2248025"/>
              <a:ext cx="39325" cy="198775"/>
            </a:xfrm>
            <a:custGeom>
              <a:avLst/>
              <a:gdLst/>
              <a:ahLst/>
              <a:cxnLst/>
              <a:rect l="l" t="t" r="r" b="b"/>
              <a:pathLst>
                <a:path w="1573" h="7951" extrusionOk="0">
                  <a:moveTo>
                    <a:pt x="764" y="1"/>
                  </a:moveTo>
                  <a:cubicBezTo>
                    <a:pt x="343" y="1"/>
                    <a:pt x="0" y="344"/>
                    <a:pt x="0" y="763"/>
                  </a:cubicBezTo>
                  <a:lnTo>
                    <a:pt x="0" y="7186"/>
                  </a:lnTo>
                  <a:cubicBezTo>
                    <a:pt x="0" y="7607"/>
                    <a:pt x="343" y="7950"/>
                    <a:pt x="764" y="7950"/>
                  </a:cubicBezTo>
                  <a:lnTo>
                    <a:pt x="808" y="7950"/>
                  </a:lnTo>
                  <a:cubicBezTo>
                    <a:pt x="1228" y="7950"/>
                    <a:pt x="1571" y="7607"/>
                    <a:pt x="1572" y="7186"/>
                  </a:cubicBezTo>
                  <a:lnTo>
                    <a:pt x="1572" y="763"/>
                  </a:lnTo>
                  <a:cubicBezTo>
                    <a:pt x="1572" y="344"/>
                    <a:pt x="1229" y="1"/>
                    <a:pt x="8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5"/>
            <p:cNvSpPr/>
            <p:nvPr/>
          </p:nvSpPr>
          <p:spPr>
            <a:xfrm>
              <a:off x="6695038" y="2559200"/>
              <a:ext cx="78750" cy="77800"/>
            </a:xfrm>
            <a:custGeom>
              <a:avLst/>
              <a:gdLst/>
              <a:ahLst/>
              <a:cxnLst/>
              <a:rect l="l" t="t" r="r" b="b"/>
              <a:pathLst>
                <a:path w="3150" h="3112" extrusionOk="0">
                  <a:moveTo>
                    <a:pt x="225" y="1"/>
                  </a:moveTo>
                  <a:cubicBezTo>
                    <a:pt x="173" y="1"/>
                    <a:pt x="121" y="21"/>
                    <a:pt x="81" y="61"/>
                  </a:cubicBezTo>
                  <a:cubicBezTo>
                    <a:pt x="1" y="142"/>
                    <a:pt x="1" y="271"/>
                    <a:pt x="81" y="351"/>
                  </a:cubicBezTo>
                  <a:lnTo>
                    <a:pt x="2780" y="3051"/>
                  </a:lnTo>
                  <a:cubicBezTo>
                    <a:pt x="2821" y="3091"/>
                    <a:pt x="2874" y="3112"/>
                    <a:pt x="2926" y="3112"/>
                  </a:cubicBezTo>
                  <a:cubicBezTo>
                    <a:pt x="2978" y="3112"/>
                    <a:pt x="3031" y="3091"/>
                    <a:pt x="3071" y="3051"/>
                  </a:cubicBezTo>
                  <a:cubicBezTo>
                    <a:pt x="3149" y="2970"/>
                    <a:pt x="3149" y="2842"/>
                    <a:pt x="3071" y="2762"/>
                  </a:cubicBezTo>
                  <a:lnTo>
                    <a:pt x="370" y="61"/>
                  </a:lnTo>
                  <a:cubicBezTo>
                    <a:pt x="330" y="21"/>
                    <a:pt x="278" y="1"/>
                    <a:pt x="2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5"/>
            <p:cNvSpPr/>
            <p:nvPr/>
          </p:nvSpPr>
          <p:spPr>
            <a:xfrm>
              <a:off x="6672513" y="2640275"/>
              <a:ext cx="105700" cy="10225"/>
            </a:xfrm>
            <a:custGeom>
              <a:avLst/>
              <a:gdLst/>
              <a:ahLst/>
              <a:cxnLst/>
              <a:rect l="l" t="t" r="r" b="b"/>
              <a:pathLst>
                <a:path w="4228" h="409" extrusionOk="0">
                  <a:moveTo>
                    <a:pt x="204" y="1"/>
                  </a:moveTo>
                  <a:cubicBezTo>
                    <a:pt x="91" y="1"/>
                    <a:pt x="1" y="92"/>
                    <a:pt x="1" y="205"/>
                  </a:cubicBezTo>
                  <a:cubicBezTo>
                    <a:pt x="1" y="317"/>
                    <a:pt x="91" y="408"/>
                    <a:pt x="204" y="408"/>
                  </a:cubicBezTo>
                  <a:lnTo>
                    <a:pt x="4023" y="408"/>
                  </a:lnTo>
                  <a:cubicBezTo>
                    <a:pt x="4136" y="408"/>
                    <a:pt x="4228" y="318"/>
                    <a:pt x="4228" y="205"/>
                  </a:cubicBezTo>
                  <a:cubicBezTo>
                    <a:pt x="4228" y="92"/>
                    <a:pt x="4136" y="1"/>
                    <a:pt x="40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5"/>
            <p:cNvSpPr/>
            <p:nvPr/>
          </p:nvSpPr>
          <p:spPr>
            <a:xfrm>
              <a:off x="6708663" y="2647850"/>
              <a:ext cx="78775" cy="77775"/>
            </a:xfrm>
            <a:custGeom>
              <a:avLst/>
              <a:gdLst/>
              <a:ahLst/>
              <a:cxnLst/>
              <a:rect l="l" t="t" r="r" b="b"/>
              <a:pathLst>
                <a:path w="3151" h="3111" extrusionOk="0">
                  <a:moveTo>
                    <a:pt x="2926" y="1"/>
                  </a:moveTo>
                  <a:cubicBezTo>
                    <a:pt x="2874" y="1"/>
                    <a:pt x="2822" y="21"/>
                    <a:pt x="2782" y="61"/>
                  </a:cubicBezTo>
                  <a:lnTo>
                    <a:pt x="81" y="2762"/>
                  </a:lnTo>
                  <a:cubicBezTo>
                    <a:pt x="1" y="2842"/>
                    <a:pt x="1" y="2971"/>
                    <a:pt x="81" y="3051"/>
                  </a:cubicBezTo>
                  <a:cubicBezTo>
                    <a:pt x="121" y="3091"/>
                    <a:pt x="173" y="3111"/>
                    <a:pt x="226" y="3111"/>
                  </a:cubicBezTo>
                  <a:cubicBezTo>
                    <a:pt x="278" y="3111"/>
                    <a:pt x="331" y="3091"/>
                    <a:pt x="371" y="3051"/>
                  </a:cubicBezTo>
                  <a:lnTo>
                    <a:pt x="3071" y="351"/>
                  </a:lnTo>
                  <a:cubicBezTo>
                    <a:pt x="3151" y="270"/>
                    <a:pt x="3151" y="141"/>
                    <a:pt x="3071" y="61"/>
                  </a:cubicBezTo>
                  <a:cubicBezTo>
                    <a:pt x="3031" y="21"/>
                    <a:pt x="2978" y="1"/>
                    <a:pt x="29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6800413" y="2559200"/>
              <a:ext cx="78775" cy="77800"/>
            </a:xfrm>
            <a:custGeom>
              <a:avLst/>
              <a:gdLst/>
              <a:ahLst/>
              <a:cxnLst/>
              <a:rect l="l" t="t" r="r" b="b"/>
              <a:pathLst>
                <a:path w="3151" h="3112" extrusionOk="0">
                  <a:moveTo>
                    <a:pt x="2926" y="1"/>
                  </a:moveTo>
                  <a:cubicBezTo>
                    <a:pt x="2873" y="1"/>
                    <a:pt x="2821" y="21"/>
                    <a:pt x="2781" y="61"/>
                  </a:cubicBezTo>
                  <a:lnTo>
                    <a:pt x="80" y="2762"/>
                  </a:lnTo>
                  <a:cubicBezTo>
                    <a:pt x="0" y="2842"/>
                    <a:pt x="0" y="2970"/>
                    <a:pt x="80" y="3051"/>
                  </a:cubicBezTo>
                  <a:cubicBezTo>
                    <a:pt x="120" y="3091"/>
                    <a:pt x="173" y="3112"/>
                    <a:pt x="225" y="3112"/>
                  </a:cubicBezTo>
                  <a:cubicBezTo>
                    <a:pt x="277" y="3112"/>
                    <a:pt x="330" y="3091"/>
                    <a:pt x="371" y="3051"/>
                  </a:cubicBezTo>
                  <a:lnTo>
                    <a:pt x="3070" y="351"/>
                  </a:lnTo>
                  <a:cubicBezTo>
                    <a:pt x="3150" y="271"/>
                    <a:pt x="3150" y="142"/>
                    <a:pt x="3070" y="61"/>
                  </a:cubicBezTo>
                  <a:cubicBezTo>
                    <a:pt x="3030" y="21"/>
                    <a:pt x="2978" y="1"/>
                    <a:pt x="29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5"/>
            <p:cNvSpPr/>
            <p:nvPr/>
          </p:nvSpPr>
          <p:spPr>
            <a:xfrm>
              <a:off x="6798688" y="2640275"/>
              <a:ext cx="105700" cy="10225"/>
            </a:xfrm>
            <a:custGeom>
              <a:avLst/>
              <a:gdLst/>
              <a:ahLst/>
              <a:cxnLst/>
              <a:rect l="l" t="t" r="r" b="b"/>
              <a:pathLst>
                <a:path w="4228" h="409" extrusionOk="0">
                  <a:moveTo>
                    <a:pt x="205" y="1"/>
                  </a:moveTo>
                  <a:cubicBezTo>
                    <a:pt x="92" y="1"/>
                    <a:pt x="0" y="92"/>
                    <a:pt x="0" y="205"/>
                  </a:cubicBezTo>
                  <a:cubicBezTo>
                    <a:pt x="0" y="318"/>
                    <a:pt x="92" y="408"/>
                    <a:pt x="205" y="408"/>
                  </a:cubicBezTo>
                  <a:lnTo>
                    <a:pt x="4025" y="408"/>
                  </a:lnTo>
                  <a:cubicBezTo>
                    <a:pt x="4026" y="408"/>
                    <a:pt x="4028" y="408"/>
                    <a:pt x="4029" y="408"/>
                  </a:cubicBezTo>
                  <a:cubicBezTo>
                    <a:pt x="4137" y="408"/>
                    <a:pt x="4228" y="317"/>
                    <a:pt x="4228" y="205"/>
                  </a:cubicBezTo>
                  <a:cubicBezTo>
                    <a:pt x="4228" y="92"/>
                    <a:pt x="4138" y="1"/>
                    <a:pt x="40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5"/>
            <p:cNvSpPr/>
            <p:nvPr/>
          </p:nvSpPr>
          <p:spPr>
            <a:xfrm>
              <a:off x="6786788" y="2647850"/>
              <a:ext cx="78775" cy="77775"/>
            </a:xfrm>
            <a:custGeom>
              <a:avLst/>
              <a:gdLst/>
              <a:ahLst/>
              <a:cxnLst/>
              <a:rect l="l" t="t" r="r" b="b"/>
              <a:pathLst>
                <a:path w="3151" h="3111" extrusionOk="0">
                  <a:moveTo>
                    <a:pt x="224" y="1"/>
                  </a:moveTo>
                  <a:cubicBezTo>
                    <a:pt x="172" y="1"/>
                    <a:pt x="120" y="21"/>
                    <a:pt x="80" y="61"/>
                  </a:cubicBezTo>
                  <a:cubicBezTo>
                    <a:pt x="0" y="141"/>
                    <a:pt x="0" y="270"/>
                    <a:pt x="80" y="351"/>
                  </a:cubicBezTo>
                  <a:lnTo>
                    <a:pt x="2780" y="3051"/>
                  </a:lnTo>
                  <a:cubicBezTo>
                    <a:pt x="2820" y="3091"/>
                    <a:pt x="2873" y="3111"/>
                    <a:pt x="2925" y="3111"/>
                  </a:cubicBezTo>
                  <a:cubicBezTo>
                    <a:pt x="2978" y="3111"/>
                    <a:pt x="3030" y="3091"/>
                    <a:pt x="3070" y="3051"/>
                  </a:cubicBezTo>
                  <a:cubicBezTo>
                    <a:pt x="3150" y="2971"/>
                    <a:pt x="3150" y="2842"/>
                    <a:pt x="3070" y="2762"/>
                  </a:cubicBezTo>
                  <a:lnTo>
                    <a:pt x="369" y="61"/>
                  </a:lnTo>
                  <a:cubicBezTo>
                    <a:pt x="329" y="21"/>
                    <a:pt x="277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5"/>
            <p:cNvSpPr/>
            <p:nvPr/>
          </p:nvSpPr>
          <p:spPr>
            <a:xfrm>
              <a:off x="6785063" y="2643675"/>
              <a:ext cx="10225" cy="105700"/>
            </a:xfrm>
            <a:custGeom>
              <a:avLst/>
              <a:gdLst/>
              <a:ahLst/>
              <a:cxnLst/>
              <a:rect l="l" t="t" r="r" b="b"/>
              <a:pathLst>
                <a:path w="409" h="4228" extrusionOk="0">
                  <a:moveTo>
                    <a:pt x="205" y="1"/>
                  </a:moveTo>
                  <a:cubicBezTo>
                    <a:pt x="92" y="1"/>
                    <a:pt x="0" y="92"/>
                    <a:pt x="0" y="205"/>
                  </a:cubicBezTo>
                  <a:lnTo>
                    <a:pt x="0" y="4025"/>
                  </a:lnTo>
                  <a:cubicBezTo>
                    <a:pt x="0" y="4136"/>
                    <a:pt x="92" y="4228"/>
                    <a:pt x="205" y="4228"/>
                  </a:cubicBezTo>
                  <a:cubicBezTo>
                    <a:pt x="317" y="4228"/>
                    <a:pt x="408" y="4138"/>
                    <a:pt x="408" y="4025"/>
                  </a:cubicBezTo>
                  <a:lnTo>
                    <a:pt x="408" y="205"/>
                  </a:lnTo>
                  <a:cubicBezTo>
                    <a:pt x="408" y="92"/>
                    <a:pt x="317" y="1"/>
                    <a:pt x="2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5"/>
            <p:cNvSpPr/>
            <p:nvPr/>
          </p:nvSpPr>
          <p:spPr>
            <a:xfrm>
              <a:off x="6620363" y="2492250"/>
              <a:ext cx="331775" cy="291575"/>
            </a:xfrm>
            <a:custGeom>
              <a:avLst/>
              <a:gdLst/>
              <a:ahLst/>
              <a:cxnLst/>
              <a:rect l="l" t="t" r="r" b="b"/>
              <a:pathLst>
                <a:path w="13271" h="11663" extrusionOk="0">
                  <a:moveTo>
                    <a:pt x="6630" y="2611"/>
                  </a:moveTo>
                  <a:cubicBezTo>
                    <a:pt x="7864" y="2611"/>
                    <a:pt x="9045" y="3323"/>
                    <a:pt x="9578" y="4520"/>
                  </a:cubicBezTo>
                  <a:cubicBezTo>
                    <a:pt x="10301" y="6142"/>
                    <a:pt x="9570" y="8050"/>
                    <a:pt x="7947" y="8774"/>
                  </a:cubicBezTo>
                  <a:cubicBezTo>
                    <a:pt x="7523" y="8963"/>
                    <a:pt x="7078" y="9053"/>
                    <a:pt x="6641" y="9053"/>
                  </a:cubicBezTo>
                  <a:cubicBezTo>
                    <a:pt x="5407" y="9053"/>
                    <a:pt x="4226" y="8341"/>
                    <a:pt x="3693" y="7143"/>
                  </a:cubicBezTo>
                  <a:cubicBezTo>
                    <a:pt x="2971" y="5521"/>
                    <a:pt x="3703" y="3611"/>
                    <a:pt x="5324" y="2889"/>
                  </a:cubicBezTo>
                  <a:cubicBezTo>
                    <a:pt x="5748" y="2700"/>
                    <a:pt x="6192" y="2611"/>
                    <a:pt x="6630" y="2611"/>
                  </a:cubicBezTo>
                  <a:close/>
                  <a:moveTo>
                    <a:pt x="6627" y="1"/>
                  </a:moveTo>
                  <a:cubicBezTo>
                    <a:pt x="5835" y="1"/>
                    <a:pt x="5031" y="163"/>
                    <a:pt x="4262" y="506"/>
                  </a:cubicBezTo>
                  <a:cubicBezTo>
                    <a:pt x="1324" y="1815"/>
                    <a:pt x="1" y="5269"/>
                    <a:pt x="1310" y="8206"/>
                  </a:cubicBezTo>
                  <a:cubicBezTo>
                    <a:pt x="2276" y="10373"/>
                    <a:pt x="4411" y="11662"/>
                    <a:pt x="6644" y="11662"/>
                  </a:cubicBezTo>
                  <a:cubicBezTo>
                    <a:pt x="7436" y="11662"/>
                    <a:pt x="8241" y="11500"/>
                    <a:pt x="9010" y="11157"/>
                  </a:cubicBezTo>
                  <a:cubicBezTo>
                    <a:pt x="11946" y="9848"/>
                    <a:pt x="13270" y="6394"/>
                    <a:pt x="11961" y="3458"/>
                  </a:cubicBezTo>
                  <a:cubicBezTo>
                    <a:pt x="10995" y="1290"/>
                    <a:pt x="8860" y="1"/>
                    <a:pt x="66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6764538" y="2442950"/>
              <a:ext cx="47775" cy="181150"/>
            </a:xfrm>
            <a:custGeom>
              <a:avLst/>
              <a:gdLst/>
              <a:ahLst/>
              <a:cxnLst/>
              <a:rect l="l" t="t" r="r" b="b"/>
              <a:pathLst>
                <a:path w="1911" h="7246" extrusionOk="0">
                  <a:moveTo>
                    <a:pt x="956" y="0"/>
                  </a:moveTo>
                  <a:cubicBezTo>
                    <a:pt x="428" y="0"/>
                    <a:pt x="0" y="212"/>
                    <a:pt x="0" y="474"/>
                  </a:cubicBezTo>
                  <a:lnTo>
                    <a:pt x="0" y="6771"/>
                  </a:lnTo>
                  <a:cubicBezTo>
                    <a:pt x="0" y="7033"/>
                    <a:pt x="428" y="7246"/>
                    <a:pt x="956" y="7246"/>
                  </a:cubicBezTo>
                  <a:cubicBezTo>
                    <a:pt x="1484" y="7246"/>
                    <a:pt x="1910" y="7033"/>
                    <a:pt x="1910" y="6771"/>
                  </a:cubicBezTo>
                  <a:lnTo>
                    <a:pt x="1910" y="474"/>
                  </a:lnTo>
                  <a:cubicBezTo>
                    <a:pt x="1910" y="212"/>
                    <a:pt x="1484" y="0"/>
                    <a:pt x="9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6758963" y="2431000"/>
              <a:ext cx="56450" cy="56425"/>
            </a:xfrm>
            <a:custGeom>
              <a:avLst/>
              <a:gdLst/>
              <a:ahLst/>
              <a:cxnLst/>
              <a:rect l="l" t="t" r="r" b="b"/>
              <a:pathLst>
                <a:path w="2258" h="2257" extrusionOk="0">
                  <a:moveTo>
                    <a:pt x="1129" y="0"/>
                  </a:moveTo>
                  <a:cubicBezTo>
                    <a:pt x="505" y="0"/>
                    <a:pt x="0" y="504"/>
                    <a:pt x="0" y="1129"/>
                  </a:cubicBezTo>
                  <a:cubicBezTo>
                    <a:pt x="0" y="1753"/>
                    <a:pt x="507" y="2256"/>
                    <a:pt x="1129" y="2256"/>
                  </a:cubicBezTo>
                  <a:cubicBezTo>
                    <a:pt x="1751" y="2256"/>
                    <a:pt x="2258" y="1750"/>
                    <a:pt x="2258" y="1129"/>
                  </a:cubicBezTo>
                  <a:cubicBezTo>
                    <a:pt x="2258" y="505"/>
                    <a:pt x="1751" y="0"/>
                    <a:pt x="11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6757713" y="2604350"/>
              <a:ext cx="63675" cy="63675"/>
            </a:xfrm>
            <a:custGeom>
              <a:avLst/>
              <a:gdLst/>
              <a:ahLst/>
              <a:cxnLst/>
              <a:rect l="l" t="t" r="r" b="b"/>
              <a:pathLst>
                <a:path w="2547" h="2547" extrusionOk="0">
                  <a:moveTo>
                    <a:pt x="1273" y="0"/>
                  </a:moveTo>
                  <a:cubicBezTo>
                    <a:pt x="571" y="0"/>
                    <a:pt x="0" y="571"/>
                    <a:pt x="0" y="1273"/>
                  </a:cubicBezTo>
                  <a:cubicBezTo>
                    <a:pt x="0" y="1977"/>
                    <a:pt x="571" y="2546"/>
                    <a:pt x="1273" y="2546"/>
                  </a:cubicBezTo>
                  <a:cubicBezTo>
                    <a:pt x="1976" y="2546"/>
                    <a:pt x="2546" y="1977"/>
                    <a:pt x="2546" y="1273"/>
                  </a:cubicBezTo>
                  <a:cubicBezTo>
                    <a:pt x="2546" y="569"/>
                    <a:pt x="1976" y="0"/>
                    <a:pt x="12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6579038" y="1203475"/>
              <a:ext cx="66775" cy="51825"/>
            </a:xfrm>
            <a:custGeom>
              <a:avLst/>
              <a:gdLst/>
              <a:ahLst/>
              <a:cxnLst/>
              <a:rect l="l" t="t" r="r" b="b"/>
              <a:pathLst>
                <a:path w="2671" h="2073" extrusionOk="0">
                  <a:moveTo>
                    <a:pt x="1336" y="0"/>
                  </a:moveTo>
                  <a:cubicBezTo>
                    <a:pt x="2" y="2"/>
                    <a:pt x="0" y="2073"/>
                    <a:pt x="1336" y="2073"/>
                  </a:cubicBezTo>
                  <a:cubicBezTo>
                    <a:pt x="2668" y="2073"/>
                    <a:pt x="2671" y="0"/>
                    <a:pt x="13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6665963" y="1249275"/>
              <a:ext cx="50100" cy="38900"/>
            </a:xfrm>
            <a:custGeom>
              <a:avLst/>
              <a:gdLst/>
              <a:ahLst/>
              <a:cxnLst/>
              <a:rect l="l" t="t" r="r" b="b"/>
              <a:pathLst>
                <a:path w="2004" h="1556" extrusionOk="0">
                  <a:moveTo>
                    <a:pt x="1002" y="1"/>
                  </a:moveTo>
                  <a:cubicBezTo>
                    <a:pt x="2" y="1"/>
                    <a:pt x="1" y="1556"/>
                    <a:pt x="1002" y="1556"/>
                  </a:cubicBezTo>
                  <a:cubicBezTo>
                    <a:pt x="2002" y="1556"/>
                    <a:pt x="2004" y="1"/>
                    <a:pt x="10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6873263" y="2047225"/>
              <a:ext cx="45975" cy="38825"/>
            </a:xfrm>
            <a:custGeom>
              <a:avLst/>
              <a:gdLst/>
              <a:ahLst/>
              <a:cxnLst/>
              <a:rect l="l" t="t" r="r" b="b"/>
              <a:pathLst>
                <a:path w="1839" h="1553" extrusionOk="0">
                  <a:moveTo>
                    <a:pt x="797" y="0"/>
                  </a:moveTo>
                  <a:cubicBezTo>
                    <a:pt x="391" y="0"/>
                    <a:pt x="0" y="358"/>
                    <a:pt x="20" y="776"/>
                  </a:cubicBezTo>
                  <a:cubicBezTo>
                    <a:pt x="40" y="1196"/>
                    <a:pt x="362" y="1552"/>
                    <a:pt x="797" y="1552"/>
                  </a:cubicBezTo>
                  <a:lnTo>
                    <a:pt x="1043" y="1552"/>
                  </a:lnTo>
                  <a:cubicBezTo>
                    <a:pt x="1449" y="1552"/>
                    <a:pt x="1838" y="1195"/>
                    <a:pt x="1820" y="776"/>
                  </a:cubicBezTo>
                  <a:cubicBezTo>
                    <a:pt x="1801" y="355"/>
                    <a:pt x="1478" y="0"/>
                    <a:pt x="1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01" name="Google Shape;301;p5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2" name="Google Shape;302;p5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303" name="Google Shape;303;p5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304" name="Google Shape;304;p5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2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05" name="Google Shape;305;p5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306" name="Google Shape;306;p5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7" name="Google Shape;307;p5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8" name="Google Shape;308;p5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9" name="Google Shape;309;p5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0" name="Google Shape;310;p5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1" name="Google Shape;311;p5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312" name="Google Shape;312;p5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cxnSp>
          <p:nvCxnSpPr>
            <p:cNvPr id="313" name="Google Shape;313;p5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14" name="Google Shape;314;p5"/>
          <p:cNvSpPr txBox="1">
            <a:spLocks noGrp="1"/>
          </p:cNvSpPr>
          <p:nvPr>
            <p:ph type="subTitle" idx="1"/>
          </p:nvPr>
        </p:nvSpPr>
        <p:spPr>
          <a:xfrm>
            <a:off x="1359525" y="1645625"/>
            <a:ext cx="2907600" cy="4632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9pPr>
          </a:lstStyle>
          <a:p>
            <a:endParaRPr/>
          </a:p>
        </p:txBody>
      </p:sp>
      <p:sp>
        <p:nvSpPr>
          <p:cNvPr id="315" name="Google Shape;315;p5"/>
          <p:cNvSpPr txBox="1">
            <a:spLocks noGrp="1"/>
          </p:cNvSpPr>
          <p:nvPr>
            <p:ph type="subTitle" idx="2"/>
          </p:nvPr>
        </p:nvSpPr>
        <p:spPr>
          <a:xfrm>
            <a:off x="4876875" y="3506050"/>
            <a:ext cx="2907600" cy="4632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9pPr>
          </a:lstStyle>
          <a:p>
            <a:endParaRPr/>
          </a:p>
        </p:txBody>
      </p:sp>
      <p:sp>
        <p:nvSpPr>
          <p:cNvPr id="316" name="Google Shape;316;p5"/>
          <p:cNvSpPr txBox="1">
            <a:spLocks noGrp="1"/>
          </p:cNvSpPr>
          <p:nvPr>
            <p:ph type="subTitle" idx="3"/>
          </p:nvPr>
        </p:nvSpPr>
        <p:spPr>
          <a:xfrm>
            <a:off x="1359525" y="2108625"/>
            <a:ext cx="2907600" cy="6381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7" name="Google Shape;317;p5"/>
          <p:cNvSpPr txBox="1">
            <a:spLocks noGrp="1"/>
          </p:cNvSpPr>
          <p:nvPr>
            <p:ph type="subTitle" idx="4"/>
          </p:nvPr>
        </p:nvSpPr>
        <p:spPr>
          <a:xfrm>
            <a:off x="4876875" y="3969050"/>
            <a:ext cx="2907600" cy="6381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8" name="Google Shape;318;p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" name="Google Shape;335;p7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6" name="Google Shape;336;p7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337" name="Google Shape;337;p7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338" name="Google Shape;338;p7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2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39" name="Google Shape;339;p7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340" name="Google Shape;340;p7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1" name="Google Shape;341;p7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2" name="Google Shape;342;p7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3" name="Google Shape;343;p7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4" name="Google Shape;344;p7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" name="Google Shape;345;p7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346" name="Google Shape;346;p7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cxnSp>
          <p:nvCxnSpPr>
            <p:cNvPr id="347" name="Google Shape;347;p7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48" name="Google Shape;348;p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9" name="Google Shape;349;p7"/>
          <p:cNvSpPr txBox="1">
            <a:spLocks noGrp="1"/>
          </p:cNvSpPr>
          <p:nvPr>
            <p:ph type="subTitle" idx="1"/>
          </p:nvPr>
        </p:nvSpPr>
        <p:spPr>
          <a:xfrm>
            <a:off x="1383650" y="2639606"/>
            <a:ext cx="2907600" cy="10521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dk2"/>
        </a:solidFill>
        <a:effectLst/>
      </p:bgPr>
    </p:bg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7" name="Google Shape;487;p10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8" name="Google Shape;488;p10"/>
          <p:cNvSpPr/>
          <p:nvPr/>
        </p:nvSpPr>
        <p:spPr>
          <a:xfrm>
            <a:off x="372375" y="324675"/>
            <a:ext cx="8394900" cy="4500600"/>
          </a:xfrm>
          <a:prstGeom prst="rect">
            <a:avLst/>
          </a:prstGeom>
          <a:solidFill>
            <a:srgbClr val="7C7C7C">
              <a:alpha val="27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9" name="Google Shape;489;p10"/>
          <p:cNvGrpSpPr/>
          <p:nvPr/>
        </p:nvGrpSpPr>
        <p:grpSpPr>
          <a:xfrm>
            <a:off x="372025" y="321975"/>
            <a:ext cx="8400000" cy="4499700"/>
            <a:chOff x="372025" y="321975"/>
            <a:chExt cx="8400000" cy="4499700"/>
          </a:xfrm>
        </p:grpSpPr>
        <p:sp>
          <p:nvSpPr>
            <p:cNvPr id="490" name="Google Shape;490;p10"/>
            <p:cNvSpPr/>
            <p:nvPr/>
          </p:nvSpPr>
          <p:spPr>
            <a:xfrm>
              <a:off x="372025" y="321975"/>
              <a:ext cx="8400000" cy="4499700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10"/>
            <p:cNvSpPr/>
            <p:nvPr/>
          </p:nvSpPr>
          <p:spPr>
            <a:xfrm>
              <a:off x="372025" y="321975"/>
              <a:ext cx="8400000" cy="218100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0"/>
            <p:cNvSpPr/>
            <p:nvPr/>
          </p:nvSpPr>
          <p:spPr>
            <a:xfrm>
              <a:off x="486450" y="38090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10"/>
            <p:cNvSpPr/>
            <p:nvPr/>
          </p:nvSpPr>
          <p:spPr>
            <a:xfrm>
              <a:off x="669900" y="38090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10"/>
            <p:cNvSpPr/>
            <p:nvPr/>
          </p:nvSpPr>
          <p:spPr>
            <a:xfrm>
              <a:off x="853350" y="38090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0"/>
            <p:cNvSpPr/>
            <p:nvPr/>
          </p:nvSpPr>
          <p:spPr>
            <a:xfrm>
              <a:off x="8537750" y="380900"/>
              <a:ext cx="100200" cy="100200"/>
            </a:xfrm>
            <a:prstGeom prst="ellipse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96" name="Google Shape;496;p10"/>
            <p:cNvCxnSpPr/>
            <p:nvPr/>
          </p:nvCxnSpPr>
          <p:spPr>
            <a:xfrm>
              <a:off x="7498375" y="431000"/>
              <a:ext cx="10395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97" name="Google Shape;497;p10"/>
          <p:cNvSpPr txBox="1">
            <a:spLocks noGrp="1"/>
          </p:cNvSpPr>
          <p:nvPr>
            <p:ph type="title"/>
          </p:nvPr>
        </p:nvSpPr>
        <p:spPr>
          <a:xfrm>
            <a:off x="720000" y="936725"/>
            <a:ext cx="5025300" cy="132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8" name="Google Shape;588;p13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89" name="Google Shape;589;p13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sp>
          <p:nvSpPr>
            <p:cNvPr id="590" name="Google Shape;590;p13"/>
            <p:cNvSpPr/>
            <p:nvPr/>
          </p:nvSpPr>
          <p:spPr>
            <a:xfrm>
              <a:off x="372375" y="324675"/>
              <a:ext cx="8394900" cy="45006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91" name="Google Shape;591;p13"/>
            <p:cNvGrpSpPr/>
            <p:nvPr/>
          </p:nvGrpSpPr>
          <p:grpSpPr>
            <a:xfrm>
              <a:off x="372025" y="321975"/>
              <a:ext cx="8400000" cy="4499700"/>
              <a:chOff x="372025" y="321975"/>
              <a:chExt cx="8400000" cy="4499700"/>
            </a:xfrm>
          </p:grpSpPr>
          <p:sp>
            <p:nvSpPr>
              <p:cNvPr id="592" name="Google Shape;592;p13"/>
              <p:cNvSpPr/>
              <p:nvPr/>
            </p:nvSpPr>
            <p:spPr>
              <a:xfrm>
                <a:off x="372025" y="321975"/>
                <a:ext cx="8400000" cy="44997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13"/>
              <p:cNvSpPr/>
              <p:nvPr/>
            </p:nvSpPr>
            <p:spPr>
              <a:xfrm>
                <a:off x="372025" y="321975"/>
                <a:ext cx="8400000" cy="218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13"/>
              <p:cNvSpPr/>
              <p:nvPr/>
            </p:nvSpPr>
            <p:spPr>
              <a:xfrm>
                <a:off x="4864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13"/>
              <p:cNvSpPr/>
              <p:nvPr/>
            </p:nvSpPr>
            <p:spPr>
              <a:xfrm>
                <a:off x="66990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13"/>
              <p:cNvSpPr/>
              <p:nvPr/>
            </p:nvSpPr>
            <p:spPr>
              <a:xfrm>
                <a:off x="8533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13"/>
              <p:cNvSpPr/>
              <p:nvPr/>
            </p:nvSpPr>
            <p:spPr>
              <a:xfrm>
                <a:off x="8537750" y="380900"/>
                <a:ext cx="100200" cy="100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98" name="Google Shape;598;p13"/>
              <p:cNvCxnSpPr/>
              <p:nvPr/>
            </p:nvCxnSpPr>
            <p:spPr>
              <a:xfrm>
                <a:off x="7498375" y="431000"/>
                <a:ext cx="1039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599" name="Google Shape;599;p13"/>
          <p:cNvSpPr txBox="1">
            <a:spLocks noGrp="1"/>
          </p:cNvSpPr>
          <p:nvPr>
            <p:ph type="title"/>
          </p:nvPr>
        </p:nvSpPr>
        <p:spPr>
          <a:xfrm>
            <a:off x="720000" y="1264700"/>
            <a:ext cx="2336400" cy="5277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00" name="Google Shape;600;p13"/>
          <p:cNvSpPr txBox="1">
            <a:spLocks noGrp="1"/>
          </p:cNvSpPr>
          <p:nvPr>
            <p:ph type="title" idx="2" hasCustomPrompt="1"/>
          </p:nvPr>
        </p:nvSpPr>
        <p:spPr>
          <a:xfrm>
            <a:off x="1781100" y="1046825"/>
            <a:ext cx="1275300" cy="2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1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01" name="Google Shape;601;p13"/>
          <p:cNvSpPr txBox="1">
            <a:spLocks noGrp="1"/>
          </p:cNvSpPr>
          <p:nvPr>
            <p:ph type="subTitle" idx="1"/>
          </p:nvPr>
        </p:nvSpPr>
        <p:spPr>
          <a:xfrm>
            <a:off x="720000" y="1792400"/>
            <a:ext cx="2336400" cy="6468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2" name="Google Shape;602;p13"/>
          <p:cNvSpPr txBox="1">
            <a:spLocks noGrp="1"/>
          </p:cNvSpPr>
          <p:nvPr>
            <p:ph type="title" idx="3"/>
          </p:nvPr>
        </p:nvSpPr>
        <p:spPr>
          <a:xfrm>
            <a:off x="3403800" y="1264700"/>
            <a:ext cx="2336400" cy="5277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03" name="Google Shape;603;p13"/>
          <p:cNvSpPr txBox="1">
            <a:spLocks noGrp="1"/>
          </p:cNvSpPr>
          <p:nvPr>
            <p:ph type="title" idx="4" hasCustomPrompt="1"/>
          </p:nvPr>
        </p:nvSpPr>
        <p:spPr>
          <a:xfrm>
            <a:off x="4464900" y="1046825"/>
            <a:ext cx="1275300" cy="2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1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04" name="Google Shape;604;p13"/>
          <p:cNvSpPr txBox="1">
            <a:spLocks noGrp="1"/>
          </p:cNvSpPr>
          <p:nvPr>
            <p:ph type="subTitle" idx="5"/>
          </p:nvPr>
        </p:nvSpPr>
        <p:spPr>
          <a:xfrm>
            <a:off x="3403800" y="1792400"/>
            <a:ext cx="2336400" cy="6468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5" name="Google Shape;605;p13"/>
          <p:cNvSpPr txBox="1">
            <a:spLocks noGrp="1"/>
          </p:cNvSpPr>
          <p:nvPr>
            <p:ph type="title" idx="6"/>
          </p:nvPr>
        </p:nvSpPr>
        <p:spPr>
          <a:xfrm>
            <a:off x="6087600" y="1264700"/>
            <a:ext cx="2336400" cy="5277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06" name="Google Shape;606;p13"/>
          <p:cNvSpPr txBox="1">
            <a:spLocks noGrp="1"/>
          </p:cNvSpPr>
          <p:nvPr>
            <p:ph type="title" idx="7" hasCustomPrompt="1"/>
          </p:nvPr>
        </p:nvSpPr>
        <p:spPr>
          <a:xfrm>
            <a:off x="7148700" y="1046825"/>
            <a:ext cx="1275300" cy="2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1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07" name="Google Shape;607;p13"/>
          <p:cNvSpPr txBox="1">
            <a:spLocks noGrp="1"/>
          </p:cNvSpPr>
          <p:nvPr>
            <p:ph type="subTitle" idx="8"/>
          </p:nvPr>
        </p:nvSpPr>
        <p:spPr>
          <a:xfrm>
            <a:off x="6087600" y="1792400"/>
            <a:ext cx="2336400" cy="6468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8" name="Google Shape;608;p13"/>
          <p:cNvSpPr txBox="1">
            <a:spLocks noGrp="1"/>
          </p:cNvSpPr>
          <p:nvPr>
            <p:ph type="title" idx="9"/>
          </p:nvPr>
        </p:nvSpPr>
        <p:spPr>
          <a:xfrm>
            <a:off x="720000" y="3155075"/>
            <a:ext cx="2336400" cy="5277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09" name="Google Shape;609;p13"/>
          <p:cNvSpPr txBox="1">
            <a:spLocks noGrp="1"/>
          </p:cNvSpPr>
          <p:nvPr>
            <p:ph type="title" idx="13" hasCustomPrompt="1"/>
          </p:nvPr>
        </p:nvSpPr>
        <p:spPr>
          <a:xfrm>
            <a:off x="1781100" y="2937200"/>
            <a:ext cx="1275300" cy="2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1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0" name="Google Shape;610;p13"/>
          <p:cNvSpPr txBox="1">
            <a:spLocks noGrp="1"/>
          </p:cNvSpPr>
          <p:nvPr>
            <p:ph type="subTitle" idx="14"/>
          </p:nvPr>
        </p:nvSpPr>
        <p:spPr>
          <a:xfrm>
            <a:off x="720000" y="3682800"/>
            <a:ext cx="2336400" cy="6468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1" name="Google Shape;611;p13"/>
          <p:cNvSpPr txBox="1">
            <a:spLocks noGrp="1"/>
          </p:cNvSpPr>
          <p:nvPr>
            <p:ph type="title" idx="15"/>
          </p:nvPr>
        </p:nvSpPr>
        <p:spPr>
          <a:xfrm>
            <a:off x="3403800" y="3155075"/>
            <a:ext cx="2336400" cy="5277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2" name="Google Shape;612;p13"/>
          <p:cNvSpPr txBox="1">
            <a:spLocks noGrp="1"/>
          </p:cNvSpPr>
          <p:nvPr>
            <p:ph type="title" idx="16" hasCustomPrompt="1"/>
          </p:nvPr>
        </p:nvSpPr>
        <p:spPr>
          <a:xfrm>
            <a:off x="4464900" y="2937200"/>
            <a:ext cx="1275300" cy="2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1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3" name="Google Shape;613;p13"/>
          <p:cNvSpPr txBox="1">
            <a:spLocks noGrp="1"/>
          </p:cNvSpPr>
          <p:nvPr>
            <p:ph type="subTitle" idx="17"/>
          </p:nvPr>
        </p:nvSpPr>
        <p:spPr>
          <a:xfrm>
            <a:off x="3403800" y="3682800"/>
            <a:ext cx="2336400" cy="6468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4" name="Google Shape;614;p13"/>
          <p:cNvSpPr txBox="1">
            <a:spLocks noGrp="1"/>
          </p:cNvSpPr>
          <p:nvPr>
            <p:ph type="title" idx="18"/>
          </p:nvPr>
        </p:nvSpPr>
        <p:spPr>
          <a:xfrm>
            <a:off x="6087600" y="3155075"/>
            <a:ext cx="2336400" cy="5277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5" name="Google Shape;615;p13"/>
          <p:cNvSpPr txBox="1">
            <a:spLocks noGrp="1"/>
          </p:cNvSpPr>
          <p:nvPr>
            <p:ph type="title" idx="19" hasCustomPrompt="1"/>
          </p:nvPr>
        </p:nvSpPr>
        <p:spPr>
          <a:xfrm>
            <a:off x="7148700" y="2937200"/>
            <a:ext cx="1275300" cy="2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1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6" name="Google Shape;616;p13"/>
          <p:cNvSpPr txBox="1">
            <a:spLocks noGrp="1"/>
          </p:cNvSpPr>
          <p:nvPr>
            <p:ph type="subTitle" idx="20"/>
          </p:nvPr>
        </p:nvSpPr>
        <p:spPr>
          <a:xfrm>
            <a:off x="6087600" y="3682800"/>
            <a:ext cx="2336400" cy="6468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6" name="Google Shape;836;p18"/>
          <p:cNvGrpSpPr/>
          <p:nvPr/>
        </p:nvGrpSpPr>
        <p:grpSpPr>
          <a:xfrm>
            <a:off x="818830" y="3790733"/>
            <a:ext cx="757775" cy="901643"/>
            <a:chOff x="1081548" y="3586708"/>
            <a:chExt cx="975133" cy="1160266"/>
          </a:xfrm>
        </p:grpSpPr>
        <p:sp>
          <p:nvSpPr>
            <p:cNvPr id="837" name="Google Shape;837;p18"/>
            <p:cNvSpPr/>
            <p:nvPr/>
          </p:nvSpPr>
          <p:spPr>
            <a:xfrm rot="448199">
              <a:off x="1199243" y="4572582"/>
              <a:ext cx="415099" cy="148037"/>
            </a:xfrm>
            <a:custGeom>
              <a:avLst/>
              <a:gdLst/>
              <a:ahLst/>
              <a:cxnLst/>
              <a:rect l="l" t="t" r="r" b="b"/>
              <a:pathLst>
                <a:path w="18787" h="6700" extrusionOk="0">
                  <a:moveTo>
                    <a:pt x="9393" y="0"/>
                  </a:moveTo>
                  <a:cubicBezTo>
                    <a:pt x="5040" y="0"/>
                    <a:pt x="1342" y="2801"/>
                    <a:pt x="0" y="6699"/>
                  </a:cubicBezTo>
                  <a:lnTo>
                    <a:pt x="18786" y="6699"/>
                  </a:lnTo>
                  <a:cubicBezTo>
                    <a:pt x="17443" y="2803"/>
                    <a:pt x="13748" y="0"/>
                    <a:pt x="93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18"/>
            <p:cNvSpPr/>
            <p:nvPr/>
          </p:nvSpPr>
          <p:spPr>
            <a:xfrm rot="448199">
              <a:off x="1455355" y="4141939"/>
              <a:ext cx="63236" cy="528844"/>
            </a:xfrm>
            <a:custGeom>
              <a:avLst/>
              <a:gdLst/>
              <a:ahLst/>
              <a:cxnLst/>
              <a:rect l="l" t="t" r="r" b="b"/>
              <a:pathLst>
                <a:path w="2862" h="23935" extrusionOk="0">
                  <a:moveTo>
                    <a:pt x="1431" y="0"/>
                  </a:moveTo>
                  <a:cubicBezTo>
                    <a:pt x="644" y="0"/>
                    <a:pt x="0" y="644"/>
                    <a:pt x="0" y="1431"/>
                  </a:cubicBezTo>
                  <a:lnTo>
                    <a:pt x="0" y="22504"/>
                  </a:lnTo>
                  <a:cubicBezTo>
                    <a:pt x="0" y="23291"/>
                    <a:pt x="644" y="23934"/>
                    <a:pt x="1431" y="23934"/>
                  </a:cubicBezTo>
                  <a:cubicBezTo>
                    <a:pt x="2216" y="23934"/>
                    <a:pt x="2860" y="23291"/>
                    <a:pt x="2861" y="22504"/>
                  </a:cubicBezTo>
                  <a:lnTo>
                    <a:pt x="2861" y="1431"/>
                  </a:lnTo>
                  <a:cubicBezTo>
                    <a:pt x="2861" y="644"/>
                    <a:pt x="2217" y="0"/>
                    <a:pt x="14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18"/>
            <p:cNvSpPr/>
            <p:nvPr/>
          </p:nvSpPr>
          <p:spPr>
            <a:xfrm rot="448199">
              <a:off x="1381310" y="3758307"/>
              <a:ext cx="437393" cy="437371"/>
            </a:xfrm>
            <a:custGeom>
              <a:avLst/>
              <a:gdLst/>
              <a:ahLst/>
              <a:cxnLst/>
              <a:rect l="l" t="t" r="r" b="b"/>
              <a:pathLst>
                <a:path w="19796" h="19795" extrusionOk="0">
                  <a:moveTo>
                    <a:pt x="9898" y="0"/>
                  </a:moveTo>
                  <a:cubicBezTo>
                    <a:pt x="7273" y="0"/>
                    <a:pt x="4755" y="1042"/>
                    <a:pt x="2900" y="2899"/>
                  </a:cubicBezTo>
                  <a:cubicBezTo>
                    <a:pt x="1043" y="4754"/>
                    <a:pt x="0" y="7272"/>
                    <a:pt x="0" y="9897"/>
                  </a:cubicBezTo>
                  <a:cubicBezTo>
                    <a:pt x="0" y="12522"/>
                    <a:pt x="1043" y="15039"/>
                    <a:pt x="2900" y="16896"/>
                  </a:cubicBezTo>
                  <a:cubicBezTo>
                    <a:pt x="4755" y="18752"/>
                    <a:pt x="7273" y="19794"/>
                    <a:pt x="9898" y="19794"/>
                  </a:cubicBezTo>
                  <a:cubicBezTo>
                    <a:pt x="12523" y="19794"/>
                    <a:pt x="15041" y="18752"/>
                    <a:pt x="16898" y="16896"/>
                  </a:cubicBezTo>
                  <a:cubicBezTo>
                    <a:pt x="18753" y="15039"/>
                    <a:pt x="19796" y="12522"/>
                    <a:pt x="19796" y="9897"/>
                  </a:cubicBezTo>
                  <a:cubicBezTo>
                    <a:pt x="19796" y="7272"/>
                    <a:pt x="18753" y="4754"/>
                    <a:pt x="16898" y="2899"/>
                  </a:cubicBezTo>
                  <a:cubicBezTo>
                    <a:pt x="15041" y="1042"/>
                    <a:pt x="12523" y="0"/>
                    <a:pt x="98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18"/>
            <p:cNvSpPr/>
            <p:nvPr/>
          </p:nvSpPr>
          <p:spPr>
            <a:xfrm rot="448199">
              <a:off x="1101491" y="3700859"/>
              <a:ext cx="732892" cy="354647"/>
            </a:xfrm>
            <a:custGeom>
              <a:avLst/>
              <a:gdLst/>
              <a:ahLst/>
              <a:cxnLst/>
              <a:rect l="l" t="t" r="r" b="b"/>
              <a:pathLst>
                <a:path w="33170" h="16051" extrusionOk="0">
                  <a:moveTo>
                    <a:pt x="8025" y="0"/>
                  </a:moveTo>
                  <a:cubicBezTo>
                    <a:pt x="3609" y="0"/>
                    <a:pt x="0" y="3612"/>
                    <a:pt x="0" y="8025"/>
                  </a:cubicBezTo>
                  <a:cubicBezTo>
                    <a:pt x="0" y="12440"/>
                    <a:pt x="3612" y="16051"/>
                    <a:pt x="8025" y="16051"/>
                  </a:cubicBezTo>
                  <a:lnTo>
                    <a:pt x="25144" y="16051"/>
                  </a:lnTo>
                  <a:cubicBezTo>
                    <a:pt x="29558" y="16051"/>
                    <a:pt x="33168" y="12440"/>
                    <a:pt x="33170" y="8025"/>
                  </a:cubicBezTo>
                  <a:cubicBezTo>
                    <a:pt x="33170" y="3611"/>
                    <a:pt x="29558" y="0"/>
                    <a:pt x="251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18"/>
            <p:cNvSpPr/>
            <p:nvPr/>
          </p:nvSpPr>
          <p:spPr>
            <a:xfrm rot="448199">
              <a:off x="1637174" y="3633965"/>
              <a:ext cx="359839" cy="941402"/>
            </a:xfrm>
            <a:custGeom>
              <a:avLst/>
              <a:gdLst/>
              <a:ahLst/>
              <a:cxnLst/>
              <a:rect l="l" t="t" r="r" b="b"/>
              <a:pathLst>
                <a:path w="16286" h="42607" extrusionOk="0">
                  <a:moveTo>
                    <a:pt x="5123" y="1"/>
                  </a:moveTo>
                  <a:cubicBezTo>
                    <a:pt x="3640" y="1"/>
                    <a:pt x="2314" y="734"/>
                    <a:pt x="1532" y="2714"/>
                  </a:cubicBezTo>
                  <a:cubicBezTo>
                    <a:pt x="533" y="5248"/>
                    <a:pt x="937" y="7974"/>
                    <a:pt x="1963" y="10433"/>
                  </a:cubicBezTo>
                  <a:cubicBezTo>
                    <a:pt x="2595" y="11944"/>
                    <a:pt x="3540" y="13347"/>
                    <a:pt x="4099" y="14884"/>
                  </a:cubicBezTo>
                  <a:cubicBezTo>
                    <a:pt x="4634" y="16347"/>
                    <a:pt x="4694" y="18011"/>
                    <a:pt x="4617" y="19549"/>
                  </a:cubicBezTo>
                  <a:cubicBezTo>
                    <a:pt x="4421" y="23536"/>
                    <a:pt x="1698" y="26787"/>
                    <a:pt x="943" y="30634"/>
                  </a:cubicBezTo>
                  <a:cubicBezTo>
                    <a:pt x="0" y="35417"/>
                    <a:pt x="667" y="41118"/>
                    <a:pt x="6283" y="42427"/>
                  </a:cubicBezTo>
                  <a:cubicBezTo>
                    <a:pt x="6807" y="42549"/>
                    <a:pt x="7317" y="42607"/>
                    <a:pt x="7811" y="42607"/>
                  </a:cubicBezTo>
                  <a:cubicBezTo>
                    <a:pt x="11663" y="42607"/>
                    <a:pt x="14500" y="39100"/>
                    <a:pt x="14500" y="35234"/>
                  </a:cubicBezTo>
                  <a:lnTo>
                    <a:pt x="14500" y="21554"/>
                  </a:lnTo>
                  <a:cubicBezTo>
                    <a:pt x="15637" y="19403"/>
                    <a:pt x="16285" y="16955"/>
                    <a:pt x="16285" y="14353"/>
                  </a:cubicBezTo>
                  <a:cubicBezTo>
                    <a:pt x="16285" y="9987"/>
                    <a:pt x="14391" y="5760"/>
                    <a:pt x="11136" y="2847"/>
                  </a:cubicBezTo>
                  <a:cubicBezTo>
                    <a:pt x="9514" y="1398"/>
                    <a:pt x="7169" y="1"/>
                    <a:pt x="51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18"/>
            <p:cNvSpPr/>
            <p:nvPr/>
          </p:nvSpPr>
          <p:spPr>
            <a:xfrm rot="448199">
              <a:off x="1091629" y="3870125"/>
              <a:ext cx="269780" cy="95870"/>
            </a:xfrm>
            <a:custGeom>
              <a:avLst/>
              <a:gdLst/>
              <a:ahLst/>
              <a:cxnLst/>
              <a:rect l="l" t="t" r="r" b="b"/>
              <a:pathLst>
                <a:path w="12210" h="4339" extrusionOk="0">
                  <a:moveTo>
                    <a:pt x="208" y="1"/>
                  </a:moveTo>
                  <a:cubicBezTo>
                    <a:pt x="93" y="1"/>
                    <a:pt x="0" y="92"/>
                    <a:pt x="0" y="208"/>
                  </a:cubicBezTo>
                  <a:cubicBezTo>
                    <a:pt x="0" y="323"/>
                    <a:pt x="93" y="414"/>
                    <a:pt x="208" y="414"/>
                  </a:cubicBezTo>
                  <a:lnTo>
                    <a:pt x="7089" y="414"/>
                  </a:lnTo>
                  <a:lnTo>
                    <a:pt x="11847" y="4292"/>
                  </a:lnTo>
                  <a:cubicBezTo>
                    <a:pt x="11885" y="4324"/>
                    <a:pt x="11931" y="4338"/>
                    <a:pt x="11978" y="4338"/>
                  </a:cubicBezTo>
                  <a:cubicBezTo>
                    <a:pt x="12038" y="4338"/>
                    <a:pt x="12097" y="4314"/>
                    <a:pt x="12138" y="4261"/>
                  </a:cubicBezTo>
                  <a:cubicBezTo>
                    <a:pt x="12210" y="4172"/>
                    <a:pt x="12197" y="4042"/>
                    <a:pt x="12108" y="3970"/>
                  </a:cubicBezTo>
                  <a:lnTo>
                    <a:pt x="7292" y="47"/>
                  </a:lnTo>
                  <a:cubicBezTo>
                    <a:pt x="7255" y="16"/>
                    <a:pt x="7210" y="1"/>
                    <a:pt x="71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18"/>
            <p:cNvSpPr/>
            <p:nvPr/>
          </p:nvSpPr>
          <p:spPr>
            <a:xfrm rot="448199">
              <a:off x="1330623" y="3968076"/>
              <a:ext cx="37473" cy="37473"/>
            </a:xfrm>
            <a:custGeom>
              <a:avLst/>
              <a:gdLst/>
              <a:ahLst/>
              <a:cxnLst/>
              <a:rect l="l" t="t" r="r" b="b"/>
              <a:pathLst>
                <a:path w="1696" h="1696" extrusionOk="0">
                  <a:moveTo>
                    <a:pt x="848" y="0"/>
                  </a:moveTo>
                  <a:cubicBezTo>
                    <a:pt x="382" y="0"/>
                    <a:pt x="0" y="381"/>
                    <a:pt x="0" y="847"/>
                  </a:cubicBezTo>
                  <a:cubicBezTo>
                    <a:pt x="0" y="1314"/>
                    <a:pt x="382" y="1695"/>
                    <a:pt x="848" y="1695"/>
                  </a:cubicBezTo>
                  <a:cubicBezTo>
                    <a:pt x="1315" y="1695"/>
                    <a:pt x="1695" y="1314"/>
                    <a:pt x="1695" y="847"/>
                  </a:cubicBezTo>
                  <a:cubicBezTo>
                    <a:pt x="1695" y="381"/>
                    <a:pt x="1315" y="0"/>
                    <a:pt x="8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18"/>
            <p:cNvSpPr/>
            <p:nvPr/>
          </p:nvSpPr>
          <p:spPr>
            <a:xfrm rot="448199">
              <a:off x="1121684" y="3771313"/>
              <a:ext cx="243730" cy="166795"/>
            </a:xfrm>
            <a:custGeom>
              <a:avLst/>
              <a:gdLst/>
              <a:ahLst/>
              <a:cxnLst/>
              <a:rect l="l" t="t" r="r" b="b"/>
              <a:pathLst>
                <a:path w="11031" h="7549" extrusionOk="0">
                  <a:moveTo>
                    <a:pt x="10820" y="1"/>
                  </a:moveTo>
                  <a:cubicBezTo>
                    <a:pt x="10713" y="1"/>
                    <a:pt x="10618" y="85"/>
                    <a:pt x="10612" y="197"/>
                  </a:cubicBezTo>
                  <a:lnTo>
                    <a:pt x="10439" y="3999"/>
                  </a:lnTo>
                  <a:lnTo>
                    <a:pt x="4083" y="7134"/>
                  </a:lnTo>
                  <a:lnTo>
                    <a:pt x="208" y="7134"/>
                  </a:lnTo>
                  <a:cubicBezTo>
                    <a:pt x="94" y="7134"/>
                    <a:pt x="1" y="7227"/>
                    <a:pt x="1" y="7341"/>
                  </a:cubicBezTo>
                  <a:cubicBezTo>
                    <a:pt x="1" y="7456"/>
                    <a:pt x="94" y="7549"/>
                    <a:pt x="208" y="7549"/>
                  </a:cubicBezTo>
                  <a:lnTo>
                    <a:pt x="4132" y="7549"/>
                  </a:lnTo>
                  <a:cubicBezTo>
                    <a:pt x="4162" y="7549"/>
                    <a:pt x="4195" y="7541"/>
                    <a:pt x="4224" y="7527"/>
                  </a:cubicBezTo>
                  <a:lnTo>
                    <a:pt x="10732" y="4317"/>
                  </a:lnTo>
                  <a:cubicBezTo>
                    <a:pt x="10798" y="4284"/>
                    <a:pt x="10843" y="4215"/>
                    <a:pt x="10847" y="4141"/>
                  </a:cubicBezTo>
                  <a:lnTo>
                    <a:pt x="11026" y="217"/>
                  </a:lnTo>
                  <a:cubicBezTo>
                    <a:pt x="11030" y="103"/>
                    <a:pt x="10943" y="7"/>
                    <a:pt x="10828" y="1"/>
                  </a:cubicBezTo>
                  <a:cubicBezTo>
                    <a:pt x="10826" y="1"/>
                    <a:pt x="10823" y="1"/>
                    <a:pt x="108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18"/>
            <p:cNvSpPr/>
            <p:nvPr/>
          </p:nvSpPr>
          <p:spPr>
            <a:xfrm rot="448199">
              <a:off x="1348743" y="3773242"/>
              <a:ext cx="29563" cy="29563"/>
            </a:xfrm>
            <a:custGeom>
              <a:avLst/>
              <a:gdLst/>
              <a:ahLst/>
              <a:cxnLst/>
              <a:rect l="l" t="t" r="r" b="b"/>
              <a:pathLst>
                <a:path w="1338" h="1338" extrusionOk="0">
                  <a:moveTo>
                    <a:pt x="668" y="0"/>
                  </a:moveTo>
                  <a:cubicBezTo>
                    <a:pt x="301" y="0"/>
                    <a:pt x="0" y="301"/>
                    <a:pt x="0" y="668"/>
                  </a:cubicBezTo>
                  <a:cubicBezTo>
                    <a:pt x="0" y="1038"/>
                    <a:pt x="301" y="1338"/>
                    <a:pt x="668" y="1338"/>
                  </a:cubicBezTo>
                  <a:cubicBezTo>
                    <a:pt x="1035" y="1338"/>
                    <a:pt x="1338" y="1036"/>
                    <a:pt x="1338" y="668"/>
                  </a:cubicBezTo>
                  <a:cubicBezTo>
                    <a:pt x="1338" y="301"/>
                    <a:pt x="1038" y="0"/>
                    <a:pt x="6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18"/>
            <p:cNvSpPr/>
            <p:nvPr/>
          </p:nvSpPr>
          <p:spPr>
            <a:xfrm rot="448199">
              <a:off x="1141995" y="3755918"/>
              <a:ext cx="451158" cy="184471"/>
            </a:xfrm>
            <a:custGeom>
              <a:avLst/>
              <a:gdLst/>
              <a:ahLst/>
              <a:cxnLst/>
              <a:rect l="l" t="t" r="r" b="b"/>
              <a:pathLst>
                <a:path w="20419" h="8349" extrusionOk="0">
                  <a:moveTo>
                    <a:pt x="0" y="0"/>
                  </a:moveTo>
                  <a:lnTo>
                    <a:pt x="0" y="414"/>
                  </a:lnTo>
                  <a:lnTo>
                    <a:pt x="3923" y="414"/>
                  </a:lnTo>
                  <a:lnTo>
                    <a:pt x="11323" y="8259"/>
                  </a:lnTo>
                  <a:lnTo>
                    <a:pt x="20415" y="8349"/>
                  </a:lnTo>
                  <a:lnTo>
                    <a:pt x="20418" y="7935"/>
                  </a:lnTo>
                  <a:lnTo>
                    <a:pt x="11503" y="7847"/>
                  </a:lnTo>
                  <a:lnTo>
                    <a:pt x="41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18"/>
            <p:cNvSpPr/>
            <p:nvPr/>
          </p:nvSpPr>
          <p:spPr>
            <a:xfrm rot="448199">
              <a:off x="1556068" y="3947692"/>
              <a:ext cx="33562" cy="33518"/>
            </a:xfrm>
            <a:custGeom>
              <a:avLst/>
              <a:gdLst/>
              <a:ahLst/>
              <a:cxnLst/>
              <a:rect l="l" t="t" r="r" b="b"/>
              <a:pathLst>
                <a:path w="1519" h="1517" extrusionOk="0">
                  <a:moveTo>
                    <a:pt x="760" y="1"/>
                  </a:moveTo>
                  <a:cubicBezTo>
                    <a:pt x="341" y="1"/>
                    <a:pt x="1" y="340"/>
                    <a:pt x="1" y="759"/>
                  </a:cubicBezTo>
                  <a:cubicBezTo>
                    <a:pt x="1" y="1178"/>
                    <a:pt x="341" y="1517"/>
                    <a:pt x="760" y="1517"/>
                  </a:cubicBezTo>
                  <a:cubicBezTo>
                    <a:pt x="1178" y="1517"/>
                    <a:pt x="1518" y="1178"/>
                    <a:pt x="1518" y="759"/>
                  </a:cubicBezTo>
                  <a:cubicBezTo>
                    <a:pt x="1518" y="340"/>
                    <a:pt x="1178" y="1"/>
                    <a:pt x="7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8"/>
            <p:cNvSpPr/>
            <p:nvPr/>
          </p:nvSpPr>
          <p:spPr>
            <a:xfrm rot="448199">
              <a:off x="1117365" y="3708388"/>
              <a:ext cx="103095" cy="116861"/>
            </a:xfrm>
            <a:custGeom>
              <a:avLst/>
              <a:gdLst/>
              <a:ahLst/>
              <a:cxnLst/>
              <a:rect l="l" t="t" r="r" b="b"/>
              <a:pathLst>
                <a:path w="4666" h="5289" extrusionOk="0">
                  <a:moveTo>
                    <a:pt x="4251" y="0"/>
                  </a:moveTo>
                  <a:lnTo>
                    <a:pt x="4251" y="4874"/>
                  </a:lnTo>
                  <a:lnTo>
                    <a:pt x="1" y="4874"/>
                  </a:lnTo>
                  <a:lnTo>
                    <a:pt x="1" y="5289"/>
                  </a:lnTo>
                  <a:lnTo>
                    <a:pt x="4666" y="5289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8"/>
            <p:cNvSpPr/>
            <p:nvPr/>
          </p:nvSpPr>
          <p:spPr>
            <a:xfrm rot="448199">
              <a:off x="1210047" y="3695309"/>
              <a:ext cx="27597" cy="27575"/>
            </a:xfrm>
            <a:custGeom>
              <a:avLst/>
              <a:gdLst/>
              <a:ahLst/>
              <a:cxnLst/>
              <a:rect l="l" t="t" r="r" b="b"/>
              <a:pathLst>
                <a:path w="1249" h="1248" extrusionOk="0">
                  <a:moveTo>
                    <a:pt x="624" y="0"/>
                  </a:moveTo>
                  <a:cubicBezTo>
                    <a:pt x="280" y="0"/>
                    <a:pt x="1" y="279"/>
                    <a:pt x="1" y="624"/>
                  </a:cubicBezTo>
                  <a:cubicBezTo>
                    <a:pt x="1" y="969"/>
                    <a:pt x="280" y="1248"/>
                    <a:pt x="624" y="1248"/>
                  </a:cubicBezTo>
                  <a:cubicBezTo>
                    <a:pt x="969" y="1248"/>
                    <a:pt x="1248" y="969"/>
                    <a:pt x="1248" y="624"/>
                  </a:cubicBezTo>
                  <a:cubicBezTo>
                    <a:pt x="1248" y="279"/>
                    <a:pt x="969" y="0"/>
                    <a:pt x="6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18"/>
            <p:cNvSpPr/>
            <p:nvPr/>
          </p:nvSpPr>
          <p:spPr>
            <a:xfrm rot="448199">
              <a:off x="1456382" y="3745409"/>
              <a:ext cx="72229" cy="254137"/>
            </a:xfrm>
            <a:custGeom>
              <a:avLst/>
              <a:gdLst/>
              <a:ahLst/>
              <a:cxnLst/>
              <a:rect l="l" t="t" r="r" b="b"/>
              <a:pathLst>
                <a:path w="3269" h="11502" extrusionOk="0">
                  <a:moveTo>
                    <a:pt x="2854" y="0"/>
                  </a:moveTo>
                  <a:lnTo>
                    <a:pt x="2854" y="2940"/>
                  </a:lnTo>
                  <a:lnTo>
                    <a:pt x="0" y="5526"/>
                  </a:lnTo>
                  <a:lnTo>
                    <a:pt x="0" y="11501"/>
                  </a:lnTo>
                  <a:lnTo>
                    <a:pt x="415" y="11501"/>
                  </a:lnTo>
                  <a:lnTo>
                    <a:pt x="415" y="5709"/>
                  </a:lnTo>
                  <a:lnTo>
                    <a:pt x="3269" y="3124"/>
                  </a:lnTo>
                  <a:lnTo>
                    <a:pt x="32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18"/>
            <p:cNvSpPr/>
            <p:nvPr/>
          </p:nvSpPr>
          <p:spPr>
            <a:xfrm rot="448199">
              <a:off x="1430645" y="3980801"/>
              <a:ext cx="31574" cy="31530"/>
            </a:xfrm>
            <a:custGeom>
              <a:avLst/>
              <a:gdLst/>
              <a:ahLst/>
              <a:cxnLst/>
              <a:rect l="l" t="t" r="r" b="b"/>
              <a:pathLst>
                <a:path w="1429" h="1427" extrusionOk="0">
                  <a:moveTo>
                    <a:pt x="715" y="1"/>
                  </a:moveTo>
                  <a:cubicBezTo>
                    <a:pt x="321" y="1"/>
                    <a:pt x="1" y="321"/>
                    <a:pt x="1" y="715"/>
                  </a:cubicBezTo>
                  <a:cubicBezTo>
                    <a:pt x="1" y="1108"/>
                    <a:pt x="321" y="1427"/>
                    <a:pt x="715" y="1427"/>
                  </a:cubicBezTo>
                  <a:cubicBezTo>
                    <a:pt x="1108" y="1427"/>
                    <a:pt x="1428" y="1108"/>
                    <a:pt x="1428" y="715"/>
                  </a:cubicBezTo>
                  <a:cubicBezTo>
                    <a:pt x="1428" y="321"/>
                    <a:pt x="1108" y="1"/>
                    <a:pt x="7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18"/>
            <p:cNvSpPr/>
            <p:nvPr/>
          </p:nvSpPr>
          <p:spPr>
            <a:xfrm rot="448199">
              <a:off x="1407896" y="3696379"/>
              <a:ext cx="163547" cy="188471"/>
            </a:xfrm>
            <a:custGeom>
              <a:avLst/>
              <a:gdLst/>
              <a:ahLst/>
              <a:cxnLst/>
              <a:rect l="l" t="t" r="r" b="b"/>
              <a:pathLst>
                <a:path w="7402" h="8530" extrusionOk="0">
                  <a:moveTo>
                    <a:pt x="305" y="1"/>
                  </a:moveTo>
                  <a:cubicBezTo>
                    <a:pt x="205" y="5"/>
                    <a:pt x="96" y="88"/>
                    <a:pt x="92" y="203"/>
                  </a:cubicBezTo>
                  <a:lnTo>
                    <a:pt x="3" y="3590"/>
                  </a:lnTo>
                  <a:cubicBezTo>
                    <a:pt x="0" y="3662"/>
                    <a:pt x="34" y="3729"/>
                    <a:pt x="93" y="3768"/>
                  </a:cubicBezTo>
                  <a:lnTo>
                    <a:pt x="7048" y="8494"/>
                  </a:lnTo>
                  <a:cubicBezTo>
                    <a:pt x="7084" y="8520"/>
                    <a:pt x="7124" y="8530"/>
                    <a:pt x="7164" y="8530"/>
                  </a:cubicBezTo>
                  <a:cubicBezTo>
                    <a:pt x="7230" y="8530"/>
                    <a:pt x="7294" y="8498"/>
                    <a:pt x="7337" y="8438"/>
                  </a:cubicBezTo>
                  <a:cubicBezTo>
                    <a:pt x="7402" y="8344"/>
                    <a:pt x="7377" y="8215"/>
                    <a:pt x="7281" y="8151"/>
                  </a:cubicBezTo>
                  <a:lnTo>
                    <a:pt x="421" y="3489"/>
                  </a:lnTo>
                  <a:lnTo>
                    <a:pt x="506" y="213"/>
                  </a:lnTo>
                  <a:cubicBezTo>
                    <a:pt x="508" y="98"/>
                    <a:pt x="419" y="4"/>
                    <a:pt x="3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18"/>
            <p:cNvSpPr/>
            <p:nvPr/>
          </p:nvSpPr>
          <p:spPr>
            <a:xfrm rot="448199">
              <a:off x="1541589" y="3876264"/>
              <a:ext cx="33518" cy="33518"/>
            </a:xfrm>
            <a:custGeom>
              <a:avLst/>
              <a:gdLst/>
              <a:ahLst/>
              <a:cxnLst/>
              <a:rect l="l" t="t" r="r" b="b"/>
              <a:pathLst>
                <a:path w="1517" h="1517" extrusionOk="0">
                  <a:moveTo>
                    <a:pt x="759" y="1"/>
                  </a:moveTo>
                  <a:cubicBezTo>
                    <a:pt x="340" y="1"/>
                    <a:pt x="1" y="340"/>
                    <a:pt x="1" y="759"/>
                  </a:cubicBezTo>
                  <a:cubicBezTo>
                    <a:pt x="1" y="1176"/>
                    <a:pt x="340" y="1517"/>
                    <a:pt x="759" y="1517"/>
                  </a:cubicBezTo>
                  <a:cubicBezTo>
                    <a:pt x="1177" y="1517"/>
                    <a:pt x="1517" y="1176"/>
                    <a:pt x="1517" y="759"/>
                  </a:cubicBezTo>
                  <a:cubicBezTo>
                    <a:pt x="1517" y="340"/>
                    <a:pt x="1177" y="1"/>
                    <a:pt x="7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18"/>
            <p:cNvSpPr/>
            <p:nvPr/>
          </p:nvSpPr>
          <p:spPr>
            <a:xfrm rot="448199">
              <a:off x="1306695" y="3694565"/>
              <a:ext cx="185841" cy="40058"/>
            </a:xfrm>
            <a:custGeom>
              <a:avLst/>
              <a:gdLst/>
              <a:ahLst/>
              <a:cxnLst/>
              <a:rect l="l" t="t" r="r" b="b"/>
              <a:pathLst>
                <a:path w="8411" h="1813" extrusionOk="0">
                  <a:moveTo>
                    <a:pt x="0" y="0"/>
                  </a:moveTo>
                  <a:lnTo>
                    <a:pt x="0" y="1813"/>
                  </a:lnTo>
                  <a:lnTo>
                    <a:pt x="8411" y="1813"/>
                  </a:lnTo>
                  <a:lnTo>
                    <a:pt x="8411" y="1397"/>
                  </a:lnTo>
                  <a:lnTo>
                    <a:pt x="415" y="1397"/>
                  </a:lnTo>
                  <a:lnTo>
                    <a:pt x="4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18"/>
            <p:cNvSpPr/>
            <p:nvPr/>
          </p:nvSpPr>
          <p:spPr>
            <a:xfrm rot="448199">
              <a:off x="1471933" y="3729510"/>
              <a:ext cx="25630" cy="25630"/>
            </a:xfrm>
            <a:custGeom>
              <a:avLst/>
              <a:gdLst/>
              <a:ahLst/>
              <a:cxnLst/>
              <a:rect l="l" t="t" r="r" b="b"/>
              <a:pathLst>
                <a:path w="1160" h="1160" extrusionOk="0">
                  <a:moveTo>
                    <a:pt x="580" y="0"/>
                  </a:moveTo>
                  <a:cubicBezTo>
                    <a:pt x="259" y="0"/>
                    <a:pt x="0" y="259"/>
                    <a:pt x="0" y="580"/>
                  </a:cubicBezTo>
                  <a:cubicBezTo>
                    <a:pt x="0" y="900"/>
                    <a:pt x="259" y="1159"/>
                    <a:pt x="580" y="1159"/>
                  </a:cubicBezTo>
                  <a:cubicBezTo>
                    <a:pt x="900" y="1159"/>
                    <a:pt x="1159" y="900"/>
                    <a:pt x="1159" y="580"/>
                  </a:cubicBezTo>
                  <a:cubicBezTo>
                    <a:pt x="1159" y="259"/>
                    <a:pt x="900" y="0"/>
                    <a:pt x="5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18"/>
            <p:cNvSpPr/>
            <p:nvPr/>
          </p:nvSpPr>
          <p:spPr>
            <a:xfrm rot="448199">
              <a:off x="1186301" y="4113114"/>
              <a:ext cx="141121" cy="83342"/>
            </a:xfrm>
            <a:custGeom>
              <a:avLst/>
              <a:gdLst/>
              <a:ahLst/>
              <a:cxnLst/>
              <a:rect l="l" t="t" r="r" b="b"/>
              <a:pathLst>
                <a:path w="6387" h="3772" extrusionOk="0">
                  <a:moveTo>
                    <a:pt x="6087" y="2981"/>
                  </a:moveTo>
                  <a:cubicBezTo>
                    <a:pt x="6091" y="2982"/>
                    <a:pt x="6095" y="2984"/>
                    <a:pt x="6095" y="2987"/>
                  </a:cubicBezTo>
                  <a:cubicBezTo>
                    <a:pt x="6092" y="2985"/>
                    <a:pt x="6089" y="2983"/>
                    <a:pt x="6087" y="2981"/>
                  </a:cubicBezTo>
                  <a:close/>
                  <a:moveTo>
                    <a:pt x="870" y="3159"/>
                  </a:moveTo>
                  <a:lnTo>
                    <a:pt x="870" y="3159"/>
                  </a:lnTo>
                  <a:cubicBezTo>
                    <a:pt x="870" y="3159"/>
                    <a:pt x="870" y="3159"/>
                    <a:pt x="870" y="3159"/>
                  </a:cubicBezTo>
                  <a:lnTo>
                    <a:pt x="870" y="3159"/>
                  </a:lnTo>
                  <a:close/>
                  <a:moveTo>
                    <a:pt x="3027" y="1"/>
                  </a:moveTo>
                  <a:cubicBezTo>
                    <a:pt x="2848" y="1"/>
                    <a:pt x="2691" y="144"/>
                    <a:pt x="2669" y="325"/>
                  </a:cubicBezTo>
                  <a:cubicBezTo>
                    <a:pt x="2660" y="392"/>
                    <a:pt x="2673" y="464"/>
                    <a:pt x="2700" y="524"/>
                  </a:cubicBezTo>
                  <a:cubicBezTo>
                    <a:pt x="2626" y="534"/>
                    <a:pt x="2553" y="552"/>
                    <a:pt x="2480" y="570"/>
                  </a:cubicBezTo>
                  <a:lnTo>
                    <a:pt x="2480" y="570"/>
                  </a:lnTo>
                  <a:cubicBezTo>
                    <a:pt x="2492" y="383"/>
                    <a:pt x="2356" y="219"/>
                    <a:pt x="2166" y="196"/>
                  </a:cubicBezTo>
                  <a:cubicBezTo>
                    <a:pt x="2152" y="195"/>
                    <a:pt x="2138" y="194"/>
                    <a:pt x="2124" y="194"/>
                  </a:cubicBezTo>
                  <a:cubicBezTo>
                    <a:pt x="1947" y="194"/>
                    <a:pt x="1793" y="326"/>
                    <a:pt x="1772" y="507"/>
                  </a:cubicBezTo>
                  <a:cubicBezTo>
                    <a:pt x="1757" y="618"/>
                    <a:pt x="1799" y="720"/>
                    <a:pt x="1870" y="796"/>
                  </a:cubicBezTo>
                  <a:cubicBezTo>
                    <a:pt x="1789" y="836"/>
                    <a:pt x="1706" y="926"/>
                    <a:pt x="1636" y="926"/>
                  </a:cubicBezTo>
                  <a:cubicBezTo>
                    <a:pt x="1617" y="778"/>
                    <a:pt x="1493" y="631"/>
                    <a:pt x="1322" y="611"/>
                  </a:cubicBezTo>
                  <a:cubicBezTo>
                    <a:pt x="1308" y="609"/>
                    <a:pt x="1294" y="609"/>
                    <a:pt x="1280" y="609"/>
                  </a:cubicBezTo>
                  <a:cubicBezTo>
                    <a:pt x="1103" y="609"/>
                    <a:pt x="947" y="741"/>
                    <a:pt x="925" y="921"/>
                  </a:cubicBezTo>
                  <a:cubicBezTo>
                    <a:pt x="906" y="1092"/>
                    <a:pt x="1008" y="1249"/>
                    <a:pt x="1164" y="1301"/>
                  </a:cubicBezTo>
                  <a:cubicBezTo>
                    <a:pt x="1099" y="1365"/>
                    <a:pt x="1036" y="1434"/>
                    <a:pt x="978" y="1504"/>
                  </a:cubicBezTo>
                  <a:cubicBezTo>
                    <a:pt x="922" y="1414"/>
                    <a:pt x="829" y="1349"/>
                    <a:pt x="716" y="1335"/>
                  </a:cubicBezTo>
                  <a:cubicBezTo>
                    <a:pt x="702" y="1333"/>
                    <a:pt x="689" y="1333"/>
                    <a:pt x="676" y="1333"/>
                  </a:cubicBezTo>
                  <a:cubicBezTo>
                    <a:pt x="504" y="1333"/>
                    <a:pt x="391" y="1472"/>
                    <a:pt x="370" y="1654"/>
                  </a:cubicBezTo>
                  <a:cubicBezTo>
                    <a:pt x="347" y="1847"/>
                    <a:pt x="355" y="2007"/>
                    <a:pt x="723" y="2056"/>
                  </a:cubicBezTo>
                  <a:cubicBezTo>
                    <a:pt x="501" y="2113"/>
                    <a:pt x="599" y="2209"/>
                    <a:pt x="566" y="2293"/>
                  </a:cubicBezTo>
                  <a:cubicBezTo>
                    <a:pt x="533" y="2278"/>
                    <a:pt x="471" y="2263"/>
                    <a:pt x="433" y="2258"/>
                  </a:cubicBezTo>
                  <a:cubicBezTo>
                    <a:pt x="418" y="2256"/>
                    <a:pt x="404" y="2255"/>
                    <a:pt x="390" y="2255"/>
                  </a:cubicBezTo>
                  <a:cubicBezTo>
                    <a:pt x="210" y="2255"/>
                    <a:pt x="46" y="2386"/>
                    <a:pt x="25" y="2567"/>
                  </a:cubicBezTo>
                  <a:cubicBezTo>
                    <a:pt x="1" y="2763"/>
                    <a:pt x="151" y="2934"/>
                    <a:pt x="347" y="2957"/>
                  </a:cubicBezTo>
                  <a:cubicBezTo>
                    <a:pt x="347" y="2957"/>
                    <a:pt x="348" y="2957"/>
                    <a:pt x="348" y="2957"/>
                  </a:cubicBezTo>
                  <a:cubicBezTo>
                    <a:pt x="352" y="2957"/>
                    <a:pt x="345" y="2952"/>
                    <a:pt x="364" y="2952"/>
                  </a:cubicBezTo>
                  <a:cubicBezTo>
                    <a:pt x="370" y="2952"/>
                    <a:pt x="379" y="2952"/>
                    <a:pt x="393" y="2954"/>
                  </a:cubicBezTo>
                  <a:lnTo>
                    <a:pt x="393" y="2954"/>
                  </a:lnTo>
                  <a:lnTo>
                    <a:pt x="391" y="2971"/>
                  </a:lnTo>
                  <a:cubicBezTo>
                    <a:pt x="384" y="3034"/>
                    <a:pt x="335" y="3094"/>
                    <a:pt x="341" y="3094"/>
                  </a:cubicBezTo>
                  <a:lnTo>
                    <a:pt x="870" y="3159"/>
                  </a:lnTo>
                  <a:lnTo>
                    <a:pt x="870" y="3159"/>
                  </a:lnTo>
                  <a:cubicBezTo>
                    <a:pt x="866" y="3158"/>
                    <a:pt x="873" y="3081"/>
                    <a:pt x="880" y="3030"/>
                  </a:cubicBezTo>
                  <a:cubicBezTo>
                    <a:pt x="1022" y="1874"/>
                    <a:pt x="2001" y="1037"/>
                    <a:pt x="3136" y="1037"/>
                  </a:cubicBezTo>
                  <a:cubicBezTo>
                    <a:pt x="3229" y="1037"/>
                    <a:pt x="3322" y="1043"/>
                    <a:pt x="3417" y="1055"/>
                  </a:cubicBezTo>
                  <a:cubicBezTo>
                    <a:pt x="4667" y="1206"/>
                    <a:pt x="5558" y="2322"/>
                    <a:pt x="5408" y="3572"/>
                  </a:cubicBezTo>
                  <a:cubicBezTo>
                    <a:pt x="5401" y="3623"/>
                    <a:pt x="5391" y="3706"/>
                    <a:pt x="5387" y="3707"/>
                  </a:cubicBezTo>
                  <a:lnTo>
                    <a:pt x="5387" y="3707"/>
                  </a:lnTo>
                  <a:lnTo>
                    <a:pt x="5387" y="3707"/>
                  </a:lnTo>
                  <a:lnTo>
                    <a:pt x="5387" y="3707"/>
                  </a:lnTo>
                  <a:cubicBezTo>
                    <a:pt x="5387" y="3707"/>
                    <a:pt x="5387" y="3707"/>
                    <a:pt x="5387" y="3707"/>
                  </a:cubicBezTo>
                  <a:cubicBezTo>
                    <a:pt x="5387" y="3707"/>
                    <a:pt x="5387" y="3707"/>
                    <a:pt x="5387" y="3707"/>
                  </a:cubicBezTo>
                  <a:lnTo>
                    <a:pt x="5387" y="3707"/>
                  </a:lnTo>
                  <a:lnTo>
                    <a:pt x="5916" y="3771"/>
                  </a:lnTo>
                  <a:cubicBezTo>
                    <a:pt x="5920" y="3771"/>
                    <a:pt x="5940" y="3738"/>
                    <a:pt x="5947" y="3682"/>
                  </a:cubicBezTo>
                  <a:lnTo>
                    <a:pt x="5954" y="3625"/>
                  </a:lnTo>
                  <a:lnTo>
                    <a:pt x="5954" y="3625"/>
                  </a:lnTo>
                  <a:cubicBezTo>
                    <a:pt x="5966" y="3626"/>
                    <a:pt x="5978" y="3627"/>
                    <a:pt x="5990" y="3627"/>
                  </a:cubicBezTo>
                  <a:cubicBezTo>
                    <a:pt x="6171" y="3627"/>
                    <a:pt x="6353" y="3522"/>
                    <a:pt x="6374" y="3345"/>
                  </a:cubicBezTo>
                  <a:cubicBezTo>
                    <a:pt x="6387" y="3150"/>
                    <a:pt x="6288" y="3006"/>
                    <a:pt x="6093" y="2980"/>
                  </a:cubicBezTo>
                  <a:cubicBezTo>
                    <a:pt x="6089" y="2980"/>
                    <a:pt x="6087" y="2979"/>
                    <a:pt x="6085" y="2979"/>
                  </a:cubicBezTo>
                  <a:lnTo>
                    <a:pt x="6085" y="2979"/>
                  </a:lnTo>
                  <a:cubicBezTo>
                    <a:pt x="5950" y="2868"/>
                    <a:pt x="5984" y="2779"/>
                    <a:pt x="5962" y="2685"/>
                  </a:cubicBezTo>
                  <a:lnTo>
                    <a:pt x="5962" y="2685"/>
                  </a:lnTo>
                  <a:cubicBezTo>
                    <a:pt x="5966" y="2685"/>
                    <a:pt x="5971" y="2686"/>
                    <a:pt x="5975" y="2686"/>
                  </a:cubicBezTo>
                  <a:cubicBezTo>
                    <a:pt x="6149" y="2686"/>
                    <a:pt x="6264" y="2550"/>
                    <a:pt x="6285" y="2369"/>
                  </a:cubicBezTo>
                  <a:cubicBezTo>
                    <a:pt x="6308" y="2173"/>
                    <a:pt x="6149" y="1994"/>
                    <a:pt x="5955" y="1971"/>
                  </a:cubicBezTo>
                  <a:cubicBezTo>
                    <a:pt x="5940" y="1970"/>
                    <a:pt x="5925" y="1969"/>
                    <a:pt x="5910" y="1969"/>
                  </a:cubicBezTo>
                  <a:cubicBezTo>
                    <a:pt x="5819" y="1969"/>
                    <a:pt x="5730" y="2002"/>
                    <a:pt x="5666" y="2057"/>
                  </a:cubicBezTo>
                  <a:lnTo>
                    <a:pt x="5656" y="2107"/>
                  </a:lnTo>
                  <a:cubicBezTo>
                    <a:pt x="5608" y="2013"/>
                    <a:pt x="5555" y="1884"/>
                    <a:pt x="5490" y="1884"/>
                  </a:cubicBezTo>
                  <a:cubicBezTo>
                    <a:pt x="5663" y="1662"/>
                    <a:pt x="5770" y="1685"/>
                    <a:pt x="5790" y="1525"/>
                  </a:cubicBezTo>
                  <a:cubicBezTo>
                    <a:pt x="5813" y="1329"/>
                    <a:pt x="5633" y="1120"/>
                    <a:pt x="5437" y="1097"/>
                  </a:cubicBezTo>
                  <a:cubicBezTo>
                    <a:pt x="5421" y="1096"/>
                    <a:pt x="5408" y="1095"/>
                    <a:pt x="5395" y="1095"/>
                  </a:cubicBezTo>
                  <a:cubicBezTo>
                    <a:pt x="5266" y="1095"/>
                    <a:pt x="5234" y="1182"/>
                    <a:pt x="5020" y="1299"/>
                  </a:cubicBezTo>
                  <a:lnTo>
                    <a:pt x="5020" y="1296"/>
                  </a:lnTo>
                  <a:cubicBezTo>
                    <a:pt x="5025" y="1258"/>
                    <a:pt x="4976" y="1213"/>
                    <a:pt x="4927" y="1172"/>
                  </a:cubicBezTo>
                  <a:cubicBezTo>
                    <a:pt x="4972" y="1120"/>
                    <a:pt x="5026" y="1056"/>
                    <a:pt x="5035" y="983"/>
                  </a:cubicBezTo>
                  <a:cubicBezTo>
                    <a:pt x="5058" y="788"/>
                    <a:pt x="4977" y="617"/>
                    <a:pt x="4783" y="592"/>
                  </a:cubicBezTo>
                  <a:cubicBezTo>
                    <a:pt x="4769" y="591"/>
                    <a:pt x="4755" y="590"/>
                    <a:pt x="4741" y="590"/>
                  </a:cubicBezTo>
                  <a:cubicBezTo>
                    <a:pt x="4603" y="590"/>
                    <a:pt x="4490" y="672"/>
                    <a:pt x="4478" y="798"/>
                  </a:cubicBezTo>
                  <a:lnTo>
                    <a:pt x="4478" y="799"/>
                  </a:lnTo>
                  <a:lnTo>
                    <a:pt x="4478" y="799"/>
                  </a:lnTo>
                  <a:cubicBezTo>
                    <a:pt x="4475" y="775"/>
                    <a:pt x="4304" y="681"/>
                    <a:pt x="4242" y="674"/>
                  </a:cubicBezTo>
                  <a:lnTo>
                    <a:pt x="4226" y="671"/>
                  </a:lnTo>
                  <a:lnTo>
                    <a:pt x="4226" y="671"/>
                  </a:lnTo>
                  <a:cubicBezTo>
                    <a:pt x="4227" y="671"/>
                    <a:pt x="4228" y="671"/>
                    <a:pt x="4229" y="671"/>
                  </a:cubicBezTo>
                  <a:cubicBezTo>
                    <a:pt x="4260" y="671"/>
                    <a:pt x="4281" y="580"/>
                    <a:pt x="4288" y="514"/>
                  </a:cubicBezTo>
                  <a:cubicBezTo>
                    <a:pt x="4311" y="319"/>
                    <a:pt x="4168" y="152"/>
                    <a:pt x="3970" y="126"/>
                  </a:cubicBezTo>
                  <a:cubicBezTo>
                    <a:pt x="3949" y="124"/>
                    <a:pt x="3928" y="122"/>
                    <a:pt x="3908" y="122"/>
                  </a:cubicBezTo>
                  <a:cubicBezTo>
                    <a:pt x="3740" y="122"/>
                    <a:pt x="3600" y="206"/>
                    <a:pt x="3577" y="382"/>
                  </a:cubicBezTo>
                  <a:cubicBezTo>
                    <a:pt x="3574" y="407"/>
                    <a:pt x="3574" y="409"/>
                    <a:pt x="3579" y="409"/>
                  </a:cubicBezTo>
                  <a:lnTo>
                    <a:pt x="3579" y="409"/>
                  </a:lnTo>
                  <a:cubicBezTo>
                    <a:pt x="3558" y="409"/>
                    <a:pt x="3538" y="411"/>
                    <a:pt x="3518" y="411"/>
                  </a:cubicBezTo>
                  <a:cubicBezTo>
                    <a:pt x="3508" y="411"/>
                    <a:pt x="3497" y="410"/>
                    <a:pt x="3487" y="409"/>
                  </a:cubicBezTo>
                  <a:cubicBezTo>
                    <a:pt x="3473" y="407"/>
                    <a:pt x="3459" y="407"/>
                    <a:pt x="3446" y="407"/>
                  </a:cubicBezTo>
                  <a:cubicBezTo>
                    <a:pt x="3419" y="407"/>
                    <a:pt x="3392" y="409"/>
                    <a:pt x="3367" y="409"/>
                  </a:cubicBezTo>
                  <a:cubicBezTo>
                    <a:pt x="3374" y="409"/>
                    <a:pt x="3377" y="404"/>
                    <a:pt x="3381" y="375"/>
                  </a:cubicBezTo>
                  <a:cubicBezTo>
                    <a:pt x="3404" y="180"/>
                    <a:pt x="3262" y="26"/>
                    <a:pt x="3066" y="3"/>
                  </a:cubicBezTo>
                  <a:cubicBezTo>
                    <a:pt x="3053" y="2"/>
                    <a:pt x="3040" y="1"/>
                    <a:pt x="30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8"/>
            <p:cNvSpPr/>
            <p:nvPr/>
          </p:nvSpPr>
          <p:spPr>
            <a:xfrm rot="448199">
              <a:off x="1226441" y="4149285"/>
              <a:ext cx="25652" cy="24437"/>
            </a:xfrm>
            <a:custGeom>
              <a:avLst/>
              <a:gdLst/>
              <a:ahLst/>
              <a:cxnLst/>
              <a:rect l="l" t="t" r="r" b="b"/>
              <a:pathLst>
                <a:path w="1161" h="1106" extrusionOk="0">
                  <a:moveTo>
                    <a:pt x="577" y="0"/>
                  </a:moveTo>
                  <a:cubicBezTo>
                    <a:pt x="297" y="0"/>
                    <a:pt x="58" y="213"/>
                    <a:pt x="30" y="498"/>
                  </a:cubicBezTo>
                  <a:cubicBezTo>
                    <a:pt x="0" y="801"/>
                    <a:pt x="222" y="1072"/>
                    <a:pt x="525" y="1103"/>
                  </a:cubicBezTo>
                  <a:cubicBezTo>
                    <a:pt x="544" y="1105"/>
                    <a:pt x="562" y="1106"/>
                    <a:pt x="580" y="1106"/>
                  </a:cubicBezTo>
                  <a:cubicBezTo>
                    <a:pt x="862" y="1106"/>
                    <a:pt x="1101" y="893"/>
                    <a:pt x="1130" y="607"/>
                  </a:cubicBezTo>
                  <a:cubicBezTo>
                    <a:pt x="1160" y="304"/>
                    <a:pt x="937" y="33"/>
                    <a:pt x="634" y="3"/>
                  </a:cubicBezTo>
                  <a:cubicBezTo>
                    <a:pt x="615" y="1"/>
                    <a:pt x="596" y="0"/>
                    <a:pt x="57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18"/>
            <p:cNvSpPr/>
            <p:nvPr/>
          </p:nvSpPr>
          <p:spPr>
            <a:xfrm rot="448199">
              <a:off x="1261483" y="4170774"/>
              <a:ext cx="25697" cy="24459"/>
            </a:xfrm>
            <a:custGeom>
              <a:avLst/>
              <a:gdLst/>
              <a:ahLst/>
              <a:cxnLst/>
              <a:rect l="l" t="t" r="r" b="b"/>
              <a:pathLst>
                <a:path w="1163" h="1107" extrusionOk="0">
                  <a:moveTo>
                    <a:pt x="578" y="0"/>
                  </a:moveTo>
                  <a:cubicBezTo>
                    <a:pt x="299" y="0"/>
                    <a:pt x="60" y="213"/>
                    <a:pt x="32" y="498"/>
                  </a:cubicBezTo>
                  <a:cubicBezTo>
                    <a:pt x="1" y="802"/>
                    <a:pt x="222" y="1072"/>
                    <a:pt x="527" y="1103"/>
                  </a:cubicBezTo>
                  <a:cubicBezTo>
                    <a:pt x="546" y="1105"/>
                    <a:pt x="564" y="1106"/>
                    <a:pt x="582" y="1106"/>
                  </a:cubicBezTo>
                  <a:cubicBezTo>
                    <a:pt x="862" y="1106"/>
                    <a:pt x="1103" y="893"/>
                    <a:pt x="1131" y="607"/>
                  </a:cubicBezTo>
                  <a:cubicBezTo>
                    <a:pt x="1162" y="304"/>
                    <a:pt x="941" y="33"/>
                    <a:pt x="636" y="3"/>
                  </a:cubicBezTo>
                  <a:cubicBezTo>
                    <a:pt x="617" y="1"/>
                    <a:pt x="597" y="0"/>
                    <a:pt x="5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18"/>
            <p:cNvSpPr/>
            <p:nvPr/>
          </p:nvSpPr>
          <p:spPr>
            <a:xfrm rot="448199">
              <a:off x="1278862" y="4219205"/>
              <a:ext cx="226982" cy="226982"/>
            </a:xfrm>
            <a:custGeom>
              <a:avLst/>
              <a:gdLst/>
              <a:ahLst/>
              <a:cxnLst/>
              <a:rect l="l" t="t" r="r" b="b"/>
              <a:pathLst>
                <a:path w="10273" h="10273" extrusionOk="0">
                  <a:moveTo>
                    <a:pt x="5139" y="1"/>
                  </a:moveTo>
                  <a:cubicBezTo>
                    <a:pt x="5138" y="1"/>
                    <a:pt x="5137" y="1"/>
                    <a:pt x="5136" y="1"/>
                  </a:cubicBezTo>
                  <a:cubicBezTo>
                    <a:pt x="2301" y="1"/>
                    <a:pt x="1" y="2300"/>
                    <a:pt x="1" y="5137"/>
                  </a:cubicBezTo>
                  <a:cubicBezTo>
                    <a:pt x="1" y="7972"/>
                    <a:pt x="2301" y="10272"/>
                    <a:pt x="5136" y="10272"/>
                  </a:cubicBezTo>
                  <a:cubicBezTo>
                    <a:pt x="7972" y="10272"/>
                    <a:pt x="10272" y="7972"/>
                    <a:pt x="10272" y="5137"/>
                  </a:cubicBezTo>
                  <a:cubicBezTo>
                    <a:pt x="10272" y="2299"/>
                    <a:pt x="7975" y="1"/>
                    <a:pt x="513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18"/>
            <p:cNvSpPr/>
            <p:nvPr/>
          </p:nvSpPr>
          <p:spPr>
            <a:xfrm rot="448199">
              <a:off x="1329218" y="4272717"/>
              <a:ext cx="122031" cy="122031"/>
            </a:xfrm>
            <a:custGeom>
              <a:avLst/>
              <a:gdLst/>
              <a:ahLst/>
              <a:cxnLst/>
              <a:rect l="l" t="t" r="r" b="b"/>
              <a:pathLst>
                <a:path w="5523" h="5523" extrusionOk="0">
                  <a:moveTo>
                    <a:pt x="2762" y="0"/>
                  </a:moveTo>
                  <a:cubicBezTo>
                    <a:pt x="1235" y="0"/>
                    <a:pt x="1" y="1236"/>
                    <a:pt x="1" y="2761"/>
                  </a:cubicBezTo>
                  <a:cubicBezTo>
                    <a:pt x="1" y="4286"/>
                    <a:pt x="1235" y="5522"/>
                    <a:pt x="2762" y="5522"/>
                  </a:cubicBezTo>
                  <a:cubicBezTo>
                    <a:pt x="4287" y="5522"/>
                    <a:pt x="5523" y="4286"/>
                    <a:pt x="5523" y="2761"/>
                  </a:cubicBezTo>
                  <a:cubicBezTo>
                    <a:pt x="5523" y="1236"/>
                    <a:pt x="4287" y="0"/>
                    <a:pt x="27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18"/>
            <p:cNvSpPr/>
            <p:nvPr/>
          </p:nvSpPr>
          <p:spPr>
            <a:xfrm rot="448199">
              <a:off x="1352837" y="4296357"/>
              <a:ext cx="74770" cy="74770"/>
            </a:xfrm>
            <a:custGeom>
              <a:avLst/>
              <a:gdLst/>
              <a:ahLst/>
              <a:cxnLst/>
              <a:rect l="l" t="t" r="r" b="b"/>
              <a:pathLst>
                <a:path w="3384" h="3384" extrusionOk="0">
                  <a:moveTo>
                    <a:pt x="1693" y="0"/>
                  </a:moveTo>
                  <a:cubicBezTo>
                    <a:pt x="759" y="0"/>
                    <a:pt x="0" y="756"/>
                    <a:pt x="0" y="1691"/>
                  </a:cubicBezTo>
                  <a:cubicBezTo>
                    <a:pt x="0" y="2625"/>
                    <a:pt x="757" y="3384"/>
                    <a:pt x="1693" y="3384"/>
                  </a:cubicBezTo>
                  <a:cubicBezTo>
                    <a:pt x="2625" y="3384"/>
                    <a:pt x="3384" y="2627"/>
                    <a:pt x="3384" y="1691"/>
                  </a:cubicBezTo>
                  <a:cubicBezTo>
                    <a:pt x="3384" y="756"/>
                    <a:pt x="2627" y="0"/>
                    <a:pt x="169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18"/>
            <p:cNvSpPr/>
            <p:nvPr/>
          </p:nvSpPr>
          <p:spPr>
            <a:xfrm rot="448199">
              <a:off x="1396860" y="4191294"/>
              <a:ext cx="24459" cy="55392"/>
            </a:xfrm>
            <a:custGeom>
              <a:avLst/>
              <a:gdLst/>
              <a:ahLst/>
              <a:cxnLst/>
              <a:rect l="l" t="t" r="r" b="b"/>
              <a:pathLst>
                <a:path w="1107" h="2507" extrusionOk="0">
                  <a:moveTo>
                    <a:pt x="536" y="0"/>
                  </a:moveTo>
                  <a:cubicBezTo>
                    <a:pt x="241" y="0"/>
                    <a:pt x="1" y="240"/>
                    <a:pt x="1" y="535"/>
                  </a:cubicBezTo>
                  <a:lnTo>
                    <a:pt x="1" y="1971"/>
                  </a:lnTo>
                  <a:cubicBezTo>
                    <a:pt x="1" y="2266"/>
                    <a:pt x="241" y="2506"/>
                    <a:pt x="536" y="2506"/>
                  </a:cubicBezTo>
                  <a:lnTo>
                    <a:pt x="572" y="2506"/>
                  </a:lnTo>
                  <a:cubicBezTo>
                    <a:pt x="866" y="2506"/>
                    <a:pt x="1107" y="2266"/>
                    <a:pt x="1107" y="1971"/>
                  </a:cubicBezTo>
                  <a:lnTo>
                    <a:pt x="1107" y="535"/>
                  </a:lnTo>
                  <a:cubicBezTo>
                    <a:pt x="1107" y="240"/>
                    <a:pt x="866" y="0"/>
                    <a:pt x="5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18"/>
            <p:cNvSpPr/>
            <p:nvPr/>
          </p:nvSpPr>
          <p:spPr>
            <a:xfrm rot="448199">
              <a:off x="1367875" y="4412341"/>
              <a:ext cx="24459" cy="55414"/>
            </a:xfrm>
            <a:custGeom>
              <a:avLst/>
              <a:gdLst/>
              <a:ahLst/>
              <a:cxnLst/>
              <a:rect l="l" t="t" r="r" b="b"/>
              <a:pathLst>
                <a:path w="1107" h="2508" extrusionOk="0">
                  <a:moveTo>
                    <a:pt x="536" y="1"/>
                  </a:moveTo>
                  <a:cubicBezTo>
                    <a:pt x="241" y="1"/>
                    <a:pt x="1" y="241"/>
                    <a:pt x="1" y="536"/>
                  </a:cubicBezTo>
                  <a:lnTo>
                    <a:pt x="1" y="1972"/>
                  </a:lnTo>
                  <a:cubicBezTo>
                    <a:pt x="1" y="2267"/>
                    <a:pt x="241" y="2507"/>
                    <a:pt x="536" y="2507"/>
                  </a:cubicBezTo>
                  <a:lnTo>
                    <a:pt x="572" y="2507"/>
                  </a:lnTo>
                  <a:cubicBezTo>
                    <a:pt x="866" y="2507"/>
                    <a:pt x="1107" y="2267"/>
                    <a:pt x="1107" y="1972"/>
                  </a:cubicBezTo>
                  <a:lnTo>
                    <a:pt x="1107" y="536"/>
                  </a:lnTo>
                  <a:cubicBezTo>
                    <a:pt x="1107" y="241"/>
                    <a:pt x="866" y="1"/>
                    <a:pt x="5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18"/>
            <p:cNvSpPr/>
            <p:nvPr/>
          </p:nvSpPr>
          <p:spPr>
            <a:xfrm rot="448199">
              <a:off x="1255994" y="4306080"/>
              <a:ext cx="55326" cy="24415"/>
            </a:xfrm>
            <a:custGeom>
              <a:avLst/>
              <a:gdLst/>
              <a:ahLst/>
              <a:cxnLst/>
              <a:rect l="l" t="t" r="r" b="b"/>
              <a:pathLst>
                <a:path w="2504" h="1105" extrusionOk="0">
                  <a:moveTo>
                    <a:pt x="521" y="0"/>
                  </a:moveTo>
                  <a:cubicBezTo>
                    <a:pt x="221" y="0"/>
                    <a:pt x="0" y="248"/>
                    <a:pt x="0" y="541"/>
                  </a:cubicBezTo>
                  <a:lnTo>
                    <a:pt x="0" y="581"/>
                  </a:lnTo>
                  <a:cubicBezTo>
                    <a:pt x="0" y="876"/>
                    <a:pt x="219" y="1105"/>
                    <a:pt x="521" y="1105"/>
                  </a:cubicBezTo>
                  <a:lnTo>
                    <a:pt x="1934" y="1105"/>
                  </a:lnTo>
                  <a:cubicBezTo>
                    <a:pt x="2235" y="1105"/>
                    <a:pt x="2504" y="876"/>
                    <a:pt x="2504" y="581"/>
                  </a:cubicBezTo>
                  <a:lnTo>
                    <a:pt x="2504" y="541"/>
                  </a:lnTo>
                  <a:cubicBezTo>
                    <a:pt x="2504" y="248"/>
                    <a:pt x="2236" y="0"/>
                    <a:pt x="19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8"/>
            <p:cNvSpPr/>
            <p:nvPr/>
          </p:nvSpPr>
          <p:spPr>
            <a:xfrm rot="448199">
              <a:off x="1476997" y="4335061"/>
              <a:ext cx="55370" cy="24415"/>
            </a:xfrm>
            <a:custGeom>
              <a:avLst/>
              <a:gdLst/>
              <a:ahLst/>
              <a:cxnLst/>
              <a:rect l="l" t="t" r="r" b="b"/>
              <a:pathLst>
                <a:path w="2506" h="1105" extrusionOk="0">
                  <a:moveTo>
                    <a:pt x="534" y="0"/>
                  </a:moveTo>
                  <a:cubicBezTo>
                    <a:pt x="239" y="0"/>
                    <a:pt x="0" y="239"/>
                    <a:pt x="0" y="534"/>
                  </a:cubicBezTo>
                  <a:lnTo>
                    <a:pt x="0" y="570"/>
                  </a:lnTo>
                  <a:cubicBezTo>
                    <a:pt x="0" y="866"/>
                    <a:pt x="239" y="1105"/>
                    <a:pt x="534" y="1105"/>
                  </a:cubicBezTo>
                  <a:lnTo>
                    <a:pt x="1970" y="1105"/>
                  </a:lnTo>
                  <a:cubicBezTo>
                    <a:pt x="2265" y="1105"/>
                    <a:pt x="2505" y="866"/>
                    <a:pt x="2505" y="570"/>
                  </a:cubicBezTo>
                  <a:lnTo>
                    <a:pt x="2505" y="534"/>
                  </a:lnTo>
                  <a:cubicBezTo>
                    <a:pt x="2505" y="239"/>
                    <a:pt x="2265" y="0"/>
                    <a:pt x="19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18"/>
            <p:cNvSpPr/>
            <p:nvPr/>
          </p:nvSpPr>
          <p:spPr>
            <a:xfrm rot="448199">
              <a:off x="1291632" y="4228239"/>
              <a:ext cx="48211" cy="45958"/>
            </a:xfrm>
            <a:custGeom>
              <a:avLst/>
              <a:gdLst/>
              <a:ahLst/>
              <a:cxnLst/>
              <a:rect l="l" t="t" r="r" b="b"/>
              <a:pathLst>
                <a:path w="2182" h="2080" extrusionOk="0">
                  <a:moveTo>
                    <a:pt x="587" y="0"/>
                  </a:moveTo>
                  <a:cubicBezTo>
                    <a:pt x="450" y="0"/>
                    <a:pt x="313" y="53"/>
                    <a:pt x="209" y="157"/>
                  </a:cubicBezTo>
                  <a:cubicBezTo>
                    <a:pt x="0" y="367"/>
                    <a:pt x="0" y="705"/>
                    <a:pt x="209" y="914"/>
                  </a:cubicBezTo>
                  <a:lnTo>
                    <a:pt x="1218" y="1922"/>
                  </a:lnTo>
                  <a:cubicBezTo>
                    <a:pt x="1322" y="2027"/>
                    <a:pt x="1459" y="2079"/>
                    <a:pt x="1596" y="2079"/>
                  </a:cubicBezTo>
                  <a:cubicBezTo>
                    <a:pt x="1733" y="2079"/>
                    <a:pt x="1870" y="2027"/>
                    <a:pt x="1974" y="1922"/>
                  </a:cubicBezTo>
                  <a:cubicBezTo>
                    <a:pt x="2182" y="1714"/>
                    <a:pt x="2182" y="1376"/>
                    <a:pt x="1974" y="1166"/>
                  </a:cubicBezTo>
                  <a:lnTo>
                    <a:pt x="966" y="157"/>
                  </a:lnTo>
                  <a:cubicBezTo>
                    <a:pt x="861" y="53"/>
                    <a:pt x="724" y="0"/>
                    <a:pt x="5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18"/>
            <p:cNvSpPr/>
            <p:nvPr/>
          </p:nvSpPr>
          <p:spPr>
            <a:xfrm rot="448199">
              <a:off x="1428283" y="4406158"/>
              <a:ext cx="48233" cy="45936"/>
            </a:xfrm>
            <a:custGeom>
              <a:avLst/>
              <a:gdLst/>
              <a:ahLst/>
              <a:cxnLst/>
              <a:rect l="l" t="t" r="r" b="b"/>
              <a:pathLst>
                <a:path w="2183" h="2079" extrusionOk="0">
                  <a:moveTo>
                    <a:pt x="588" y="0"/>
                  </a:moveTo>
                  <a:cubicBezTo>
                    <a:pt x="451" y="0"/>
                    <a:pt x="314" y="52"/>
                    <a:pt x="210" y="157"/>
                  </a:cubicBezTo>
                  <a:cubicBezTo>
                    <a:pt x="1" y="366"/>
                    <a:pt x="1" y="705"/>
                    <a:pt x="210" y="914"/>
                  </a:cubicBezTo>
                  <a:lnTo>
                    <a:pt x="1218" y="1922"/>
                  </a:lnTo>
                  <a:cubicBezTo>
                    <a:pt x="1323" y="2027"/>
                    <a:pt x="1459" y="2079"/>
                    <a:pt x="1596" y="2079"/>
                  </a:cubicBezTo>
                  <a:cubicBezTo>
                    <a:pt x="1733" y="2079"/>
                    <a:pt x="1870" y="2027"/>
                    <a:pt x="1975" y="1922"/>
                  </a:cubicBezTo>
                  <a:cubicBezTo>
                    <a:pt x="2183" y="1713"/>
                    <a:pt x="2183" y="1374"/>
                    <a:pt x="1975" y="1165"/>
                  </a:cubicBezTo>
                  <a:lnTo>
                    <a:pt x="967" y="157"/>
                  </a:lnTo>
                  <a:cubicBezTo>
                    <a:pt x="861" y="52"/>
                    <a:pt x="724" y="0"/>
                    <a:pt x="5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18"/>
            <p:cNvSpPr/>
            <p:nvPr/>
          </p:nvSpPr>
          <p:spPr>
            <a:xfrm rot="448199">
              <a:off x="1455848" y="4236536"/>
              <a:ext cx="48233" cy="45958"/>
            </a:xfrm>
            <a:custGeom>
              <a:avLst/>
              <a:gdLst/>
              <a:ahLst/>
              <a:cxnLst/>
              <a:rect l="l" t="t" r="r" b="b"/>
              <a:pathLst>
                <a:path w="2183" h="2080" extrusionOk="0">
                  <a:moveTo>
                    <a:pt x="1595" y="1"/>
                  </a:moveTo>
                  <a:cubicBezTo>
                    <a:pt x="1458" y="1"/>
                    <a:pt x="1321" y="53"/>
                    <a:pt x="1217" y="157"/>
                  </a:cubicBezTo>
                  <a:lnTo>
                    <a:pt x="208" y="1166"/>
                  </a:lnTo>
                  <a:cubicBezTo>
                    <a:pt x="1" y="1376"/>
                    <a:pt x="1" y="1714"/>
                    <a:pt x="208" y="1923"/>
                  </a:cubicBezTo>
                  <a:cubicBezTo>
                    <a:pt x="313" y="2027"/>
                    <a:pt x="450" y="2079"/>
                    <a:pt x="587" y="2079"/>
                  </a:cubicBezTo>
                  <a:cubicBezTo>
                    <a:pt x="724" y="2079"/>
                    <a:pt x="861" y="2027"/>
                    <a:pt x="965" y="1923"/>
                  </a:cubicBezTo>
                  <a:lnTo>
                    <a:pt x="1974" y="914"/>
                  </a:lnTo>
                  <a:cubicBezTo>
                    <a:pt x="2182" y="705"/>
                    <a:pt x="2182" y="368"/>
                    <a:pt x="1974" y="157"/>
                  </a:cubicBezTo>
                  <a:cubicBezTo>
                    <a:pt x="1869" y="53"/>
                    <a:pt x="1732" y="1"/>
                    <a:pt x="159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18"/>
            <p:cNvSpPr/>
            <p:nvPr/>
          </p:nvSpPr>
          <p:spPr>
            <a:xfrm rot="448199">
              <a:off x="1926942" y="4104648"/>
              <a:ext cx="98013" cy="218719"/>
            </a:xfrm>
            <a:custGeom>
              <a:avLst/>
              <a:gdLst/>
              <a:ahLst/>
              <a:cxnLst/>
              <a:rect l="l" t="t" r="r" b="b"/>
              <a:pathLst>
                <a:path w="4436" h="9899" extrusionOk="0">
                  <a:moveTo>
                    <a:pt x="1" y="1"/>
                  </a:moveTo>
                  <a:lnTo>
                    <a:pt x="447" y="9899"/>
                  </a:lnTo>
                  <a:lnTo>
                    <a:pt x="3056" y="8568"/>
                  </a:lnTo>
                  <a:cubicBezTo>
                    <a:pt x="4091" y="8040"/>
                    <a:pt x="4435" y="6734"/>
                    <a:pt x="3797" y="576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18"/>
            <p:cNvSpPr/>
            <p:nvPr/>
          </p:nvSpPr>
          <p:spPr>
            <a:xfrm rot="448199">
              <a:off x="1788097" y="4048989"/>
              <a:ext cx="127798" cy="60629"/>
            </a:xfrm>
            <a:custGeom>
              <a:avLst/>
              <a:gdLst/>
              <a:ahLst/>
              <a:cxnLst/>
              <a:rect l="l" t="t" r="r" b="b"/>
              <a:pathLst>
                <a:path w="5784" h="2744" extrusionOk="0">
                  <a:moveTo>
                    <a:pt x="0" y="1"/>
                  </a:moveTo>
                  <a:cubicBezTo>
                    <a:pt x="1525" y="976"/>
                    <a:pt x="3077" y="1908"/>
                    <a:pt x="4679" y="2743"/>
                  </a:cubicBezTo>
                  <a:cubicBezTo>
                    <a:pt x="5362" y="2031"/>
                    <a:pt x="5784" y="1065"/>
                    <a:pt x="57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18"/>
            <p:cNvSpPr/>
            <p:nvPr/>
          </p:nvSpPr>
          <p:spPr>
            <a:xfrm rot="448199">
              <a:off x="1871179" y="4054391"/>
              <a:ext cx="44367" cy="60585"/>
            </a:xfrm>
            <a:custGeom>
              <a:avLst/>
              <a:gdLst/>
              <a:ahLst/>
              <a:cxnLst/>
              <a:rect l="l" t="t" r="r" b="b"/>
              <a:pathLst>
                <a:path w="2008" h="2742" extrusionOk="0">
                  <a:moveTo>
                    <a:pt x="1" y="0"/>
                  </a:moveTo>
                  <a:lnTo>
                    <a:pt x="1" y="2"/>
                  </a:lnTo>
                  <a:lnTo>
                    <a:pt x="1" y="2255"/>
                  </a:lnTo>
                  <a:cubicBezTo>
                    <a:pt x="301" y="2419"/>
                    <a:pt x="600" y="2584"/>
                    <a:pt x="903" y="2741"/>
                  </a:cubicBezTo>
                  <a:cubicBezTo>
                    <a:pt x="1586" y="2030"/>
                    <a:pt x="2008" y="1065"/>
                    <a:pt x="20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18"/>
            <p:cNvSpPr/>
            <p:nvPr/>
          </p:nvSpPr>
          <p:spPr>
            <a:xfrm rot="448199">
              <a:off x="1852976" y="4339552"/>
              <a:ext cx="102410" cy="91562"/>
            </a:xfrm>
            <a:custGeom>
              <a:avLst/>
              <a:gdLst/>
              <a:ahLst/>
              <a:cxnLst/>
              <a:rect l="l" t="t" r="r" b="b"/>
              <a:pathLst>
                <a:path w="4635" h="4144" extrusionOk="0">
                  <a:moveTo>
                    <a:pt x="3403" y="1"/>
                  </a:moveTo>
                  <a:cubicBezTo>
                    <a:pt x="3282" y="1"/>
                    <a:pt x="3152" y="52"/>
                    <a:pt x="3015" y="167"/>
                  </a:cubicBezTo>
                  <a:cubicBezTo>
                    <a:pt x="2938" y="231"/>
                    <a:pt x="2859" y="314"/>
                    <a:pt x="2779" y="420"/>
                  </a:cubicBezTo>
                  <a:cubicBezTo>
                    <a:pt x="1852" y="1640"/>
                    <a:pt x="926" y="2860"/>
                    <a:pt x="1" y="4081"/>
                  </a:cubicBezTo>
                  <a:cubicBezTo>
                    <a:pt x="399" y="4112"/>
                    <a:pt x="800" y="4144"/>
                    <a:pt x="1199" y="4144"/>
                  </a:cubicBezTo>
                  <a:cubicBezTo>
                    <a:pt x="1470" y="4144"/>
                    <a:pt x="1740" y="4129"/>
                    <a:pt x="2008" y="4091"/>
                  </a:cubicBezTo>
                  <a:cubicBezTo>
                    <a:pt x="2672" y="3996"/>
                    <a:pt x="3333" y="3740"/>
                    <a:pt x="3798" y="3257"/>
                  </a:cubicBezTo>
                  <a:cubicBezTo>
                    <a:pt x="4635" y="2387"/>
                    <a:pt x="4231" y="1"/>
                    <a:pt x="34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18"/>
            <p:cNvSpPr/>
            <p:nvPr/>
          </p:nvSpPr>
          <p:spPr>
            <a:xfrm rot="448199">
              <a:off x="1846512" y="4416594"/>
              <a:ext cx="123820" cy="35772"/>
            </a:xfrm>
            <a:custGeom>
              <a:avLst/>
              <a:gdLst/>
              <a:ahLst/>
              <a:cxnLst/>
              <a:rect l="l" t="t" r="r" b="b"/>
              <a:pathLst>
                <a:path w="5604" h="1619" extrusionOk="0">
                  <a:moveTo>
                    <a:pt x="2796" y="0"/>
                  </a:moveTo>
                  <a:cubicBezTo>
                    <a:pt x="2772" y="0"/>
                    <a:pt x="2749" y="1"/>
                    <a:pt x="2728" y="2"/>
                  </a:cubicBezTo>
                  <a:cubicBezTo>
                    <a:pt x="1810" y="74"/>
                    <a:pt x="916" y="533"/>
                    <a:pt x="0" y="550"/>
                  </a:cubicBezTo>
                  <a:cubicBezTo>
                    <a:pt x="9" y="550"/>
                    <a:pt x="18" y="550"/>
                    <a:pt x="26" y="550"/>
                  </a:cubicBezTo>
                  <a:cubicBezTo>
                    <a:pt x="1073" y="550"/>
                    <a:pt x="2183" y="1618"/>
                    <a:pt x="3346" y="1618"/>
                  </a:cubicBezTo>
                  <a:cubicBezTo>
                    <a:pt x="3574" y="1618"/>
                    <a:pt x="3803" y="1578"/>
                    <a:pt x="4034" y="1480"/>
                  </a:cubicBezTo>
                  <a:cubicBezTo>
                    <a:pt x="5604" y="818"/>
                    <a:pt x="3564" y="0"/>
                    <a:pt x="27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18"/>
            <p:cNvSpPr/>
            <p:nvPr/>
          </p:nvSpPr>
          <p:spPr>
            <a:xfrm rot="448199">
              <a:off x="1723523" y="3704850"/>
              <a:ext cx="25630" cy="25630"/>
            </a:xfrm>
            <a:custGeom>
              <a:avLst/>
              <a:gdLst/>
              <a:ahLst/>
              <a:cxnLst/>
              <a:rect l="l" t="t" r="r" b="b"/>
              <a:pathLst>
                <a:path w="1160" h="1160" extrusionOk="0">
                  <a:moveTo>
                    <a:pt x="580" y="1"/>
                  </a:moveTo>
                  <a:cubicBezTo>
                    <a:pt x="261" y="1"/>
                    <a:pt x="1" y="261"/>
                    <a:pt x="1" y="580"/>
                  </a:cubicBezTo>
                  <a:cubicBezTo>
                    <a:pt x="1" y="901"/>
                    <a:pt x="261" y="1160"/>
                    <a:pt x="580" y="1160"/>
                  </a:cubicBezTo>
                  <a:cubicBezTo>
                    <a:pt x="900" y="1160"/>
                    <a:pt x="1159" y="901"/>
                    <a:pt x="1159" y="580"/>
                  </a:cubicBezTo>
                  <a:cubicBezTo>
                    <a:pt x="1159" y="261"/>
                    <a:pt x="900" y="1"/>
                    <a:pt x="5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18"/>
            <p:cNvSpPr/>
            <p:nvPr/>
          </p:nvSpPr>
          <p:spPr>
            <a:xfrm rot="448199">
              <a:off x="1640860" y="4410073"/>
              <a:ext cx="36766" cy="33496"/>
            </a:xfrm>
            <a:custGeom>
              <a:avLst/>
              <a:gdLst/>
              <a:ahLst/>
              <a:cxnLst/>
              <a:rect l="l" t="t" r="r" b="b"/>
              <a:pathLst>
                <a:path w="1664" h="1516" extrusionOk="0">
                  <a:moveTo>
                    <a:pt x="832" y="1"/>
                  </a:moveTo>
                  <a:cubicBezTo>
                    <a:pt x="638" y="1"/>
                    <a:pt x="444" y="74"/>
                    <a:pt x="296" y="222"/>
                  </a:cubicBezTo>
                  <a:cubicBezTo>
                    <a:pt x="0" y="516"/>
                    <a:pt x="0" y="996"/>
                    <a:pt x="296" y="1293"/>
                  </a:cubicBezTo>
                  <a:cubicBezTo>
                    <a:pt x="444" y="1441"/>
                    <a:pt x="637" y="1515"/>
                    <a:pt x="831" y="1515"/>
                  </a:cubicBezTo>
                  <a:cubicBezTo>
                    <a:pt x="1025" y="1515"/>
                    <a:pt x="1219" y="1441"/>
                    <a:pt x="1368" y="1293"/>
                  </a:cubicBezTo>
                  <a:cubicBezTo>
                    <a:pt x="1664" y="997"/>
                    <a:pt x="1664" y="518"/>
                    <a:pt x="1368" y="222"/>
                  </a:cubicBezTo>
                  <a:cubicBezTo>
                    <a:pt x="1221" y="74"/>
                    <a:pt x="1026" y="1"/>
                    <a:pt x="8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18"/>
            <p:cNvSpPr/>
            <p:nvPr/>
          </p:nvSpPr>
          <p:spPr>
            <a:xfrm rot="448199">
              <a:off x="1722719" y="3761526"/>
              <a:ext cx="13854" cy="13854"/>
            </a:xfrm>
            <a:custGeom>
              <a:avLst/>
              <a:gdLst/>
              <a:ahLst/>
              <a:cxnLst/>
              <a:rect l="l" t="t" r="r" b="b"/>
              <a:pathLst>
                <a:path w="627" h="627" extrusionOk="0">
                  <a:moveTo>
                    <a:pt x="314" y="1"/>
                  </a:moveTo>
                  <a:cubicBezTo>
                    <a:pt x="140" y="1"/>
                    <a:pt x="0" y="141"/>
                    <a:pt x="0" y="313"/>
                  </a:cubicBezTo>
                  <a:cubicBezTo>
                    <a:pt x="0" y="487"/>
                    <a:pt x="142" y="626"/>
                    <a:pt x="314" y="626"/>
                  </a:cubicBezTo>
                  <a:cubicBezTo>
                    <a:pt x="487" y="626"/>
                    <a:pt x="627" y="484"/>
                    <a:pt x="627" y="313"/>
                  </a:cubicBezTo>
                  <a:cubicBezTo>
                    <a:pt x="627" y="141"/>
                    <a:pt x="487" y="2"/>
                    <a:pt x="3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18"/>
            <p:cNvSpPr/>
            <p:nvPr/>
          </p:nvSpPr>
          <p:spPr>
            <a:xfrm rot="448199">
              <a:off x="1632416" y="4372046"/>
              <a:ext cx="19731" cy="19687"/>
            </a:xfrm>
            <a:custGeom>
              <a:avLst/>
              <a:gdLst/>
              <a:ahLst/>
              <a:cxnLst/>
              <a:rect l="l" t="t" r="r" b="b"/>
              <a:pathLst>
                <a:path w="893" h="891" extrusionOk="0">
                  <a:moveTo>
                    <a:pt x="447" y="0"/>
                  </a:moveTo>
                  <a:cubicBezTo>
                    <a:pt x="201" y="0"/>
                    <a:pt x="1" y="198"/>
                    <a:pt x="1" y="445"/>
                  </a:cubicBezTo>
                  <a:cubicBezTo>
                    <a:pt x="1" y="690"/>
                    <a:pt x="201" y="890"/>
                    <a:pt x="447" y="890"/>
                  </a:cubicBezTo>
                  <a:cubicBezTo>
                    <a:pt x="692" y="890"/>
                    <a:pt x="892" y="691"/>
                    <a:pt x="892" y="445"/>
                  </a:cubicBezTo>
                  <a:cubicBezTo>
                    <a:pt x="892" y="198"/>
                    <a:pt x="692" y="0"/>
                    <a:pt x="4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18"/>
            <p:cNvSpPr/>
            <p:nvPr/>
          </p:nvSpPr>
          <p:spPr>
            <a:xfrm rot="448199">
              <a:off x="1316783" y="3642236"/>
              <a:ext cx="428467" cy="32502"/>
            </a:xfrm>
            <a:custGeom>
              <a:avLst/>
              <a:gdLst/>
              <a:ahLst/>
              <a:cxnLst/>
              <a:rect l="l" t="t" r="r" b="b"/>
              <a:pathLst>
                <a:path w="19392" h="1471" extrusionOk="0">
                  <a:moveTo>
                    <a:pt x="736" y="0"/>
                  </a:moveTo>
                  <a:cubicBezTo>
                    <a:pt x="331" y="0"/>
                    <a:pt x="0" y="331"/>
                    <a:pt x="0" y="736"/>
                  </a:cubicBezTo>
                  <a:cubicBezTo>
                    <a:pt x="0" y="1139"/>
                    <a:pt x="331" y="1471"/>
                    <a:pt x="736" y="1471"/>
                  </a:cubicBezTo>
                  <a:lnTo>
                    <a:pt x="18656" y="1471"/>
                  </a:lnTo>
                  <a:cubicBezTo>
                    <a:pt x="19061" y="1471"/>
                    <a:pt x="19391" y="1139"/>
                    <a:pt x="19391" y="736"/>
                  </a:cubicBezTo>
                  <a:cubicBezTo>
                    <a:pt x="19391" y="331"/>
                    <a:pt x="19061" y="0"/>
                    <a:pt x="186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18"/>
            <p:cNvSpPr/>
            <p:nvPr/>
          </p:nvSpPr>
          <p:spPr>
            <a:xfrm rot="448199">
              <a:off x="1446906" y="3602934"/>
              <a:ext cx="251176" cy="23642"/>
            </a:xfrm>
            <a:custGeom>
              <a:avLst/>
              <a:gdLst/>
              <a:ahLst/>
              <a:cxnLst/>
              <a:rect l="l" t="t" r="r" b="b"/>
              <a:pathLst>
                <a:path w="11368" h="1070" extrusionOk="0">
                  <a:moveTo>
                    <a:pt x="536" y="1"/>
                  </a:moveTo>
                  <a:cubicBezTo>
                    <a:pt x="242" y="1"/>
                    <a:pt x="1" y="240"/>
                    <a:pt x="1" y="534"/>
                  </a:cubicBezTo>
                  <a:cubicBezTo>
                    <a:pt x="1" y="828"/>
                    <a:pt x="241" y="1069"/>
                    <a:pt x="536" y="1069"/>
                  </a:cubicBezTo>
                  <a:lnTo>
                    <a:pt x="10834" y="1069"/>
                  </a:lnTo>
                  <a:cubicBezTo>
                    <a:pt x="11127" y="1069"/>
                    <a:pt x="11367" y="828"/>
                    <a:pt x="11367" y="534"/>
                  </a:cubicBezTo>
                  <a:cubicBezTo>
                    <a:pt x="11367" y="241"/>
                    <a:pt x="11129" y="1"/>
                    <a:pt x="108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18"/>
            <p:cNvSpPr/>
            <p:nvPr/>
          </p:nvSpPr>
          <p:spPr>
            <a:xfrm rot="448199">
              <a:off x="1421805" y="4543099"/>
              <a:ext cx="86480" cy="86480"/>
            </a:xfrm>
            <a:custGeom>
              <a:avLst/>
              <a:gdLst/>
              <a:ahLst/>
              <a:cxnLst/>
              <a:rect l="l" t="t" r="r" b="b"/>
              <a:pathLst>
                <a:path w="3914" h="3914" extrusionOk="0">
                  <a:moveTo>
                    <a:pt x="1958" y="1"/>
                  </a:moveTo>
                  <a:cubicBezTo>
                    <a:pt x="880" y="1"/>
                    <a:pt x="1" y="880"/>
                    <a:pt x="1" y="1956"/>
                  </a:cubicBezTo>
                  <a:cubicBezTo>
                    <a:pt x="1" y="3033"/>
                    <a:pt x="880" y="3913"/>
                    <a:pt x="1958" y="3913"/>
                  </a:cubicBezTo>
                  <a:cubicBezTo>
                    <a:pt x="3032" y="3913"/>
                    <a:pt x="3913" y="3032"/>
                    <a:pt x="3913" y="1956"/>
                  </a:cubicBezTo>
                  <a:cubicBezTo>
                    <a:pt x="3913" y="880"/>
                    <a:pt x="3033" y="1"/>
                    <a:pt x="19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18"/>
            <p:cNvSpPr/>
            <p:nvPr/>
          </p:nvSpPr>
          <p:spPr>
            <a:xfrm rot="448199">
              <a:off x="1835047" y="3675643"/>
              <a:ext cx="82680" cy="53227"/>
            </a:xfrm>
            <a:custGeom>
              <a:avLst/>
              <a:gdLst/>
              <a:ahLst/>
              <a:cxnLst/>
              <a:rect l="l" t="t" r="r" b="b"/>
              <a:pathLst>
                <a:path w="3742" h="2409" extrusionOk="0">
                  <a:moveTo>
                    <a:pt x="744" y="1"/>
                  </a:moveTo>
                  <a:cubicBezTo>
                    <a:pt x="297" y="1"/>
                    <a:pt x="1" y="683"/>
                    <a:pt x="482" y="972"/>
                  </a:cubicBezTo>
                  <a:cubicBezTo>
                    <a:pt x="1233" y="1424"/>
                    <a:pt x="1986" y="1876"/>
                    <a:pt x="2737" y="2331"/>
                  </a:cubicBezTo>
                  <a:cubicBezTo>
                    <a:pt x="2826" y="2385"/>
                    <a:pt x="2915" y="2409"/>
                    <a:pt x="2998" y="2409"/>
                  </a:cubicBezTo>
                  <a:cubicBezTo>
                    <a:pt x="3446" y="2409"/>
                    <a:pt x="3741" y="1727"/>
                    <a:pt x="3259" y="1437"/>
                  </a:cubicBezTo>
                  <a:cubicBezTo>
                    <a:pt x="2508" y="985"/>
                    <a:pt x="1755" y="532"/>
                    <a:pt x="1004" y="78"/>
                  </a:cubicBezTo>
                  <a:cubicBezTo>
                    <a:pt x="915" y="24"/>
                    <a:pt x="827" y="1"/>
                    <a:pt x="7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18"/>
            <p:cNvSpPr/>
            <p:nvPr/>
          </p:nvSpPr>
          <p:spPr>
            <a:xfrm rot="448199">
              <a:off x="1920319" y="3760564"/>
              <a:ext cx="47350" cy="37915"/>
            </a:xfrm>
            <a:custGeom>
              <a:avLst/>
              <a:gdLst/>
              <a:ahLst/>
              <a:cxnLst/>
              <a:rect l="l" t="t" r="r" b="b"/>
              <a:pathLst>
                <a:path w="2143" h="1716" extrusionOk="0">
                  <a:moveTo>
                    <a:pt x="754" y="0"/>
                  </a:moveTo>
                  <a:cubicBezTo>
                    <a:pt x="356" y="0"/>
                    <a:pt x="1" y="520"/>
                    <a:pt x="366" y="885"/>
                  </a:cubicBezTo>
                  <a:lnTo>
                    <a:pt x="1044" y="1563"/>
                  </a:lnTo>
                  <a:cubicBezTo>
                    <a:pt x="1151" y="1670"/>
                    <a:pt x="1272" y="1716"/>
                    <a:pt x="1389" y="1716"/>
                  </a:cubicBezTo>
                  <a:cubicBezTo>
                    <a:pt x="1787" y="1716"/>
                    <a:pt x="2142" y="1195"/>
                    <a:pt x="1777" y="831"/>
                  </a:cubicBezTo>
                  <a:lnTo>
                    <a:pt x="1099" y="153"/>
                  </a:lnTo>
                  <a:cubicBezTo>
                    <a:pt x="992" y="45"/>
                    <a:pt x="871" y="0"/>
                    <a:pt x="7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18"/>
            <p:cNvSpPr/>
            <p:nvPr/>
          </p:nvSpPr>
          <p:spPr>
            <a:xfrm rot="448199">
              <a:off x="1935673" y="4199834"/>
              <a:ext cx="42224" cy="42798"/>
            </a:xfrm>
            <a:custGeom>
              <a:avLst/>
              <a:gdLst/>
              <a:ahLst/>
              <a:cxnLst/>
              <a:rect l="l" t="t" r="r" b="b"/>
              <a:pathLst>
                <a:path w="1911" h="1937" extrusionOk="0">
                  <a:moveTo>
                    <a:pt x="605" y="0"/>
                  </a:moveTo>
                  <a:cubicBezTo>
                    <a:pt x="523" y="0"/>
                    <a:pt x="439" y="22"/>
                    <a:pt x="357" y="70"/>
                  </a:cubicBezTo>
                  <a:cubicBezTo>
                    <a:pt x="135" y="199"/>
                    <a:pt x="1" y="553"/>
                    <a:pt x="171" y="779"/>
                  </a:cubicBezTo>
                  <a:cubicBezTo>
                    <a:pt x="395" y="1079"/>
                    <a:pt x="621" y="1381"/>
                    <a:pt x="849" y="1681"/>
                  </a:cubicBezTo>
                  <a:cubicBezTo>
                    <a:pt x="964" y="1834"/>
                    <a:pt x="1131" y="1936"/>
                    <a:pt x="1309" y="1936"/>
                  </a:cubicBezTo>
                  <a:cubicBezTo>
                    <a:pt x="1391" y="1936"/>
                    <a:pt x="1475" y="1915"/>
                    <a:pt x="1557" y="1867"/>
                  </a:cubicBezTo>
                  <a:cubicBezTo>
                    <a:pt x="1776" y="1738"/>
                    <a:pt x="1910" y="1384"/>
                    <a:pt x="1743" y="1159"/>
                  </a:cubicBezTo>
                  <a:cubicBezTo>
                    <a:pt x="1517" y="859"/>
                    <a:pt x="1291" y="557"/>
                    <a:pt x="1065" y="256"/>
                  </a:cubicBezTo>
                  <a:cubicBezTo>
                    <a:pt x="949" y="103"/>
                    <a:pt x="782" y="0"/>
                    <a:pt x="6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18"/>
            <p:cNvSpPr/>
            <p:nvPr/>
          </p:nvSpPr>
          <p:spPr>
            <a:xfrm rot="448199">
              <a:off x="1897639" y="3943250"/>
              <a:ext cx="47151" cy="58927"/>
            </a:xfrm>
            <a:custGeom>
              <a:avLst/>
              <a:gdLst/>
              <a:ahLst/>
              <a:cxnLst/>
              <a:rect l="l" t="t" r="r" b="b"/>
              <a:pathLst>
                <a:path w="2134" h="2667" extrusionOk="0">
                  <a:moveTo>
                    <a:pt x="701" y="0"/>
                  </a:moveTo>
                  <a:cubicBezTo>
                    <a:pt x="359" y="0"/>
                    <a:pt x="0" y="376"/>
                    <a:pt x="208" y="784"/>
                  </a:cubicBezTo>
                  <a:cubicBezTo>
                    <a:pt x="483" y="1325"/>
                    <a:pt x="757" y="1865"/>
                    <a:pt x="1032" y="2405"/>
                  </a:cubicBezTo>
                  <a:cubicBezTo>
                    <a:pt x="1126" y="2590"/>
                    <a:pt x="1277" y="2666"/>
                    <a:pt x="1432" y="2666"/>
                  </a:cubicBezTo>
                  <a:cubicBezTo>
                    <a:pt x="1775" y="2666"/>
                    <a:pt x="2134" y="2291"/>
                    <a:pt x="1926" y="1883"/>
                  </a:cubicBezTo>
                  <a:cubicBezTo>
                    <a:pt x="1651" y="1343"/>
                    <a:pt x="1377" y="803"/>
                    <a:pt x="1102" y="263"/>
                  </a:cubicBezTo>
                  <a:cubicBezTo>
                    <a:pt x="1008" y="77"/>
                    <a:pt x="856" y="0"/>
                    <a:pt x="7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18"/>
            <p:cNvSpPr/>
            <p:nvPr/>
          </p:nvSpPr>
          <p:spPr>
            <a:xfrm rot="448199">
              <a:off x="1704175" y="4198913"/>
              <a:ext cx="29519" cy="22890"/>
            </a:xfrm>
            <a:custGeom>
              <a:avLst/>
              <a:gdLst/>
              <a:ahLst/>
              <a:cxnLst/>
              <a:rect l="l" t="t" r="r" b="b"/>
              <a:pathLst>
                <a:path w="1336" h="1036" extrusionOk="0">
                  <a:moveTo>
                    <a:pt x="667" y="0"/>
                  </a:moveTo>
                  <a:cubicBezTo>
                    <a:pt x="2" y="0"/>
                    <a:pt x="1" y="1036"/>
                    <a:pt x="667" y="1036"/>
                  </a:cubicBezTo>
                  <a:cubicBezTo>
                    <a:pt x="1335" y="1036"/>
                    <a:pt x="1335" y="0"/>
                    <a:pt x="6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18"/>
            <p:cNvSpPr/>
            <p:nvPr/>
          </p:nvSpPr>
          <p:spPr>
            <a:xfrm rot="448199">
              <a:off x="1726745" y="4257245"/>
              <a:ext cx="29475" cy="22868"/>
            </a:xfrm>
            <a:custGeom>
              <a:avLst/>
              <a:gdLst/>
              <a:ahLst/>
              <a:cxnLst/>
              <a:rect l="l" t="t" r="r" b="b"/>
              <a:pathLst>
                <a:path w="1334" h="1035" extrusionOk="0">
                  <a:moveTo>
                    <a:pt x="667" y="0"/>
                  </a:moveTo>
                  <a:cubicBezTo>
                    <a:pt x="1" y="0"/>
                    <a:pt x="1" y="1034"/>
                    <a:pt x="667" y="1034"/>
                  </a:cubicBezTo>
                  <a:cubicBezTo>
                    <a:pt x="1334" y="1034"/>
                    <a:pt x="1334" y="0"/>
                    <a:pt x="6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87" name="Google Shape;887;p18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88" name="Google Shape;888;p18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889" name="Google Shape;889;p18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890" name="Google Shape;890;p18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2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91" name="Google Shape;891;p18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892" name="Google Shape;892;p18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3" name="Google Shape;893;p18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4" name="Google Shape;894;p18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5" name="Google Shape;895;p18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6" name="Google Shape;896;p18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7" name="Google Shape;897;p18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898" name="Google Shape;898;p18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cxnSp>
          <p:nvCxnSpPr>
            <p:cNvPr id="899" name="Google Shape;899;p18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00" name="Google Shape;900;p1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1" name="Google Shape;901;p18"/>
          <p:cNvSpPr txBox="1">
            <a:spLocks noGrp="1"/>
          </p:cNvSpPr>
          <p:nvPr>
            <p:ph type="title" idx="2"/>
          </p:nvPr>
        </p:nvSpPr>
        <p:spPr>
          <a:xfrm>
            <a:off x="1355100" y="2482871"/>
            <a:ext cx="2336400" cy="5277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02" name="Google Shape;902;p18"/>
          <p:cNvSpPr txBox="1">
            <a:spLocks noGrp="1"/>
          </p:cNvSpPr>
          <p:nvPr>
            <p:ph type="subTitle" idx="1"/>
          </p:nvPr>
        </p:nvSpPr>
        <p:spPr>
          <a:xfrm>
            <a:off x="1355100" y="3010584"/>
            <a:ext cx="2336400" cy="6573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3" name="Google Shape;903;p18"/>
          <p:cNvSpPr txBox="1">
            <a:spLocks noGrp="1"/>
          </p:cNvSpPr>
          <p:nvPr>
            <p:ph type="title" idx="3"/>
          </p:nvPr>
        </p:nvSpPr>
        <p:spPr>
          <a:xfrm>
            <a:off x="5452500" y="1598709"/>
            <a:ext cx="2336400" cy="5277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04" name="Google Shape;904;p18"/>
          <p:cNvSpPr txBox="1">
            <a:spLocks noGrp="1"/>
          </p:cNvSpPr>
          <p:nvPr>
            <p:ph type="subTitle" idx="4"/>
          </p:nvPr>
        </p:nvSpPr>
        <p:spPr>
          <a:xfrm>
            <a:off x="5452500" y="2126421"/>
            <a:ext cx="2336400" cy="6573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5" name="Google Shape;905;p18"/>
          <p:cNvSpPr txBox="1">
            <a:spLocks noGrp="1"/>
          </p:cNvSpPr>
          <p:nvPr>
            <p:ph type="title" idx="5"/>
          </p:nvPr>
        </p:nvSpPr>
        <p:spPr>
          <a:xfrm>
            <a:off x="5452500" y="3367059"/>
            <a:ext cx="2336400" cy="5277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06" name="Google Shape;906;p18"/>
          <p:cNvSpPr txBox="1">
            <a:spLocks noGrp="1"/>
          </p:cNvSpPr>
          <p:nvPr>
            <p:ph type="subTitle" idx="6"/>
          </p:nvPr>
        </p:nvSpPr>
        <p:spPr>
          <a:xfrm>
            <a:off x="5452500" y="3894771"/>
            <a:ext cx="2336400" cy="6573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5" name="Google Shape;1075;p24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6" r:id="rId5"/>
    <p:sldLayoutId id="2147483658" r:id="rId6"/>
    <p:sldLayoutId id="2147483659" r:id="rId7"/>
    <p:sldLayoutId id="2147483664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p32"/>
          <p:cNvSpPr txBox="1">
            <a:spLocks noGrp="1"/>
          </p:cNvSpPr>
          <p:nvPr>
            <p:ph type="ctrTitle"/>
          </p:nvPr>
        </p:nvSpPr>
        <p:spPr>
          <a:xfrm>
            <a:off x="1319275" y="590075"/>
            <a:ext cx="6505500" cy="240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Zen Dots"/>
                <a:ea typeface="Zen Dots"/>
                <a:cs typeface="Zen Dots"/>
                <a:sym typeface="Zen Dots"/>
              </a:rPr>
              <a:t> </a:t>
            </a:r>
            <a:r>
              <a:rPr lang="ru-RU" altLang="ru-RU" sz="5400" dirty="0"/>
              <a:t>Генерация карт с использованием </a:t>
            </a:r>
            <a:r>
              <a:rPr lang="en-US" altLang="ru-RU" sz="5400" dirty="0"/>
              <a:t>WFC</a:t>
            </a:r>
            <a:endParaRPr sz="2800" dirty="0">
              <a:solidFill>
                <a:schemeClr val="dk2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</p:spTree>
    <p:extLst>
      <p:ext uri="{BB962C8B-B14F-4D97-AF65-F5344CB8AC3E}">
        <p14:creationId xmlns:p14="http://schemas.microsoft.com/office/powerpoint/2010/main" val="2409294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p3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altLang="ru-RU" dirty="0">
                <a:solidFill>
                  <a:schemeClr val="tx2"/>
                </a:solidFill>
              </a:rPr>
              <a:t>Что</a:t>
            </a:r>
            <a:r>
              <a:rPr lang="ru-RU" altLang="ru-RU" dirty="0"/>
              <a:t> такое </a:t>
            </a:r>
            <a:r>
              <a:rPr lang="en-US" altLang="ru-RU" dirty="0"/>
              <a:t>WFC</a:t>
            </a:r>
            <a:endParaRPr dirty="0"/>
          </a:p>
        </p:txBody>
      </p:sp>
      <p:sp>
        <p:nvSpPr>
          <p:cNvPr id="1268" name="Google Shape;1268;p33"/>
          <p:cNvSpPr txBox="1">
            <a:spLocks noGrp="1"/>
          </p:cNvSpPr>
          <p:nvPr>
            <p:ph type="body" idx="1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1800" dirty="0" err="1"/>
              <a:t>Wfc</a:t>
            </a:r>
            <a:r>
              <a:rPr lang="en-US" sz="1800" dirty="0"/>
              <a:t> </a:t>
            </a:r>
            <a:r>
              <a:rPr lang="ru-RU" sz="1800" dirty="0"/>
              <a:t>(</a:t>
            </a:r>
            <a:r>
              <a:rPr lang="en-US" sz="1800" dirty="0"/>
              <a:t>Wavefunction Collapse Algorithm</a:t>
            </a:r>
            <a:r>
              <a:rPr lang="ru-RU" sz="1800" dirty="0"/>
              <a:t>) </a:t>
            </a:r>
            <a:r>
              <a:rPr lang="en-US" sz="1800" dirty="0"/>
              <a:t>– </a:t>
            </a:r>
            <a:r>
              <a:rPr lang="ru-RU" sz="1800" dirty="0"/>
              <a:t>алгоритм коллапса волновой функции — это процесс, описывающий, как система квантовых частиц переходит из состояния суперпозиции в одно определенное состояние при измерении. В квантовой механике частицы могут находиться в множестве состояний одновременно, что выражается в виде волновой функции. Когда происходит измерение, волновая функция "</a:t>
            </a:r>
            <a:r>
              <a:rPr lang="ru-RU" sz="1800" dirty="0" err="1"/>
              <a:t>коллапсирует</a:t>
            </a:r>
            <a:r>
              <a:rPr lang="ru-RU" sz="1800" dirty="0"/>
              <a:t>" в одно из возможных состояний, что приводит к наблюдаемому результату.</a:t>
            </a:r>
          </a:p>
        </p:txBody>
      </p:sp>
    </p:spTree>
    <p:extLst>
      <p:ext uri="{BB962C8B-B14F-4D97-AF65-F5344CB8AC3E}">
        <p14:creationId xmlns:p14="http://schemas.microsoft.com/office/powerpoint/2010/main" val="1908581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6" name="Google Shape;1586;p41"/>
          <p:cNvSpPr/>
          <p:nvPr/>
        </p:nvSpPr>
        <p:spPr>
          <a:xfrm>
            <a:off x="5460746" y="1367954"/>
            <a:ext cx="2761413" cy="1484115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87" name="Google Shape;1587;p41"/>
          <p:cNvGrpSpPr/>
          <p:nvPr/>
        </p:nvGrpSpPr>
        <p:grpSpPr>
          <a:xfrm>
            <a:off x="743101" y="1936951"/>
            <a:ext cx="2809385" cy="175449"/>
            <a:chOff x="1290775" y="1427525"/>
            <a:chExt cx="2336400" cy="218100"/>
          </a:xfrm>
        </p:grpSpPr>
        <p:sp>
          <p:nvSpPr>
            <p:cNvPr id="1588" name="Google Shape;1588;p41"/>
            <p:cNvSpPr/>
            <p:nvPr/>
          </p:nvSpPr>
          <p:spPr>
            <a:xfrm>
              <a:off x="1290775" y="1427525"/>
              <a:ext cx="2336400" cy="218100"/>
            </a:xfrm>
            <a:prstGeom prst="rect">
              <a:avLst/>
            </a:prstGeom>
            <a:solidFill>
              <a:srgbClr val="ECE5B4"/>
            </a:solidFill>
            <a:ln w="9525" cap="flat" cmpd="sng">
              <a:solidFill>
                <a:srgbClr val="ECE5B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41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41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41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92" name="Google Shape;1592;p41"/>
          <p:cNvSpPr/>
          <p:nvPr/>
        </p:nvSpPr>
        <p:spPr>
          <a:xfrm>
            <a:off x="5447773" y="3276589"/>
            <a:ext cx="2773742" cy="1346172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93" name="Google Shape;1593;p41"/>
          <p:cNvGrpSpPr/>
          <p:nvPr/>
        </p:nvGrpSpPr>
        <p:grpSpPr>
          <a:xfrm>
            <a:off x="5444249" y="3098679"/>
            <a:ext cx="2777909" cy="184897"/>
            <a:chOff x="1290775" y="1427525"/>
            <a:chExt cx="2336400" cy="218100"/>
          </a:xfrm>
        </p:grpSpPr>
        <p:sp>
          <p:nvSpPr>
            <p:cNvPr id="1594" name="Google Shape;1594;p41"/>
            <p:cNvSpPr/>
            <p:nvPr/>
          </p:nvSpPr>
          <p:spPr>
            <a:xfrm>
              <a:off x="1290775" y="1427525"/>
              <a:ext cx="2336400" cy="218100"/>
            </a:xfrm>
            <a:prstGeom prst="rect">
              <a:avLst/>
            </a:prstGeom>
            <a:solidFill>
              <a:srgbClr val="ECE5B4"/>
            </a:solidFill>
            <a:ln w="9525" cap="flat" cmpd="sng">
              <a:solidFill>
                <a:srgbClr val="ECE5B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41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41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41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99" name="Google Shape;1599;p41"/>
          <p:cNvGrpSpPr/>
          <p:nvPr/>
        </p:nvGrpSpPr>
        <p:grpSpPr>
          <a:xfrm>
            <a:off x="5460750" y="1199003"/>
            <a:ext cx="2761414" cy="164725"/>
            <a:chOff x="1290775" y="1427525"/>
            <a:chExt cx="2336400" cy="218100"/>
          </a:xfrm>
        </p:grpSpPr>
        <p:sp>
          <p:nvSpPr>
            <p:cNvPr id="1600" name="Google Shape;1600;p41"/>
            <p:cNvSpPr/>
            <p:nvPr/>
          </p:nvSpPr>
          <p:spPr>
            <a:xfrm>
              <a:off x="1290775" y="1427525"/>
              <a:ext cx="2336400" cy="218100"/>
            </a:xfrm>
            <a:prstGeom prst="rect">
              <a:avLst/>
            </a:prstGeom>
            <a:solidFill>
              <a:srgbClr val="ECE5B4"/>
            </a:solidFill>
            <a:ln w="9525" cap="flat" cmpd="sng">
              <a:solidFill>
                <a:srgbClr val="ECE5B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41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41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41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04" name="Google Shape;1604;p4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altLang="ru-RU" sz="4000" dirty="0">
                <a:solidFill>
                  <a:schemeClr val="tx2"/>
                </a:solidFill>
              </a:rPr>
              <a:t>Основные</a:t>
            </a:r>
            <a:r>
              <a:rPr lang="ru-RU" altLang="ru-RU" sz="4000" dirty="0"/>
              <a:t> моменты</a:t>
            </a:r>
            <a:endParaRPr lang="en-US" sz="4000" dirty="0"/>
          </a:p>
        </p:txBody>
      </p:sp>
      <p:sp>
        <p:nvSpPr>
          <p:cNvPr id="1605" name="Google Shape;1605;p41"/>
          <p:cNvSpPr txBox="1">
            <a:spLocks noGrp="1"/>
          </p:cNvSpPr>
          <p:nvPr>
            <p:ph type="title" idx="2"/>
          </p:nvPr>
        </p:nvSpPr>
        <p:spPr>
          <a:xfrm>
            <a:off x="744135" y="2112847"/>
            <a:ext cx="2809385" cy="27283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/>
              <a:t>Измерение</a:t>
            </a:r>
            <a:endParaRPr dirty="0"/>
          </a:p>
        </p:txBody>
      </p:sp>
      <p:sp>
        <p:nvSpPr>
          <p:cNvPr id="1606" name="Google Shape;1606;p41"/>
          <p:cNvSpPr txBox="1">
            <a:spLocks noGrp="1"/>
          </p:cNvSpPr>
          <p:nvPr>
            <p:ph type="subTitle" idx="1"/>
          </p:nvPr>
        </p:nvSpPr>
        <p:spPr>
          <a:xfrm>
            <a:off x="744136" y="2381651"/>
            <a:ext cx="2809386" cy="12492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fontAlgn="auto">
              <a:spcAft>
                <a:spcPts val="0"/>
              </a:spcAft>
              <a:defRPr/>
            </a:pPr>
            <a:r>
              <a:rPr lang="ru-RU" dirty="0"/>
              <a:t>При взаимодействии с наблюдателем или измерительным устройством происходит коллапс волновой функции</a:t>
            </a:r>
          </a:p>
        </p:txBody>
      </p:sp>
      <p:sp>
        <p:nvSpPr>
          <p:cNvPr id="1607" name="Google Shape;1607;p41"/>
          <p:cNvSpPr txBox="1">
            <a:spLocks noGrp="1"/>
          </p:cNvSpPr>
          <p:nvPr>
            <p:ph type="title" idx="3"/>
          </p:nvPr>
        </p:nvSpPr>
        <p:spPr>
          <a:xfrm>
            <a:off x="5460749" y="1363751"/>
            <a:ext cx="2761415" cy="30457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/>
              <a:t>Суперпозиция</a:t>
            </a:r>
            <a:endParaRPr dirty="0"/>
          </a:p>
        </p:txBody>
      </p:sp>
      <p:sp>
        <p:nvSpPr>
          <p:cNvPr id="1608" name="Google Shape;1608;p41"/>
          <p:cNvSpPr txBox="1">
            <a:spLocks noGrp="1"/>
          </p:cNvSpPr>
          <p:nvPr>
            <p:ph type="subTitle" idx="4"/>
          </p:nvPr>
        </p:nvSpPr>
        <p:spPr>
          <a:xfrm>
            <a:off x="5460746" y="1674308"/>
            <a:ext cx="2761416" cy="11777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defRPr/>
            </a:pPr>
            <a:r>
              <a:rPr lang="ru-RU" dirty="0"/>
              <a:t>Квантовая система может находиться в нескольких состояниях одновременно, описываемых волновой функцией</a:t>
            </a:r>
          </a:p>
          <a:p>
            <a:pPr marL="0" fontAlgn="auto">
              <a:spcAft>
                <a:spcPts val="0"/>
              </a:spcAft>
              <a:defRPr/>
            </a:pPr>
            <a:endParaRPr lang="ru-RU" sz="600" dirty="0"/>
          </a:p>
        </p:txBody>
      </p:sp>
      <p:sp>
        <p:nvSpPr>
          <p:cNvPr id="1609" name="Google Shape;1609;p41"/>
          <p:cNvSpPr txBox="1">
            <a:spLocks noGrp="1"/>
          </p:cNvSpPr>
          <p:nvPr>
            <p:ph type="title" idx="5"/>
          </p:nvPr>
        </p:nvSpPr>
        <p:spPr>
          <a:xfrm>
            <a:off x="5443607" y="3289563"/>
            <a:ext cx="2777908" cy="27882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/>
              <a:t>Результат</a:t>
            </a:r>
            <a:endParaRPr dirty="0"/>
          </a:p>
        </p:txBody>
      </p:sp>
      <p:sp>
        <p:nvSpPr>
          <p:cNvPr id="1610" name="Google Shape;1610;p41"/>
          <p:cNvSpPr txBox="1">
            <a:spLocks noGrp="1"/>
          </p:cNvSpPr>
          <p:nvPr>
            <p:ph type="subTitle" idx="6"/>
          </p:nvPr>
        </p:nvSpPr>
        <p:spPr>
          <a:xfrm>
            <a:off x="5443607" y="3559648"/>
            <a:ext cx="2777908" cy="10631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-RU" dirty="0"/>
              <a:t>После коллапса система принимает одно определенное состояние, которое можно наблюдать</a:t>
            </a:r>
            <a:endParaRPr dirty="0"/>
          </a:p>
        </p:txBody>
      </p:sp>
      <p:grpSp>
        <p:nvGrpSpPr>
          <p:cNvPr id="1611" name="Google Shape;1611;p41"/>
          <p:cNvGrpSpPr/>
          <p:nvPr/>
        </p:nvGrpSpPr>
        <p:grpSpPr>
          <a:xfrm>
            <a:off x="4242379" y="1811347"/>
            <a:ext cx="650997" cy="759684"/>
            <a:chOff x="4876875" y="1427500"/>
            <a:chExt cx="1130400" cy="1319125"/>
          </a:xfrm>
        </p:grpSpPr>
        <p:sp>
          <p:nvSpPr>
            <p:cNvPr id="1612" name="Google Shape;1612;p41"/>
            <p:cNvSpPr/>
            <p:nvPr/>
          </p:nvSpPr>
          <p:spPr>
            <a:xfrm>
              <a:off x="4876875" y="1645625"/>
              <a:ext cx="1130400" cy="11010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41"/>
            <p:cNvSpPr/>
            <p:nvPr/>
          </p:nvSpPr>
          <p:spPr>
            <a:xfrm>
              <a:off x="4876875" y="1427500"/>
              <a:ext cx="1130400" cy="218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4" name="Google Shape;1614;p41"/>
          <p:cNvGrpSpPr/>
          <p:nvPr/>
        </p:nvGrpSpPr>
        <p:grpSpPr>
          <a:xfrm>
            <a:off x="4242379" y="3579710"/>
            <a:ext cx="650997" cy="759684"/>
            <a:chOff x="4876875" y="1427500"/>
            <a:chExt cx="1130400" cy="1319125"/>
          </a:xfrm>
        </p:grpSpPr>
        <p:sp>
          <p:nvSpPr>
            <p:cNvPr id="1615" name="Google Shape;1615;p41"/>
            <p:cNvSpPr/>
            <p:nvPr/>
          </p:nvSpPr>
          <p:spPr>
            <a:xfrm>
              <a:off x="4876875" y="1645625"/>
              <a:ext cx="1130400" cy="11010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41"/>
            <p:cNvSpPr/>
            <p:nvPr/>
          </p:nvSpPr>
          <p:spPr>
            <a:xfrm>
              <a:off x="4876875" y="1427500"/>
              <a:ext cx="1130400" cy="218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7" name="Google Shape;1617;p41"/>
          <p:cNvGrpSpPr/>
          <p:nvPr/>
        </p:nvGrpSpPr>
        <p:grpSpPr>
          <a:xfrm>
            <a:off x="4242379" y="2695522"/>
            <a:ext cx="650997" cy="759684"/>
            <a:chOff x="4876875" y="1427500"/>
            <a:chExt cx="1130400" cy="1319125"/>
          </a:xfrm>
        </p:grpSpPr>
        <p:sp>
          <p:nvSpPr>
            <p:cNvPr id="1618" name="Google Shape;1618;p41"/>
            <p:cNvSpPr/>
            <p:nvPr/>
          </p:nvSpPr>
          <p:spPr>
            <a:xfrm>
              <a:off x="4876875" y="1645625"/>
              <a:ext cx="1130400" cy="11010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41"/>
            <p:cNvSpPr/>
            <p:nvPr/>
          </p:nvSpPr>
          <p:spPr>
            <a:xfrm>
              <a:off x="4876875" y="1427500"/>
              <a:ext cx="1130400" cy="218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620" name="Google Shape;1620;p41"/>
          <p:cNvCxnSpPr>
            <a:cxnSpLocks/>
            <a:stCxn id="1612" idx="3"/>
            <a:endCxn id="1607" idx="1"/>
          </p:cNvCxnSpPr>
          <p:nvPr/>
        </p:nvCxnSpPr>
        <p:spPr>
          <a:xfrm flipV="1">
            <a:off x="4893376" y="1516037"/>
            <a:ext cx="567373" cy="73796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21" name="Google Shape;1621;p41"/>
          <p:cNvCxnSpPr>
            <a:cxnSpLocks/>
            <a:stCxn id="1605" idx="3"/>
            <a:endCxn id="1618" idx="1"/>
          </p:cNvCxnSpPr>
          <p:nvPr/>
        </p:nvCxnSpPr>
        <p:spPr>
          <a:xfrm>
            <a:off x="3553520" y="2249264"/>
            <a:ext cx="688859" cy="888909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22" name="Google Shape;1622;p41"/>
          <p:cNvCxnSpPr>
            <a:cxnSpLocks/>
            <a:stCxn id="1615" idx="3"/>
            <a:endCxn id="1609" idx="1"/>
          </p:cNvCxnSpPr>
          <p:nvPr/>
        </p:nvCxnSpPr>
        <p:spPr>
          <a:xfrm flipV="1">
            <a:off x="4893376" y="3428975"/>
            <a:ext cx="550231" cy="593386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623" name="Google Shape;1623;p41"/>
          <p:cNvGrpSpPr/>
          <p:nvPr/>
        </p:nvGrpSpPr>
        <p:grpSpPr>
          <a:xfrm>
            <a:off x="4411203" y="3887933"/>
            <a:ext cx="327024" cy="269049"/>
            <a:chOff x="3437462" y="2859987"/>
            <a:chExt cx="327024" cy="269049"/>
          </a:xfrm>
        </p:grpSpPr>
        <p:sp>
          <p:nvSpPr>
            <p:cNvPr id="1624" name="Google Shape;1624;p41"/>
            <p:cNvSpPr/>
            <p:nvPr/>
          </p:nvSpPr>
          <p:spPr>
            <a:xfrm>
              <a:off x="3461569" y="2903372"/>
              <a:ext cx="279760" cy="192153"/>
            </a:xfrm>
            <a:custGeom>
              <a:avLst/>
              <a:gdLst/>
              <a:ahLst/>
              <a:cxnLst/>
              <a:rect l="l" t="t" r="r" b="b"/>
              <a:pathLst>
                <a:path w="7880" h="5412" extrusionOk="0">
                  <a:moveTo>
                    <a:pt x="306" y="1"/>
                  </a:moveTo>
                  <a:cubicBezTo>
                    <a:pt x="137" y="1"/>
                    <a:pt x="1" y="137"/>
                    <a:pt x="1" y="306"/>
                  </a:cubicBezTo>
                  <a:lnTo>
                    <a:pt x="1" y="5105"/>
                  </a:lnTo>
                  <a:cubicBezTo>
                    <a:pt x="1" y="5275"/>
                    <a:pt x="137" y="5411"/>
                    <a:pt x="306" y="5411"/>
                  </a:cubicBezTo>
                  <a:lnTo>
                    <a:pt x="7571" y="5411"/>
                  </a:lnTo>
                  <a:cubicBezTo>
                    <a:pt x="7740" y="5411"/>
                    <a:pt x="7879" y="5275"/>
                    <a:pt x="7876" y="5105"/>
                  </a:cubicBezTo>
                  <a:lnTo>
                    <a:pt x="7876" y="306"/>
                  </a:lnTo>
                  <a:cubicBezTo>
                    <a:pt x="7876" y="137"/>
                    <a:pt x="7740" y="1"/>
                    <a:pt x="75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41"/>
            <p:cNvSpPr/>
            <p:nvPr/>
          </p:nvSpPr>
          <p:spPr>
            <a:xfrm>
              <a:off x="3717267" y="2903372"/>
              <a:ext cx="24071" cy="192153"/>
            </a:xfrm>
            <a:custGeom>
              <a:avLst/>
              <a:gdLst/>
              <a:ahLst/>
              <a:cxnLst/>
              <a:rect l="l" t="t" r="r" b="b"/>
              <a:pathLst>
                <a:path w="678" h="5412" extrusionOk="0">
                  <a:moveTo>
                    <a:pt x="1" y="1"/>
                  </a:moveTo>
                  <a:cubicBezTo>
                    <a:pt x="169" y="1"/>
                    <a:pt x="306" y="137"/>
                    <a:pt x="306" y="306"/>
                  </a:cubicBezTo>
                  <a:lnTo>
                    <a:pt x="306" y="5105"/>
                  </a:lnTo>
                  <a:cubicBezTo>
                    <a:pt x="306" y="5275"/>
                    <a:pt x="169" y="5411"/>
                    <a:pt x="1" y="5411"/>
                  </a:cubicBezTo>
                  <a:lnTo>
                    <a:pt x="371" y="5411"/>
                  </a:lnTo>
                  <a:cubicBezTo>
                    <a:pt x="541" y="5411"/>
                    <a:pt x="677" y="5275"/>
                    <a:pt x="677" y="5105"/>
                  </a:cubicBezTo>
                  <a:lnTo>
                    <a:pt x="677" y="306"/>
                  </a:lnTo>
                  <a:cubicBezTo>
                    <a:pt x="677" y="137"/>
                    <a:pt x="538" y="1"/>
                    <a:pt x="371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41"/>
            <p:cNvSpPr/>
            <p:nvPr/>
          </p:nvSpPr>
          <p:spPr>
            <a:xfrm>
              <a:off x="3482871" y="2921266"/>
              <a:ext cx="237086" cy="156364"/>
            </a:xfrm>
            <a:custGeom>
              <a:avLst/>
              <a:gdLst/>
              <a:ahLst/>
              <a:cxnLst/>
              <a:rect l="l" t="t" r="r" b="b"/>
              <a:pathLst>
                <a:path w="6678" h="4404" extrusionOk="0">
                  <a:moveTo>
                    <a:pt x="206" y="0"/>
                  </a:moveTo>
                  <a:cubicBezTo>
                    <a:pt x="93" y="0"/>
                    <a:pt x="1" y="92"/>
                    <a:pt x="1" y="205"/>
                  </a:cubicBezTo>
                  <a:lnTo>
                    <a:pt x="1" y="4198"/>
                  </a:lnTo>
                  <a:cubicBezTo>
                    <a:pt x="1" y="4312"/>
                    <a:pt x="93" y="4404"/>
                    <a:pt x="206" y="4404"/>
                  </a:cubicBezTo>
                  <a:lnTo>
                    <a:pt x="6473" y="4404"/>
                  </a:lnTo>
                  <a:cubicBezTo>
                    <a:pt x="6586" y="4404"/>
                    <a:pt x="6678" y="4312"/>
                    <a:pt x="6678" y="4198"/>
                  </a:cubicBezTo>
                  <a:lnTo>
                    <a:pt x="6678" y="205"/>
                  </a:lnTo>
                  <a:cubicBezTo>
                    <a:pt x="6678" y="92"/>
                    <a:pt x="6586" y="0"/>
                    <a:pt x="64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41"/>
            <p:cNvSpPr/>
            <p:nvPr/>
          </p:nvSpPr>
          <p:spPr>
            <a:xfrm>
              <a:off x="3699302" y="2921266"/>
              <a:ext cx="20662" cy="156364"/>
            </a:xfrm>
            <a:custGeom>
              <a:avLst/>
              <a:gdLst/>
              <a:ahLst/>
              <a:cxnLst/>
              <a:rect l="l" t="t" r="r" b="b"/>
              <a:pathLst>
                <a:path w="582" h="4404" extrusionOk="0">
                  <a:moveTo>
                    <a:pt x="380" y="0"/>
                  </a:moveTo>
                  <a:cubicBezTo>
                    <a:pt x="379" y="0"/>
                    <a:pt x="378" y="0"/>
                    <a:pt x="377" y="0"/>
                  </a:cubicBezTo>
                  <a:lnTo>
                    <a:pt x="0" y="0"/>
                  </a:lnTo>
                  <a:cubicBezTo>
                    <a:pt x="114" y="0"/>
                    <a:pt x="206" y="92"/>
                    <a:pt x="206" y="205"/>
                  </a:cubicBezTo>
                  <a:lnTo>
                    <a:pt x="206" y="4198"/>
                  </a:lnTo>
                  <a:cubicBezTo>
                    <a:pt x="206" y="4312"/>
                    <a:pt x="114" y="4404"/>
                    <a:pt x="0" y="4404"/>
                  </a:cubicBezTo>
                  <a:lnTo>
                    <a:pt x="377" y="4404"/>
                  </a:lnTo>
                  <a:cubicBezTo>
                    <a:pt x="490" y="4404"/>
                    <a:pt x="582" y="4312"/>
                    <a:pt x="582" y="4198"/>
                  </a:cubicBezTo>
                  <a:lnTo>
                    <a:pt x="582" y="205"/>
                  </a:lnTo>
                  <a:cubicBezTo>
                    <a:pt x="582" y="93"/>
                    <a:pt x="491" y="0"/>
                    <a:pt x="380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41"/>
            <p:cNvSpPr/>
            <p:nvPr/>
          </p:nvSpPr>
          <p:spPr>
            <a:xfrm>
              <a:off x="3538825" y="3014712"/>
              <a:ext cx="96744" cy="62915"/>
            </a:xfrm>
            <a:custGeom>
              <a:avLst/>
              <a:gdLst/>
              <a:ahLst/>
              <a:cxnLst/>
              <a:rect l="l" t="t" r="r" b="b"/>
              <a:pathLst>
                <a:path w="2725" h="1772" extrusionOk="0">
                  <a:moveTo>
                    <a:pt x="1362" y="0"/>
                  </a:moveTo>
                  <a:cubicBezTo>
                    <a:pt x="611" y="0"/>
                    <a:pt x="0" y="609"/>
                    <a:pt x="0" y="1362"/>
                  </a:cubicBezTo>
                  <a:lnTo>
                    <a:pt x="0" y="1772"/>
                  </a:lnTo>
                  <a:lnTo>
                    <a:pt x="2724" y="1772"/>
                  </a:lnTo>
                  <a:lnTo>
                    <a:pt x="2724" y="1362"/>
                  </a:lnTo>
                  <a:cubicBezTo>
                    <a:pt x="2724" y="609"/>
                    <a:pt x="2114" y="0"/>
                    <a:pt x="13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41"/>
            <p:cNvSpPr/>
            <p:nvPr/>
          </p:nvSpPr>
          <p:spPr>
            <a:xfrm>
              <a:off x="3580222" y="3014712"/>
              <a:ext cx="55348" cy="62915"/>
            </a:xfrm>
            <a:custGeom>
              <a:avLst/>
              <a:gdLst/>
              <a:ahLst/>
              <a:cxnLst/>
              <a:rect l="l" t="t" r="r" b="b"/>
              <a:pathLst>
                <a:path w="1559" h="1772" extrusionOk="0">
                  <a:moveTo>
                    <a:pt x="196" y="0"/>
                  </a:moveTo>
                  <a:cubicBezTo>
                    <a:pt x="130" y="0"/>
                    <a:pt x="65" y="5"/>
                    <a:pt x="0" y="15"/>
                  </a:cubicBezTo>
                  <a:cubicBezTo>
                    <a:pt x="296" y="58"/>
                    <a:pt x="563" y="196"/>
                    <a:pt x="767" y="399"/>
                  </a:cubicBezTo>
                  <a:cubicBezTo>
                    <a:pt x="1013" y="645"/>
                    <a:pt x="1166" y="986"/>
                    <a:pt x="1166" y="1362"/>
                  </a:cubicBezTo>
                  <a:lnTo>
                    <a:pt x="1166" y="1772"/>
                  </a:lnTo>
                  <a:lnTo>
                    <a:pt x="1558" y="1772"/>
                  </a:lnTo>
                  <a:lnTo>
                    <a:pt x="1558" y="1362"/>
                  </a:lnTo>
                  <a:cubicBezTo>
                    <a:pt x="1558" y="986"/>
                    <a:pt x="1405" y="645"/>
                    <a:pt x="1158" y="399"/>
                  </a:cubicBezTo>
                  <a:cubicBezTo>
                    <a:pt x="912" y="153"/>
                    <a:pt x="571" y="0"/>
                    <a:pt x="196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41"/>
            <p:cNvSpPr/>
            <p:nvPr/>
          </p:nvSpPr>
          <p:spPr>
            <a:xfrm>
              <a:off x="3576530" y="2990854"/>
              <a:ext cx="21337" cy="38949"/>
            </a:xfrm>
            <a:custGeom>
              <a:avLst/>
              <a:gdLst/>
              <a:ahLst/>
              <a:cxnLst/>
              <a:rect l="l" t="t" r="r" b="b"/>
              <a:pathLst>
                <a:path w="601" h="1097" extrusionOk="0">
                  <a:moveTo>
                    <a:pt x="0" y="0"/>
                  </a:moveTo>
                  <a:lnTo>
                    <a:pt x="0" y="796"/>
                  </a:lnTo>
                  <a:cubicBezTo>
                    <a:pt x="0" y="962"/>
                    <a:pt x="134" y="1097"/>
                    <a:pt x="300" y="1097"/>
                  </a:cubicBezTo>
                  <a:cubicBezTo>
                    <a:pt x="465" y="1097"/>
                    <a:pt x="600" y="962"/>
                    <a:pt x="600" y="796"/>
                  </a:cubicBezTo>
                  <a:lnTo>
                    <a:pt x="6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41"/>
            <p:cNvSpPr/>
            <p:nvPr/>
          </p:nvSpPr>
          <p:spPr>
            <a:xfrm>
              <a:off x="3581785" y="2990783"/>
              <a:ext cx="16083" cy="38913"/>
            </a:xfrm>
            <a:custGeom>
              <a:avLst/>
              <a:gdLst/>
              <a:ahLst/>
              <a:cxnLst/>
              <a:rect l="l" t="t" r="r" b="b"/>
              <a:pathLst>
                <a:path w="453" h="1096" extrusionOk="0">
                  <a:moveTo>
                    <a:pt x="152" y="1"/>
                  </a:moveTo>
                  <a:lnTo>
                    <a:pt x="152" y="797"/>
                  </a:lnTo>
                  <a:cubicBezTo>
                    <a:pt x="152" y="907"/>
                    <a:pt x="91" y="1005"/>
                    <a:pt x="1" y="1057"/>
                  </a:cubicBezTo>
                  <a:cubicBezTo>
                    <a:pt x="47" y="1082"/>
                    <a:pt x="98" y="1096"/>
                    <a:pt x="152" y="1096"/>
                  </a:cubicBezTo>
                  <a:cubicBezTo>
                    <a:pt x="317" y="1096"/>
                    <a:pt x="452" y="961"/>
                    <a:pt x="452" y="797"/>
                  </a:cubicBezTo>
                  <a:lnTo>
                    <a:pt x="452" y="1"/>
                  </a:ln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41"/>
            <p:cNvSpPr/>
            <p:nvPr/>
          </p:nvSpPr>
          <p:spPr>
            <a:xfrm>
              <a:off x="3543973" y="2909550"/>
              <a:ext cx="86378" cy="92455"/>
            </a:xfrm>
            <a:custGeom>
              <a:avLst/>
              <a:gdLst/>
              <a:ahLst/>
              <a:cxnLst/>
              <a:rect l="l" t="t" r="r" b="b"/>
              <a:pathLst>
                <a:path w="2433" h="2604" extrusionOk="0">
                  <a:moveTo>
                    <a:pt x="1217" y="1"/>
                  </a:moveTo>
                  <a:lnTo>
                    <a:pt x="1" y="645"/>
                  </a:lnTo>
                  <a:lnTo>
                    <a:pt x="1" y="1388"/>
                  </a:lnTo>
                  <a:cubicBezTo>
                    <a:pt x="1" y="2060"/>
                    <a:pt x="546" y="2604"/>
                    <a:pt x="1217" y="2604"/>
                  </a:cubicBezTo>
                  <a:cubicBezTo>
                    <a:pt x="1889" y="2604"/>
                    <a:pt x="2433" y="2059"/>
                    <a:pt x="2433" y="1388"/>
                  </a:cubicBezTo>
                  <a:lnTo>
                    <a:pt x="2433" y="645"/>
                  </a:lnTo>
                  <a:lnTo>
                    <a:pt x="12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41"/>
            <p:cNvSpPr/>
            <p:nvPr/>
          </p:nvSpPr>
          <p:spPr>
            <a:xfrm>
              <a:off x="3580577" y="2925385"/>
              <a:ext cx="49775" cy="76584"/>
            </a:xfrm>
            <a:custGeom>
              <a:avLst/>
              <a:gdLst/>
              <a:ahLst/>
              <a:cxnLst/>
              <a:rect l="l" t="t" r="r" b="b"/>
              <a:pathLst>
                <a:path w="1402" h="2157" extrusionOk="0">
                  <a:moveTo>
                    <a:pt x="1032" y="1"/>
                  </a:moveTo>
                  <a:lnTo>
                    <a:pt x="1032" y="941"/>
                  </a:lnTo>
                  <a:cubicBezTo>
                    <a:pt x="1032" y="1548"/>
                    <a:pt x="583" y="2053"/>
                    <a:pt x="0" y="2142"/>
                  </a:cubicBezTo>
                  <a:cubicBezTo>
                    <a:pt x="62" y="2151"/>
                    <a:pt x="122" y="2157"/>
                    <a:pt x="186" y="2157"/>
                  </a:cubicBezTo>
                  <a:cubicBezTo>
                    <a:pt x="858" y="2157"/>
                    <a:pt x="1402" y="1613"/>
                    <a:pt x="1402" y="942"/>
                  </a:cubicBezTo>
                  <a:lnTo>
                    <a:pt x="1402" y="199"/>
                  </a:lnTo>
                  <a:lnTo>
                    <a:pt x="1032" y="1"/>
                  </a:ln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41"/>
            <p:cNvSpPr/>
            <p:nvPr/>
          </p:nvSpPr>
          <p:spPr>
            <a:xfrm>
              <a:off x="3543973" y="2887218"/>
              <a:ext cx="86378" cy="50737"/>
            </a:xfrm>
            <a:custGeom>
              <a:avLst/>
              <a:gdLst/>
              <a:ahLst/>
              <a:cxnLst/>
              <a:rect l="l" t="t" r="r" b="b"/>
              <a:pathLst>
                <a:path w="2433" h="1429" extrusionOk="0">
                  <a:moveTo>
                    <a:pt x="1217" y="1"/>
                  </a:moveTo>
                  <a:cubicBezTo>
                    <a:pt x="546" y="1"/>
                    <a:pt x="1" y="543"/>
                    <a:pt x="1" y="1217"/>
                  </a:cubicBezTo>
                  <a:lnTo>
                    <a:pt x="1" y="1428"/>
                  </a:lnTo>
                  <a:cubicBezTo>
                    <a:pt x="1" y="1428"/>
                    <a:pt x="1" y="1428"/>
                    <a:pt x="2" y="1428"/>
                  </a:cubicBezTo>
                  <a:cubicBezTo>
                    <a:pt x="38" y="1428"/>
                    <a:pt x="799" y="1422"/>
                    <a:pt x="1217" y="843"/>
                  </a:cubicBezTo>
                  <a:cubicBezTo>
                    <a:pt x="1635" y="1422"/>
                    <a:pt x="2396" y="1428"/>
                    <a:pt x="2431" y="1428"/>
                  </a:cubicBezTo>
                  <a:cubicBezTo>
                    <a:pt x="2432" y="1428"/>
                    <a:pt x="2433" y="1428"/>
                    <a:pt x="2433" y="1428"/>
                  </a:cubicBezTo>
                  <a:lnTo>
                    <a:pt x="2433" y="1217"/>
                  </a:lnTo>
                  <a:cubicBezTo>
                    <a:pt x="2433" y="543"/>
                    <a:pt x="1889" y="1"/>
                    <a:pt x="1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41"/>
            <p:cNvSpPr/>
            <p:nvPr/>
          </p:nvSpPr>
          <p:spPr>
            <a:xfrm>
              <a:off x="3580577" y="2887147"/>
              <a:ext cx="49775" cy="50772"/>
            </a:xfrm>
            <a:custGeom>
              <a:avLst/>
              <a:gdLst/>
              <a:ahLst/>
              <a:cxnLst/>
              <a:rect l="l" t="t" r="r" b="b"/>
              <a:pathLst>
                <a:path w="1402" h="1430" extrusionOk="0">
                  <a:moveTo>
                    <a:pt x="186" y="0"/>
                  </a:moveTo>
                  <a:cubicBezTo>
                    <a:pt x="122" y="0"/>
                    <a:pt x="62" y="6"/>
                    <a:pt x="0" y="14"/>
                  </a:cubicBezTo>
                  <a:cubicBezTo>
                    <a:pt x="586" y="105"/>
                    <a:pt x="1032" y="609"/>
                    <a:pt x="1032" y="1216"/>
                  </a:cubicBezTo>
                  <a:lnTo>
                    <a:pt x="1032" y="1379"/>
                  </a:lnTo>
                  <a:cubicBezTo>
                    <a:pt x="1232" y="1428"/>
                    <a:pt x="1385" y="1429"/>
                    <a:pt x="1400" y="1429"/>
                  </a:cubicBezTo>
                  <a:cubicBezTo>
                    <a:pt x="1401" y="1429"/>
                    <a:pt x="1402" y="1429"/>
                    <a:pt x="1402" y="1429"/>
                  </a:cubicBezTo>
                  <a:lnTo>
                    <a:pt x="1402" y="1216"/>
                  </a:lnTo>
                  <a:cubicBezTo>
                    <a:pt x="1402" y="545"/>
                    <a:pt x="858" y="3"/>
                    <a:pt x="186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41"/>
            <p:cNvSpPr/>
            <p:nvPr/>
          </p:nvSpPr>
          <p:spPr>
            <a:xfrm>
              <a:off x="3527535" y="2937811"/>
              <a:ext cx="16580" cy="23291"/>
            </a:xfrm>
            <a:custGeom>
              <a:avLst/>
              <a:gdLst/>
              <a:ahLst/>
              <a:cxnLst/>
              <a:rect l="l" t="t" r="r" b="b"/>
              <a:pathLst>
                <a:path w="467" h="656" extrusionOk="0">
                  <a:moveTo>
                    <a:pt x="327" y="1"/>
                  </a:moveTo>
                  <a:cubicBezTo>
                    <a:pt x="146" y="1"/>
                    <a:pt x="0" y="146"/>
                    <a:pt x="0" y="327"/>
                  </a:cubicBezTo>
                  <a:cubicBezTo>
                    <a:pt x="0" y="509"/>
                    <a:pt x="147" y="655"/>
                    <a:pt x="327" y="655"/>
                  </a:cubicBezTo>
                  <a:lnTo>
                    <a:pt x="467" y="655"/>
                  </a:lnTo>
                  <a:lnTo>
                    <a:pt x="4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41"/>
            <p:cNvSpPr/>
            <p:nvPr/>
          </p:nvSpPr>
          <p:spPr>
            <a:xfrm>
              <a:off x="3630318" y="2937811"/>
              <a:ext cx="16580" cy="23291"/>
            </a:xfrm>
            <a:custGeom>
              <a:avLst/>
              <a:gdLst/>
              <a:ahLst/>
              <a:cxnLst/>
              <a:rect l="l" t="t" r="r" b="b"/>
              <a:pathLst>
                <a:path w="467" h="656" extrusionOk="0">
                  <a:moveTo>
                    <a:pt x="1" y="1"/>
                  </a:moveTo>
                  <a:lnTo>
                    <a:pt x="1" y="655"/>
                  </a:lnTo>
                  <a:lnTo>
                    <a:pt x="140" y="655"/>
                  </a:lnTo>
                  <a:cubicBezTo>
                    <a:pt x="320" y="655"/>
                    <a:pt x="467" y="509"/>
                    <a:pt x="467" y="327"/>
                  </a:cubicBezTo>
                  <a:cubicBezTo>
                    <a:pt x="467" y="146"/>
                    <a:pt x="322" y="1"/>
                    <a:pt x="1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41"/>
            <p:cNvSpPr/>
            <p:nvPr/>
          </p:nvSpPr>
          <p:spPr>
            <a:xfrm>
              <a:off x="3630318" y="2939125"/>
              <a:ext cx="16580" cy="21978"/>
            </a:xfrm>
            <a:custGeom>
              <a:avLst/>
              <a:gdLst/>
              <a:ahLst/>
              <a:cxnLst/>
              <a:rect l="l" t="t" r="r" b="b"/>
              <a:pathLst>
                <a:path w="467" h="619" extrusionOk="0">
                  <a:moveTo>
                    <a:pt x="291" y="1"/>
                  </a:moveTo>
                  <a:lnTo>
                    <a:pt x="291" y="1"/>
                  </a:lnTo>
                  <a:cubicBezTo>
                    <a:pt x="303" y="36"/>
                    <a:pt x="310" y="74"/>
                    <a:pt x="310" y="115"/>
                  </a:cubicBezTo>
                  <a:cubicBezTo>
                    <a:pt x="310" y="290"/>
                    <a:pt x="173" y="433"/>
                    <a:pt x="1" y="441"/>
                  </a:cubicBezTo>
                  <a:lnTo>
                    <a:pt x="1" y="618"/>
                  </a:lnTo>
                  <a:lnTo>
                    <a:pt x="140" y="618"/>
                  </a:lnTo>
                  <a:cubicBezTo>
                    <a:pt x="322" y="618"/>
                    <a:pt x="467" y="470"/>
                    <a:pt x="467" y="290"/>
                  </a:cubicBezTo>
                  <a:cubicBezTo>
                    <a:pt x="467" y="201"/>
                    <a:pt x="430" y="119"/>
                    <a:pt x="372" y="60"/>
                  </a:cubicBezTo>
                  <a:cubicBezTo>
                    <a:pt x="349" y="37"/>
                    <a:pt x="322" y="17"/>
                    <a:pt x="291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41"/>
            <p:cNvSpPr/>
            <p:nvPr/>
          </p:nvSpPr>
          <p:spPr>
            <a:xfrm>
              <a:off x="3563003" y="2944592"/>
              <a:ext cx="9586" cy="15019"/>
            </a:xfrm>
            <a:custGeom>
              <a:avLst/>
              <a:gdLst/>
              <a:ahLst/>
              <a:cxnLst/>
              <a:rect l="l" t="t" r="r" b="b"/>
              <a:pathLst>
                <a:path w="270" h="423" extrusionOk="0">
                  <a:moveTo>
                    <a:pt x="134" y="1"/>
                  </a:moveTo>
                  <a:cubicBezTo>
                    <a:pt x="61" y="1"/>
                    <a:pt x="0" y="63"/>
                    <a:pt x="0" y="136"/>
                  </a:cubicBezTo>
                  <a:lnTo>
                    <a:pt x="0" y="287"/>
                  </a:lnTo>
                  <a:cubicBezTo>
                    <a:pt x="0" y="361"/>
                    <a:pt x="61" y="423"/>
                    <a:pt x="134" y="423"/>
                  </a:cubicBezTo>
                  <a:cubicBezTo>
                    <a:pt x="210" y="423"/>
                    <a:pt x="269" y="364"/>
                    <a:pt x="269" y="287"/>
                  </a:cubicBezTo>
                  <a:lnTo>
                    <a:pt x="269" y="136"/>
                  </a:lnTo>
                  <a:cubicBezTo>
                    <a:pt x="269" y="63"/>
                    <a:pt x="209" y="1"/>
                    <a:pt x="1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41"/>
            <p:cNvSpPr/>
            <p:nvPr/>
          </p:nvSpPr>
          <p:spPr>
            <a:xfrm>
              <a:off x="3601809" y="2944592"/>
              <a:ext cx="9586" cy="15019"/>
            </a:xfrm>
            <a:custGeom>
              <a:avLst/>
              <a:gdLst/>
              <a:ahLst/>
              <a:cxnLst/>
              <a:rect l="l" t="t" r="r" b="b"/>
              <a:pathLst>
                <a:path w="270" h="423" extrusionOk="0">
                  <a:moveTo>
                    <a:pt x="135" y="1"/>
                  </a:moveTo>
                  <a:cubicBezTo>
                    <a:pt x="61" y="1"/>
                    <a:pt x="1" y="63"/>
                    <a:pt x="1" y="136"/>
                  </a:cubicBezTo>
                  <a:lnTo>
                    <a:pt x="1" y="287"/>
                  </a:lnTo>
                  <a:cubicBezTo>
                    <a:pt x="1" y="361"/>
                    <a:pt x="61" y="423"/>
                    <a:pt x="135" y="423"/>
                  </a:cubicBezTo>
                  <a:cubicBezTo>
                    <a:pt x="209" y="423"/>
                    <a:pt x="270" y="364"/>
                    <a:pt x="270" y="287"/>
                  </a:cubicBezTo>
                  <a:lnTo>
                    <a:pt x="270" y="136"/>
                  </a:lnTo>
                  <a:cubicBezTo>
                    <a:pt x="270" y="63"/>
                    <a:pt x="209" y="1"/>
                    <a:pt x="1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41"/>
            <p:cNvSpPr/>
            <p:nvPr/>
          </p:nvSpPr>
          <p:spPr>
            <a:xfrm>
              <a:off x="3636105" y="2972356"/>
              <a:ext cx="127951" cy="84786"/>
            </a:xfrm>
            <a:custGeom>
              <a:avLst/>
              <a:gdLst/>
              <a:ahLst/>
              <a:cxnLst/>
              <a:rect l="l" t="t" r="r" b="b"/>
              <a:pathLst>
                <a:path w="3604" h="2388" extrusionOk="0">
                  <a:moveTo>
                    <a:pt x="727" y="0"/>
                  </a:moveTo>
                  <a:cubicBezTo>
                    <a:pt x="633" y="0"/>
                    <a:pt x="557" y="75"/>
                    <a:pt x="557" y="169"/>
                  </a:cubicBezTo>
                  <a:lnTo>
                    <a:pt x="557" y="652"/>
                  </a:lnTo>
                  <a:cubicBezTo>
                    <a:pt x="557" y="750"/>
                    <a:pt x="507" y="838"/>
                    <a:pt x="425" y="888"/>
                  </a:cubicBezTo>
                  <a:lnTo>
                    <a:pt x="74" y="1097"/>
                  </a:lnTo>
                  <a:cubicBezTo>
                    <a:pt x="0" y="1140"/>
                    <a:pt x="0" y="1247"/>
                    <a:pt x="74" y="1290"/>
                  </a:cubicBezTo>
                  <a:lnTo>
                    <a:pt x="425" y="1498"/>
                  </a:lnTo>
                  <a:cubicBezTo>
                    <a:pt x="507" y="1547"/>
                    <a:pt x="557" y="1637"/>
                    <a:pt x="557" y="1734"/>
                  </a:cubicBezTo>
                  <a:lnTo>
                    <a:pt x="557" y="2218"/>
                  </a:lnTo>
                  <a:cubicBezTo>
                    <a:pt x="557" y="2311"/>
                    <a:pt x="633" y="2388"/>
                    <a:pt x="727" y="2388"/>
                  </a:cubicBezTo>
                  <a:lnTo>
                    <a:pt x="3434" y="2388"/>
                  </a:lnTo>
                  <a:cubicBezTo>
                    <a:pt x="3527" y="2388"/>
                    <a:pt x="3604" y="2311"/>
                    <a:pt x="3604" y="2218"/>
                  </a:cubicBezTo>
                  <a:lnTo>
                    <a:pt x="3604" y="169"/>
                  </a:lnTo>
                  <a:cubicBezTo>
                    <a:pt x="3604" y="75"/>
                    <a:pt x="3527" y="0"/>
                    <a:pt x="34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41"/>
            <p:cNvSpPr/>
            <p:nvPr/>
          </p:nvSpPr>
          <p:spPr>
            <a:xfrm>
              <a:off x="3745385" y="2972356"/>
              <a:ext cx="18674" cy="84750"/>
            </a:xfrm>
            <a:custGeom>
              <a:avLst/>
              <a:gdLst/>
              <a:ahLst/>
              <a:cxnLst/>
              <a:rect l="l" t="t" r="r" b="b"/>
              <a:pathLst>
                <a:path w="526" h="2387" extrusionOk="0">
                  <a:moveTo>
                    <a:pt x="0" y="0"/>
                  </a:moveTo>
                  <a:cubicBezTo>
                    <a:pt x="91" y="0"/>
                    <a:pt x="167" y="75"/>
                    <a:pt x="167" y="169"/>
                  </a:cubicBezTo>
                  <a:lnTo>
                    <a:pt x="167" y="2218"/>
                  </a:lnTo>
                  <a:cubicBezTo>
                    <a:pt x="167" y="2311"/>
                    <a:pt x="94" y="2386"/>
                    <a:pt x="0" y="2386"/>
                  </a:cubicBezTo>
                  <a:lnTo>
                    <a:pt x="357" y="2386"/>
                  </a:lnTo>
                  <a:cubicBezTo>
                    <a:pt x="449" y="2386"/>
                    <a:pt x="526" y="2311"/>
                    <a:pt x="526" y="2218"/>
                  </a:cubicBezTo>
                  <a:lnTo>
                    <a:pt x="526" y="169"/>
                  </a:lnTo>
                  <a:cubicBezTo>
                    <a:pt x="526" y="75"/>
                    <a:pt x="449" y="0"/>
                    <a:pt x="356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41"/>
            <p:cNvSpPr/>
            <p:nvPr/>
          </p:nvSpPr>
          <p:spPr>
            <a:xfrm>
              <a:off x="3675940" y="2988120"/>
              <a:ext cx="68058" cy="53186"/>
            </a:xfrm>
            <a:custGeom>
              <a:avLst/>
              <a:gdLst/>
              <a:ahLst/>
              <a:cxnLst/>
              <a:rect l="l" t="t" r="r" b="b"/>
              <a:pathLst>
                <a:path w="1917" h="1498" extrusionOk="0">
                  <a:moveTo>
                    <a:pt x="1388" y="0"/>
                  </a:moveTo>
                  <a:cubicBezTo>
                    <a:pt x="1184" y="0"/>
                    <a:pt x="1011" y="140"/>
                    <a:pt x="959" y="328"/>
                  </a:cubicBezTo>
                  <a:cubicBezTo>
                    <a:pt x="908" y="139"/>
                    <a:pt x="734" y="0"/>
                    <a:pt x="528" y="0"/>
                  </a:cubicBezTo>
                  <a:cubicBezTo>
                    <a:pt x="519" y="0"/>
                    <a:pt x="509" y="0"/>
                    <a:pt x="500" y="1"/>
                  </a:cubicBezTo>
                  <a:cubicBezTo>
                    <a:pt x="345" y="10"/>
                    <a:pt x="202" y="106"/>
                    <a:pt x="132" y="246"/>
                  </a:cubicBezTo>
                  <a:cubicBezTo>
                    <a:pt x="1" y="502"/>
                    <a:pt x="93" y="787"/>
                    <a:pt x="304" y="965"/>
                  </a:cubicBezTo>
                  <a:cubicBezTo>
                    <a:pt x="304" y="965"/>
                    <a:pt x="792" y="1375"/>
                    <a:pt x="925" y="1486"/>
                  </a:cubicBezTo>
                  <a:cubicBezTo>
                    <a:pt x="935" y="1494"/>
                    <a:pt x="947" y="1498"/>
                    <a:pt x="959" y="1498"/>
                  </a:cubicBezTo>
                  <a:cubicBezTo>
                    <a:pt x="971" y="1498"/>
                    <a:pt x="983" y="1494"/>
                    <a:pt x="992" y="1486"/>
                  </a:cubicBezTo>
                  <a:cubicBezTo>
                    <a:pt x="1125" y="1372"/>
                    <a:pt x="1612" y="965"/>
                    <a:pt x="1612" y="965"/>
                  </a:cubicBezTo>
                  <a:cubicBezTo>
                    <a:pt x="1827" y="785"/>
                    <a:pt x="1916" y="502"/>
                    <a:pt x="1787" y="246"/>
                  </a:cubicBezTo>
                  <a:cubicBezTo>
                    <a:pt x="1716" y="106"/>
                    <a:pt x="1575" y="10"/>
                    <a:pt x="1418" y="1"/>
                  </a:cubicBezTo>
                  <a:cubicBezTo>
                    <a:pt x="1408" y="0"/>
                    <a:pt x="1398" y="0"/>
                    <a:pt x="13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41"/>
            <p:cNvSpPr/>
            <p:nvPr/>
          </p:nvSpPr>
          <p:spPr>
            <a:xfrm>
              <a:off x="3698947" y="2988049"/>
              <a:ext cx="45053" cy="53258"/>
            </a:xfrm>
            <a:custGeom>
              <a:avLst/>
              <a:gdLst/>
              <a:ahLst/>
              <a:cxnLst/>
              <a:rect l="l" t="t" r="r" b="b"/>
              <a:pathLst>
                <a:path w="1269" h="1500" extrusionOk="0">
                  <a:moveTo>
                    <a:pt x="723" y="0"/>
                  </a:moveTo>
                  <a:cubicBezTo>
                    <a:pt x="733" y="15"/>
                    <a:pt x="741" y="32"/>
                    <a:pt x="750" y="48"/>
                  </a:cubicBezTo>
                  <a:cubicBezTo>
                    <a:pt x="881" y="305"/>
                    <a:pt x="790" y="589"/>
                    <a:pt x="577" y="767"/>
                  </a:cubicBezTo>
                  <a:cubicBezTo>
                    <a:pt x="577" y="767"/>
                    <a:pt x="173" y="1107"/>
                    <a:pt x="0" y="1252"/>
                  </a:cubicBezTo>
                  <a:cubicBezTo>
                    <a:pt x="114" y="1350"/>
                    <a:pt x="225" y="1443"/>
                    <a:pt x="279" y="1488"/>
                  </a:cubicBezTo>
                  <a:cubicBezTo>
                    <a:pt x="288" y="1496"/>
                    <a:pt x="300" y="1500"/>
                    <a:pt x="312" y="1500"/>
                  </a:cubicBezTo>
                  <a:cubicBezTo>
                    <a:pt x="323" y="1500"/>
                    <a:pt x="336" y="1496"/>
                    <a:pt x="346" y="1488"/>
                  </a:cubicBezTo>
                  <a:cubicBezTo>
                    <a:pt x="478" y="1377"/>
                    <a:pt x="966" y="967"/>
                    <a:pt x="966" y="967"/>
                  </a:cubicBezTo>
                  <a:cubicBezTo>
                    <a:pt x="1179" y="787"/>
                    <a:pt x="1268" y="504"/>
                    <a:pt x="1140" y="245"/>
                  </a:cubicBezTo>
                  <a:cubicBezTo>
                    <a:pt x="1071" y="107"/>
                    <a:pt x="929" y="10"/>
                    <a:pt x="772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41"/>
            <p:cNvSpPr/>
            <p:nvPr/>
          </p:nvSpPr>
          <p:spPr>
            <a:xfrm>
              <a:off x="3437462" y="2859987"/>
              <a:ext cx="84993" cy="85034"/>
            </a:xfrm>
            <a:custGeom>
              <a:avLst/>
              <a:gdLst/>
              <a:ahLst/>
              <a:cxnLst/>
              <a:rect l="l" t="t" r="r" b="b"/>
              <a:pathLst>
                <a:path w="2394" h="2395" extrusionOk="0">
                  <a:moveTo>
                    <a:pt x="1196" y="1"/>
                  </a:moveTo>
                  <a:cubicBezTo>
                    <a:pt x="536" y="1"/>
                    <a:pt x="0" y="536"/>
                    <a:pt x="0" y="1197"/>
                  </a:cubicBezTo>
                  <a:cubicBezTo>
                    <a:pt x="0" y="1857"/>
                    <a:pt x="536" y="2394"/>
                    <a:pt x="1196" y="2394"/>
                  </a:cubicBezTo>
                  <a:cubicBezTo>
                    <a:pt x="1858" y="2394"/>
                    <a:pt x="2393" y="1857"/>
                    <a:pt x="2393" y="1197"/>
                  </a:cubicBezTo>
                  <a:cubicBezTo>
                    <a:pt x="2393" y="536"/>
                    <a:pt x="1858" y="1"/>
                    <a:pt x="1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41"/>
            <p:cNvSpPr/>
            <p:nvPr/>
          </p:nvSpPr>
          <p:spPr>
            <a:xfrm>
              <a:off x="3450385" y="2863785"/>
              <a:ext cx="72035" cy="81235"/>
            </a:xfrm>
            <a:custGeom>
              <a:avLst/>
              <a:gdLst/>
              <a:ahLst/>
              <a:cxnLst/>
              <a:rect l="l" t="t" r="r" b="b"/>
              <a:pathLst>
                <a:path w="2029" h="2288" extrusionOk="0">
                  <a:moveTo>
                    <a:pt x="1320" y="0"/>
                  </a:moveTo>
                  <a:lnTo>
                    <a:pt x="1320" y="0"/>
                  </a:lnTo>
                  <a:cubicBezTo>
                    <a:pt x="1546" y="218"/>
                    <a:pt x="1686" y="521"/>
                    <a:pt x="1686" y="860"/>
                  </a:cubicBezTo>
                  <a:cubicBezTo>
                    <a:pt x="1686" y="1520"/>
                    <a:pt x="1150" y="2057"/>
                    <a:pt x="490" y="2057"/>
                  </a:cubicBezTo>
                  <a:cubicBezTo>
                    <a:pt x="316" y="2057"/>
                    <a:pt x="150" y="2018"/>
                    <a:pt x="0" y="1952"/>
                  </a:cubicBezTo>
                  <a:lnTo>
                    <a:pt x="0" y="1952"/>
                  </a:lnTo>
                  <a:cubicBezTo>
                    <a:pt x="216" y="2159"/>
                    <a:pt x="510" y="2287"/>
                    <a:pt x="831" y="2287"/>
                  </a:cubicBezTo>
                  <a:cubicBezTo>
                    <a:pt x="1493" y="2287"/>
                    <a:pt x="2028" y="1750"/>
                    <a:pt x="2028" y="1090"/>
                  </a:cubicBezTo>
                  <a:cubicBezTo>
                    <a:pt x="2028" y="605"/>
                    <a:pt x="1737" y="186"/>
                    <a:pt x="1320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41"/>
            <p:cNvSpPr/>
            <p:nvPr/>
          </p:nvSpPr>
          <p:spPr>
            <a:xfrm>
              <a:off x="3457735" y="2884768"/>
              <a:ext cx="9586" cy="16403"/>
            </a:xfrm>
            <a:custGeom>
              <a:avLst/>
              <a:gdLst/>
              <a:ahLst/>
              <a:cxnLst/>
              <a:rect l="l" t="t" r="r" b="b"/>
              <a:pathLst>
                <a:path w="270" h="462" extrusionOk="0">
                  <a:moveTo>
                    <a:pt x="134" y="1"/>
                  </a:moveTo>
                  <a:cubicBezTo>
                    <a:pt x="61" y="1"/>
                    <a:pt x="1" y="61"/>
                    <a:pt x="1" y="136"/>
                  </a:cubicBezTo>
                  <a:lnTo>
                    <a:pt x="1" y="326"/>
                  </a:lnTo>
                  <a:cubicBezTo>
                    <a:pt x="1" y="401"/>
                    <a:pt x="61" y="461"/>
                    <a:pt x="134" y="461"/>
                  </a:cubicBezTo>
                  <a:cubicBezTo>
                    <a:pt x="211" y="461"/>
                    <a:pt x="270" y="401"/>
                    <a:pt x="270" y="326"/>
                  </a:cubicBezTo>
                  <a:lnTo>
                    <a:pt x="270" y="136"/>
                  </a:lnTo>
                  <a:cubicBezTo>
                    <a:pt x="270" y="61"/>
                    <a:pt x="209" y="1"/>
                    <a:pt x="134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41"/>
            <p:cNvSpPr/>
            <p:nvPr/>
          </p:nvSpPr>
          <p:spPr>
            <a:xfrm>
              <a:off x="3492528" y="2884768"/>
              <a:ext cx="9586" cy="16403"/>
            </a:xfrm>
            <a:custGeom>
              <a:avLst/>
              <a:gdLst/>
              <a:ahLst/>
              <a:cxnLst/>
              <a:rect l="l" t="t" r="r" b="b"/>
              <a:pathLst>
                <a:path w="270" h="462" extrusionOk="0">
                  <a:moveTo>
                    <a:pt x="136" y="1"/>
                  </a:moveTo>
                  <a:cubicBezTo>
                    <a:pt x="61" y="1"/>
                    <a:pt x="1" y="61"/>
                    <a:pt x="1" y="136"/>
                  </a:cubicBezTo>
                  <a:lnTo>
                    <a:pt x="1" y="326"/>
                  </a:lnTo>
                  <a:cubicBezTo>
                    <a:pt x="1" y="401"/>
                    <a:pt x="61" y="461"/>
                    <a:pt x="136" y="461"/>
                  </a:cubicBezTo>
                  <a:cubicBezTo>
                    <a:pt x="209" y="461"/>
                    <a:pt x="270" y="401"/>
                    <a:pt x="270" y="326"/>
                  </a:cubicBezTo>
                  <a:lnTo>
                    <a:pt x="270" y="136"/>
                  </a:lnTo>
                  <a:cubicBezTo>
                    <a:pt x="270" y="61"/>
                    <a:pt x="209" y="1"/>
                    <a:pt x="136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41"/>
            <p:cNvSpPr/>
            <p:nvPr/>
          </p:nvSpPr>
          <p:spPr>
            <a:xfrm>
              <a:off x="3462954" y="2911787"/>
              <a:ext cx="33763" cy="15196"/>
            </a:xfrm>
            <a:custGeom>
              <a:avLst/>
              <a:gdLst/>
              <a:ahLst/>
              <a:cxnLst/>
              <a:rect l="l" t="t" r="r" b="b"/>
              <a:pathLst>
                <a:path w="951" h="428" extrusionOk="0">
                  <a:moveTo>
                    <a:pt x="800" y="0"/>
                  </a:moveTo>
                  <a:cubicBezTo>
                    <a:pt x="760" y="0"/>
                    <a:pt x="720" y="18"/>
                    <a:pt x="693" y="51"/>
                  </a:cubicBezTo>
                  <a:cubicBezTo>
                    <a:pt x="639" y="119"/>
                    <a:pt x="560" y="158"/>
                    <a:pt x="474" y="158"/>
                  </a:cubicBezTo>
                  <a:cubicBezTo>
                    <a:pt x="389" y="158"/>
                    <a:pt x="310" y="119"/>
                    <a:pt x="257" y="53"/>
                  </a:cubicBezTo>
                  <a:cubicBezTo>
                    <a:pt x="230" y="20"/>
                    <a:pt x="190" y="3"/>
                    <a:pt x="151" y="3"/>
                  </a:cubicBezTo>
                  <a:cubicBezTo>
                    <a:pt x="121" y="3"/>
                    <a:pt x="91" y="13"/>
                    <a:pt x="67" y="33"/>
                  </a:cubicBezTo>
                  <a:cubicBezTo>
                    <a:pt x="9" y="82"/>
                    <a:pt x="0" y="167"/>
                    <a:pt x="48" y="224"/>
                  </a:cubicBezTo>
                  <a:cubicBezTo>
                    <a:pt x="153" y="354"/>
                    <a:pt x="308" y="427"/>
                    <a:pt x="475" y="427"/>
                  </a:cubicBezTo>
                  <a:cubicBezTo>
                    <a:pt x="645" y="427"/>
                    <a:pt x="801" y="352"/>
                    <a:pt x="904" y="218"/>
                  </a:cubicBezTo>
                  <a:cubicBezTo>
                    <a:pt x="950" y="161"/>
                    <a:pt x="940" y="76"/>
                    <a:pt x="883" y="30"/>
                  </a:cubicBezTo>
                  <a:cubicBezTo>
                    <a:pt x="858" y="10"/>
                    <a:pt x="829" y="0"/>
                    <a:pt x="800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41"/>
            <p:cNvSpPr/>
            <p:nvPr/>
          </p:nvSpPr>
          <p:spPr>
            <a:xfrm>
              <a:off x="3575252" y="2965894"/>
              <a:ext cx="23929" cy="12888"/>
            </a:xfrm>
            <a:custGeom>
              <a:avLst/>
              <a:gdLst/>
              <a:ahLst/>
              <a:cxnLst/>
              <a:rect l="l" t="t" r="r" b="b"/>
              <a:pathLst>
                <a:path w="674" h="363" extrusionOk="0">
                  <a:moveTo>
                    <a:pt x="524" y="0"/>
                  </a:moveTo>
                  <a:cubicBezTo>
                    <a:pt x="484" y="0"/>
                    <a:pt x="444" y="18"/>
                    <a:pt x="418" y="51"/>
                  </a:cubicBezTo>
                  <a:cubicBezTo>
                    <a:pt x="398" y="76"/>
                    <a:pt x="367" y="90"/>
                    <a:pt x="336" y="90"/>
                  </a:cubicBezTo>
                  <a:cubicBezTo>
                    <a:pt x="306" y="90"/>
                    <a:pt x="277" y="76"/>
                    <a:pt x="257" y="53"/>
                  </a:cubicBezTo>
                  <a:cubicBezTo>
                    <a:pt x="230" y="20"/>
                    <a:pt x="190" y="3"/>
                    <a:pt x="151" y="3"/>
                  </a:cubicBezTo>
                  <a:cubicBezTo>
                    <a:pt x="121" y="3"/>
                    <a:pt x="91" y="13"/>
                    <a:pt x="67" y="33"/>
                  </a:cubicBezTo>
                  <a:cubicBezTo>
                    <a:pt x="9" y="82"/>
                    <a:pt x="0" y="167"/>
                    <a:pt x="46" y="224"/>
                  </a:cubicBezTo>
                  <a:cubicBezTo>
                    <a:pt x="118" y="312"/>
                    <a:pt x="223" y="362"/>
                    <a:pt x="336" y="362"/>
                  </a:cubicBezTo>
                  <a:cubicBezTo>
                    <a:pt x="449" y="362"/>
                    <a:pt x="556" y="312"/>
                    <a:pt x="628" y="218"/>
                  </a:cubicBezTo>
                  <a:cubicBezTo>
                    <a:pt x="674" y="161"/>
                    <a:pt x="664" y="76"/>
                    <a:pt x="606" y="30"/>
                  </a:cubicBezTo>
                  <a:cubicBezTo>
                    <a:pt x="582" y="10"/>
                    <a:pt x="553" y="0"/>
                    <a:pt x="5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41"/>
            <p:cNvSpPr/>
            <p:nvPr/>
          </p:nvSpPr>
          <p:spPr>
            <a:xfrm>
              <a:off x="3438314" y="3094205"/>
              <a:ext cx="326161" cy="34830"/>
            </a:xfrm>
            <a:custGeom>
              <a:avLst/>
              <a:gdLst/>
              <a:ahLst/>
              <a:cxnLst/>
              <a:rect l="l" t="t" r="r" b="b"/>
              <a:pathLst>
                <a:path w="9187" h="981" extrusionOk="0">
                  <a:moveTo>
                    <a:pt x="248" y="0"/>
                  </a:moveTo>
                  <a:cubicBezTo>
                    <a:pt x="112" y="0"/>
                    <a:pt x="1" y="111"/>
                    <a:pt x="1" y="248"/>
                  </a:cubicBezTo>
                  <a:lnTo>
                    <a:pt x="1" y="583"/>
                  </a:lnTo>
                  <a:cubicBezTo>
                    <a:pt x="1" y="802"/>
                    <a:pt x="178" y="980"/>
                    <a:pt x="398" y="980"/>
                  </a:cubicBezTo>
                  <a:lnTo>
                    <a:pt x="8789" y="980"/>
                  </a:lnTo>
                  <a:cubicBezTo>
                    <a:pt x="9009" y="980"/>
                    <a:pt x="9186" y="802"/>
                    <a:pt x="9185" y="583"/>
                  </a:cubicBezTo>
                  <a:lnTo>
                    <a:pt x="9185" y="248"/>
                  </a:lnTo>
                  <a:cubicBezTo>
                    <a:pt x="9185" y="111"/>
                    <a:pt x="9074" y="0"/>
                    <a:pt x="89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41"/>
            <p:cNvSpPr/>
            <p:nvPr/>
          </p:nvSpPr>
          <p:spPr>
            <a:xfrm>
              <a:off x="3737149" y="3094205"/>
              <a:ext cx="27337" cy="34830"/>
            </a:xfrm>
            <a:custGeom>
              <a:avLst/>
              <a:gdLst/>
              <a:ahLst/>
              <a:cxnLst/>
              <a:rect l="l" t="t" r="r" b="b"/>
              <a:pathLst>
                <a:path w="770" h="981" extrusionOk="0">
                  <a:moveTo>
                    <a:pt x="150" y="0"/>
                  </a:moveTo>
                  <a:cubicBezTo>
                    <a:pt x="287" y="0"/>
                    <a:pt x="399" y="111"/>
                    <a:pt x="399" y="248"/>
                  </a:cubicBezTo>
                  <a:lnTo>
                    <a:pt x="399" y="583"/>
                  </a:lnTo>
                  <a:cubicBezTo>
                    <a:pt x="399" y="802"/>
                    <a:pt x="221" y="980"/>
                    <a:pt x="1" y="980"/>
                  </a:cubicBezTo>
                  <a:lnTo>
                    <a:pt x="372" y="980"/>
                  </a:lnTo>
                  <a:cubicBezTo>
                    <a:pt x="592" y="980"/>
                    <a:pt x="769" y="802"/>
                    <a:pt x="769" y="583"/>
                  </a:cubicBezTo>
                  <a:lnTo>
                    <a:pt x="769" y="248"/>
                  </a:lnTo>
                  <a:cubicBezTo>
                    <a:pt x="769" y="111"/>
                    <a:pt x="658" y="0"/>
                    <a:pt x="522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41"/>
            <p:cNvSpPr/>
            <p:nvPr/>
          </p:nvSpPr>
          <p:spPr>
            <a:xfrm>
              <a:off x="3568506" y="3094205"/>
              <a:ext cx="65786" cy="16936"/>
            </a:xfrm>
            <a:custGeom>
              <a:avLst/>
              <a:gdLst/>
              <a:ahLst/>
              <a:cxnLst/>
              <a:rect l="l" t="t" r="r" b="b"/>
              <a:pathLst>
                <a:path w="1853" h="477" extrusionOk="0">
                  <a:moveTo>
                    <a:pt x="0" y="0"/>
                  </a:moveTo>
                  <a:lnTo>
                    <a:pt x="0" y="140"/>
                  </a:lnTo>
                  <a:cubicBezTo>
                    <a:pt x="0" y="326"/>
                    <a:pt x="152" y="477"/>
                    <a:pt x="337" y="477"/>
                  </a:cubicBezTo>
                  <a:lnTo>
                    <a:pt x="1516" y="477"/>
                  </a:lnTo>
                  <a:cubicBezTo>
                    <a:pt x="1701" y="477"/>
                    <a:pt x="1853" y="326"/>
                    <a:pt x="1853" y="140"/>
                  </a:cubicBezTo>
                  <a:lnTo>
                    <a:pt x="185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41"/>
            <p:cNvSpPr/>
            <p:nvPr/>
          </p:nvSpPr>
          <p:spPr>
            <a:xfrm>
              <a:off x="3609122" y="3094205"/>
              <a:ext cx="25171" cy="16936"/>
            </a:xfrm>
            <a:custGeom>
              <a:avLst/>
              <a:gdLst/>
              <a:ahLst/>
              <a:cxnLst/>
              <a:rect l="l" t="t" r="r" b="b"/>
              <a:pathLst>
                <a:path w="709" h="477" extrusionOk="0">
                  <a:moveTo>
                    <a:pt x="337" y="0"/>
                  </a:moveTo>
                  <a:lnTo>
                    <a:pt x="337" y="140"/>
                  </a:lnTo>
                  <a:cubicBezTo>
                    <a:pt x="337" y="326"/>
                    <a:pt x="186" y="477"/>
                    <a:pt x="1" y="477"/>
                  </a:cubicBezTo>
                  <a:lnTo>
                    <a:pt x="372" y="477"/>
                  </a:lnTo>
                  <a:cubicBezTo>
                    <a:pt x="557" y="477"/>
                    <a:pt x="709" y="326"/>
                    <a:pt x="709" y="140"/>
                  </a:cubicBezTo>
                  <a:lnTo>
                    <a:pt x="709" y="0"/>
                  </a:ln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5" name="Google Shape;1655;p41"/>
          <p:cNvGrpSpPr/>
          <p:nvPr/>
        </p:nvGrpSpPr>
        <p:grpSpPr>
          <a:xfrm>
            <a:off x="4429175" y="2073026"/>
            <a:ext cx="285662" cy="327001"/>
            <a:chOff x="2163412" y="2831051"/>
            <a:chExt cx="285662" cy="327001"/>
          </a:xfrm>
        </p:grpSpPr>
        <p:sp>
          <p:nvSpPr>
            <p:cNvPr id="1656" name="Google Shape;1656;p41"/>
            <p:cNvSpPr/>
            <p:nvPr/>
          </p:nvSpPr>
          <p:spPr>
            <a:xfrm>
              <a:off x="2163412" y="2831051"/>
              <a:ext cx="179643" cy="326895"/>
            </a:xfrm>
            <a:custGeom>
              <a:avLst/>
              <a:gdLst/>
              <a:ahLst/>
              <a:cxnLst/>
              <a:rect l="l" t="t" r="r" b="b"/>
              <a:pathLst>
                <a:path w="5060" h="9207" extrusionOk="0">
                  <a:moveTo>
                    <a:pt x="425" y="0"/>
                  </a:moveTo>
                  <a:cubicBezTo>
                    <a:pt x="190" y="0"/>
                    <a:pt x="0" y="190"/>
                    <a:pt x="0" y="425"/>
                  </a:cubicBezTo>
                  <a:lnTo>
                    <a:pt x="0" y="8782"/>
                  </a:lnTo>
                  <a:cubicBezTo>
                    <a:pt x="0" y="9017"/>
                    <a:pt x="190" y="9207"/>
                    <a:pt x="425" y="9207"/>
                  </a:cubicBezTo>
                  <a:lnTo>
                    <a:pt x="4635" y="9207"/>
                  </a:lnTo>
                  <a:cubicBezTo>
                    <a:pt x="4870" y="9207"/>
                    <a:pt x="5060" y="9017"/>
                    <a:pt x="5060" y="8782"/>
                  </a:cubicBezTo>
                  <a:lnTo>
                    <a:pt x="5060" y="3209"/>
                  </a:lnTo>
                  <a:lnTo>
                    <a:pt x="4880" y="1766"/>
                  </a:lnTo>
                  <a:lnTo>
                    <a:pt x="5060" y="425"/>
                  </a:lnTo>
                  <a:cubicBezTo>
                    <a:pt x="5060" y="190"/>
                    <a:pt x="4870" y="0"/>
                    <a:pt x="46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41"/>
            <p:cNvSpPr/>
            <p:nvPr/>
          </p:nvSpPr>
          <p:spPr>
            <a:xfrm>
              <a:off x="2314871" y="2831086"/>
              <a:ext cx="28260" cy="326966"/>
            </a:xfrm>
            <a:custGeom>
              <a:avLst/>
              <a:gdLst/>
              <a:ahLst/>
              <a:cxnLst/>
              <a:rect l="l" t="t" r="r" b="b"/>
              <a:pathLst>
                <a:path w="796" h="9209" extrusionOk="0">
                  <a:moveTo>
                    <a:pt x="373" y="0"/>
                  </a:moveTo>
                  <a:cubicBezTo>
                    <a:pt x="373" y="0"/>
                    <a:pt x="372" y="0"/>
                    <a:pt x="371" y="0"/>
                  </a:cubicBezTo>
                  <a:lnTo>
                    <a:pt x="1" y="0"/>
                  </a:lnTo>
                  <a:cubicBezTo>
                    <a:pt x="234" y="0"/>
                    <a:pt x="425" y="189"/>
                    <a:pt x="425" y="425"/>
                  </a:cubicBezTo>
                  <a:lnTo>
                    <a:pt x="425" y="8784"/>
                  </a:lnTo>
                  <a:cubicBezTo>
                    <a:pt x="425" y="9017"/>
                    <a:pt x="234" y="9209"/>
                    <a:pt x="1" y="9209"/>
                  </a:cubicBezTo>
                  <a:lnTo>
                    <a:pt x="371" y="9209"/>
                  </a:lnTo>
                  <a:cubicBezTo>
                    <a:pt x="605" y="9209"/>
                    <a:pt x="795" y="9019"/>
                    <a:pt x="795" y="8784"/>
                  </a:cubicBezTo>
                  <a:lnTo>
                    <a:pt x="795" y="3504"/>
                  </a:lnTo>
                  <a:lnTo>
                    <a:pt x="597" y="2054"/>
                  </a:lnTo>
                  <a:lnTo>
                    <a:pt x="795" y="424"/>
                  </a:lnTo>
                  <a:cubicBezTo>
                    <a:pt x="795" y="190"/>
                    <a:pt x="607" y="0"/>
                    <a:pt x="373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41"/>
            <p:cNvSpPr/>
            <p:nvPr/>
          </p:nvSpPr>
          <p:spPr>
            <a:xfrm>
              <a:off x="2341747" y="2921870"/>
              <a:ext cx="107324" cy="155121"/>
            </a:xfrm>
            <a:custGeom>
              <a:avLst/>
              <a:gdLst/>
              <a:ahLst/>
              <a:cxnLst/>
              <a:rect l="l" t="t" r="r" b="b"/>
              <a:pathLst>
                <a:path w="3023" h="4369" extrusionOk="0">
                  <a:moveTo>
                    <a:pt x="1" y="1"/>
                  </a:moveTo>
                  <a:lnTo>
                    <a:pt x="1" y="4368"/>
                  </a:lnTo>
                  <a:lnTo>
                    <a:pt x="2922" y="4368"/>
                  </a:lnTo>
                  <a:cubicBezTo>
                    <a:pt x="2978" y="4368"/>
                    <a:pt x="3023" y="4323"/>
                    <a:pt x="3023" y="4267"/>
                  </a:cubicBezTo>
                  <a:lnTo>
                    <a:pt x="3023" y="101"/>
                  </a:lnTo>
                  <a:cubicBezTo>
                    <a:pt x="3023" y="47"/>
                    <a:pt x="2978" y="1"/>
                    <a:pt x="29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41"/>
            <p:cNvSpPr/>
            <p:nvPr/>
          </p:nvSpPr>
          <p:spPr>
            <a:xfrm>
              <a:off x="2432353" y="2921870"/>
              <a:ext cx="16722" cy="155121"/>
            </a:xfrm>
            <a:custGeom>
              <a:avLst/>
              <a:gdLst/>
              <a:ahLst/>
              <a:cxnLst/>
              <a:rect l="l" t="t" r="r" b="b"/>
              <a:pathLst>
                <a:path w="471" h="4369" extrusionOk="0">
                  <a:moveTo>
                    <a:pt x="0" y="1"/>
                  </a:moveTo>
                  <a:cubicBezTo>
                    <a:pt x="55" y="1"/>
                    <a:pt x="101" y="47"/>
                    <a:pt x="101" y="101"/>
                  </a:cubicBezTo>
                  <a:lnTo>
                    <a:pt x="101" y="4267"/>
                  </a:lnTo>
                  <a:cubicBezTo>
                    <a:pt x="101" y="4323"/>
                    <a:pt x="55" y="4368"/>
                    <a:pt x="0" y="4368"/>
                  </a:cubicBezTo>
                  <a:lnTo>
                    <a:pt x="370" y="4368"/>
                  </a:lnTo>
                  <a:cubicBezTo>
                    <a:pt x="426" y="4368"/>
                    <a:pt x="471" y="4323"/>
                    <a:pt x="471" y="4267"/>
                  </a:cubicBezTo>
                  <a:lnTo>
                    <a:pt x="471" y="101"/>
                  </a:lnTo>
                  <a:cubicBezTo>
                    <a:pt x="471" y="47"/>
                    <a:pt x="426" y="1"/>
                    <a:pt x="370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41"/>
            <p:cNvSpPr/>
            <p:nvPr/>
          </p:nvSpPr>
          <p:spPr>
            <a:xfrm>
              <a:off x="2341818" y="2870425"/>
              <a:ext cx="24497" cy="248180"/>
            </a:xfrm>
            <a:custGeom>
              <a:avLst/>
              <a:gdLst/>
              <a:ahLst/>
              <a:cxnLst/>
              <a:rect l="l" t="t" r="r" b="b"/>
              <a:pathLst>
                <a:path w="690" h="6990" extrusionOk="0">
                  <a:moveTo>
                    <a:pt x="0" y="0"/>
                  </a:moveTo>
                  <a:lnTo>
                    <a:pt x="0" y="6990"/>
                  </a:lnTo>
                  <a:lnTo>
                    <a:pt x="583" y="6744"/>
                  </a:lnTo>
                  <a:cubicBezTo>
                    <a:pt x="648" y="6716"/>
                    <a:pt x="690" y="6655"/>
                    <a:pt x="690" y="6584"/>
                  </a:cubicBezTo>
                  <a:lnTo>
                    <a:pt x="690" y="405"/>
                  </a:lnTo>
                  <a:cubicBezTo>
                    <a:pt x="690" y="334"/>
                    <a:pt x="648" y="272"/>
                    <a:pt x="583" y="24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41"/>
            <p:cNvSpPr/>
            <p:nvPr/>
          </p:nvSpPr>
          <p:spPr>
            <a:xfrm>
              <a:off x="2352753" y="2875076"/>
              <a:ext cx="13526" cy="238949"/>
            </a:xfrm>
            <a:custGeom>
              <a:avLst/>
              <a:gdLst/>
              <a:ahLst/>
              <a:cxnLst/>
              <a:rect l="l" t="t" r="r" b="b"/>
              <a:pathLst>
                <a:path w="381" h="6730" extrusionOk="0">
                  <a:moveTo>
                    <a:pt x="0" y="0"/>
                  </a:moveTo>
                  <a:cubicBezTo>
                    <a:pt x="6" y="16"/>
                    <a:pt x="7" y="34"/>
                    <a:pt x="7" y="51"/>
                  </a:cubicBezTo>
                  <a:lnTo>
                    <a:pt x="7" y="6679"/>
                  </a:lnTo>
                  <a:cubicBezTo>
                    <a:pt x="7" y="6698"/>
                    <a:pt x="6" y="6714"/>
                    <a:pt x="0" y="6729"/>
                  </a:cubicBezTo>
                  <a:lnTo>
                    <a:pt x="274" y="6614"/>
                  </a:lnTo>
                  <a:cubicBezTo>
                    <a:pt x="338" y="6588"/>
                    <a:pt x="380" y="6525"/>
                    <a:pt x="380" y="6454"/>
                  </a:cubicBezTo>
                  <a:lnTo>
                    <a:pt x="380" y="275"/>
                  </a:lnTo>
                  <a:cubicBezTo>
                    <a:pt x="380" y="206"/>
                    <a:pt x="338" y="143"/>
                    <a:pt x="274" y="11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41"/>
            <p:cNvSpPr/>
            <p:nvPr/>
          </p:nvSpPr>
          <p:spPr>
            <a:xfrm>
              <a:off x="2163412" y="2831051"/>
              <a:ext cx="179714" cy="327001"/>
            </a:xfrm>
            <a:custGeom>
              <a:avLst/>
              <a:gdLst/>
              <a:ahLst/>
              <a:cxnLst/>
              <a:rect l="l" t="t" r="r" b="b"/>
              <a:pathLst>
                <a:path w="5062" h="9210" extrusionOk="0">
                  <a:moveTo>
                    <a:pt x="425" y="0"/>
                  </a:moveTo>
                  <a:cubicBezTo>
                    <a:pt x="190" y="0"/>
                    <a:pt x="0" y="190"/>
                    <a:pt x="0" y="425"/>
                  </a:cubicBezTo>
                  <a:lnTo>
                    <a:pt x="0" y="3231"/>
                  </a:lnTo>
                  <a:lnTo>
                    <a:pt x="557" y="3946"/>
                  </a:lnTo>
                  <a:cubicBezTo>
                    <a:pt x="633" y="4044"/>
                    <a:pt x="675" y="4162"/>
                    <a:pt x="675" y="4284"/>
                  </a:cubicBezTo>
                  <a:lnTo>
                    <a:pt x="675" y="9210"/>
                  </a:lnTo>
                  <a:lnTo>
                    <a:pt x="4388" y="9210"/>
                  </a:lnTo>
                  <a:lnTo>
                    <a:pt x="4388" y="4284"/>
                  </a:lnTo>
                  <a:cubicBezTo>
                    <a:pt x="4388" y="4162"/>
                    <a:pt x="4428" y="4041"/>
                    <a:pt x="4504" y="3946"/>
                  </a:cubicBezTo>
                  <a:lnTo>
                    <a:pt x="5061" y="3231"/>
                  </a:lnTo>
                  <a:lnTo>
                    <a:pt x="5061" y="425"/>
                  </a:lnTo>
                  <a:cubicBezTo>
                    <a:pt x="5061" y="190"/>
                    <a:pt x="4871" y="0"/>
                    <a:pt x="46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41"/>
            <p:cNvSpPr/>
            <p:nvPr/>
          </p:nvSpPr>
          <p:spPr>
            <a:xfrm>
              <a:off x="2305782" y="2831051"/>
              <a:ext cx="37349" cy="326895"/>
            </a:xfrm>
            <a:custGeom>
              <a:avLst/>
              <a:gdLst/>
              <a:ahLst/>
              <a:cxnLst/>
              <a:rect l="l" t="t" r="r" b="b"/>
              <a:pathLst>
                <a:path w="1052" h="9207" extrusionOk="0">
                  <a:moveTo>
                    <a:pt x="251" y="0"/>
                  </a:moveTo>
                  <a:cubicBezTo>
                    <a:pt x="486" y="0"/>
                    <a:pt x="676" y="189"/>
                    <a:pt x="676" y="425"/>
                  </a:cubicBezTo>
                  <a:lnTo>
                    <a:pt x="676" y="3051"/>
                  </a:lnTo>
                  <a:cubicBezTo>
                    <a:pt x="676" y="3120"/>
                    <a:pt x="653" y="3189"/>
                    <a:pt x="610" y="3245"/>
                  </a:cubicBezTo>
                  <a:lnTo>
                    <a:pt x="119" y="3874"/>
                  </a:lnTo>
                  <a:cubicBezTo>
                    <a:pt x="43" y="3972"/>
                    <a:pt x="1" y="4090"/>
                    <a:pt x="1" y="4212"/>
                  </a:cubicBezTo>
                  <a:lnTo>
                    <a:pt x="1" y="9207"/>
                  </a:lnTo>
                  <a:lnTo>
                    <a:pt x="378" y="9207"/>
                  </a:lnTo>
                  <a:lnTo>
                    <a:pt x="378" y="4283"/>
                  </a:lnTo>
                  <a:cubicBezTo>
                    <a:pt x="378" y="4160"/>
                    <a:pt x="418" y="4041"/>
                    <a:pt x="494" y="3944"/>
                  </a:cubicBezTo>
                  <a:lnTo>
                    <a:pt x="1051" y="3228"/>
                  </a:lnTo>
                  <a:lnTo>
                    <a:pt x="1051" y="425"/>
                  </a:lnTo>
                  <a:cubicBezTo>
                    <a:pt x="1051" y="190"/>
                    <a:pt x="861" y="0"/>
                    <a:pt x="627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41"/>
            <p:cNvSpPr/>
            <p:nvPr/>
          </p:nvSpPr>
          <p:spPr>
            <a:xfrm>
              <a:off x="2187981" y="2879407"/>
              <a:ext cx="130578" cy="61850"/>
            </a:xfrm>
            <a:custGeom>
              <a:avLst/>
              <a:gdLst/>
              <a:ahLst/>
              <a:cxnLst/>
              <a:rect l="l" t="t" r="r" b="b"/>
              <a:pathLst>
                <a:path w="3678" h="1742" extrusionOk="0">
                  <a:moveTo>
                    <a:pt x="200" y="1"/>
                  </a:moveTo>
                  <a:cubicBezTo>
                    <a:pt x="88" y="1"/>
                    <a:pt x="0" y="90"/>
                    <a:pt x="0" y="201"/>
                  </a:cubicBezTo>
                  <a:lnTo>
                    <a:pt x="0" y="1542"/>
                  </a:lnTo>
                  <a:cubicBezTo>
                    <a:pt x="0" y="1653"/>
                    <a:pt x="91" y="1742"/>
                    <a:pt x="200" y="1742"/>
                  </a:cubicBezTo>
                  <a:lnTo>
                    <a:pt x="3477" y="1742"/>
                  </a:lnTo>
                  <a:cubicBezTo>
                    <a:pt x="3588" y="1742"/>
                    <a:pt x="3677" y="1653"/>
                    <a:pt x="3677" y="1542"/>
                  </a:cubicBezTo>
                  <a:lnTo>
                    <a:pt x="3677" y="201"/>
                  </a:lnTo>
                  <a:cubicBezTo>
                    <a:pt x="3677" y="90"/>
                    <a:pt x="3588" y="1"/>
                    <a:pt x="34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41"/>
            <p:cNvSpPr/>
            <p:nvPr/>
          </p:nvSpPr>
          <p:spPr>
            <a:xfrm>
              <a:off x="2298291" y="2879478"/>
              <a:ext cx="20272" cy="61850"/>
            </a:xfrm>
            <a:custGeom>
              <a:avLst/>
              <a:gdLst/>
              <a:ahLst/>
              <a:cxnLst/>
              <a:rect l="l" t="t" r="r" b="b"/>
              <a:pathLst>
                <a:path w="571" h="1742" extrusionOk="0">
                  <a:moveTo>
                    <a:pt x="0" y="0"/>
                  </a:moveTo>
                  <a:cubicBezTo>
                    <a:pt x="110" y="0"/>
                    <a:pt x="200" y="91"/>
                    <a:pt x="200" y="200"/>
                  </a:cubicBezTo>
                  <a:lnTo>
                    <a:pt x="200" y="1543"/>
                  </a:lnTo>
                  <a:cubicBezTo>
                    <a:pt x="200" y="1652"/>
                    <a:pt x="110" y="1741"/>
                    <a:pt x="0" y="1741"/>
                  </a:cubicBezTo>
                  <a:lnTo>
                    <a:pt x="370" y="1741"/>
                  </a:lnTo>
                  <a:cubicBezTo>
                    <a:pt x="481" y="1741"/>
                    <a:pt x="570" y="1652"/>
                    <a:pt x="570" y="1543"/>
                  </a:cubicBezTo>
                  <a:lnTo>
                    <a:pt x="570" y="200"/>
                  </a:lnTo>
                  <a:cubicBezTo>
                    <a:pt x="570" y="89"/>
                    <a:pt x="481" y="0"/>
                    <a:pt x="370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41"/>
            <p:cNvSpPr/>
            <p:nvPr/>
          </p:nvSpPr>
          <p:spPr>
            <a:xfrm>
              <a:off x="2209603" y="2979705"/>
              <a:ext cx="34650" cy="22013"/>
            </a:xfrm>
            <a:custGeom>
              <a:avLst/>
              <a:gdLst/>
              <a:ahLst/>
              <a:cxnLst/>
              <a:rect l="l" t="t" r="r" b="b"/>
              <a:pathLst>
                <a:path w="976" h="620" extrusionOk="0">
                  <a:moveTo>
                    <a:pt x="308" y="1"/>
                  </a:moveTo>
                  <a:cubicBezTo>
                    <a:pt x="138" y="1"/>
                    <a:pt x="0" y="139"/>
                    <a:pt x="0" y="310"/>
                  </a:cubicBezTo>
                  <a:cubicBezTo>
                    <a:pt x="0" y="480"/>
                    <a:pt x="138" y="619"/>
                    <a:pt x="308" y="619"/>
                  </a:cubicBezTo>
                  <a:lnTo>
                    <a:pt x="665" y="619"/>
                  </a:lnTo>
                  <a:cubicBezTo>
                    <a:pt x="838" y="619"/>
                    <a:pt x="976" y="480"/>
                    <a:pt x="974" y="310"/>
                  </a:cubicBezTo>
                  <a:cubicBezTo>
                    <a:pt x="974" y="139"/>
                    <a:pt x="836" y="1"/>
                    <a:pt x="6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41"/>
            <p:cNvSpPr/>
            <p:nvPr/>
          </p:nvSpPr>
          <p:spPr>
            <a:xfrm>
              <a:off x="2262326" y="2979705"/>
              <a:ext cx="34650" cy="22013"/>
            </a:xfrm>
            <a:custGeom>
              <a:avLst/>
              <a:gdLst/>
              <a:ahLst/>
              <a:cxnLst/>
              <a:rect l="l" t="t" r="r" b="b"/>
              <a:pathLst>
                <a:path w="976" h="620" extrusionOk="0">
                  <a:moveTo>
                    <a:pt x="310" y="1"/>
                  </a:moveTo>
                  <a:cubicBezTo>
                    <a:pt x="138" y="1"/>
                    <a:pt x="0" y="139"/>
                    <a:pt x="0" y="310"/>
                  </a:cubicBezTo>
                  <a:cubicBezTo>
                    <a:pt x="0" y="480"/>
                    <a:pt x="138" y="619"/>
                    <a:pt x="310" y="619"/>
                  </a:cubicBezTo>
                  <a:lnTo>
                    <a:pt x="666" y="619"/>
                  </a:lnTo>
                  <a:cubicBezTo>
                    <a:pt x="836" y="619"/>
                    <a:pt x="976" y="480"/>
                    <a:pt x="976" y="310"/>
                  </a:cubicBezTo>
                  <a:cubicBezTo>
                    <a:pt x="976" y="139"/>
                    <a:pt x="836" y="1"/>
                    <a:pt x="6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41"/>
            <p:cNvSpPr/>
            <p:nvPr/>
          </p:nvSpPr>
          <p:spPr>
            <a:xfrm>
              <a:off x="2220467" y="2979705"/>
              <a:ext cx="23787" cy="22013"/>
            </a:xfrm>
            <a:custGeom>
              <a:avLst/>
              <a:gdLst/>
              <a:ahLst/>
              <a:cxnLst/>
              <a:rect l="l" t="t" r="r" b="b"/>
              <a:pathLst>
                <a:path w="670" h="620" extrusionOk="0">
                  <a:moveTo>
                    <a:pt x="1" y="1"/>
                  </a:moveTo>
                  <a:cubicBezTo>
                    <a:pt x="172" y="2"/>
                    <a:pt x="309" y="139"/>
                    <a:pt x="309" y="310"/>
                  </a:cubicBezTo>
                  <a:cubicBezTo>
                    <a:pt x="309" y="396"/>
                    <a:pt x="274" y="473"/>
                    <a:pt x="219" y="529"/>
                  </a:cubicBezTo>
                  <a:cubicBezTo>
                    <a:pt x="165" y="583"/>
                    <a:pt x="87" y="619"/>
                    <a:pt x="4" y="619"/>
                  </a:cubicBezTo>
                  <a:lnTo>
                    <a:pt x="360" y="619"/>
                  </a:lnTo>
                  <a:cubicBezTo>
                    <a:pt x="447" y="619"/>
                    <a:pt x="524" y="585"/>
                    <a:pt x="581" y="529"/>
                  </a:cubicBezTo>
                  <a:cubicBezTo>
                    <a:pt x="637" y="473"/>
                    <a:pt x="670" y="396"/>
                    <a:pt x="670" y="310"/>
                  </a:cubicBezTo>
                  <a:cubicBezTo>
                    <a:pt x="670" y="139"/>
                    <a:pt x="532" y="1"/>
                    <a:pt x="359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41"/>
            <p:cNvSpPr/>
            <p:nvPr/>
          </p:nvSpPr>
          <p:spPr>
            <a:xfrm>
              <a:off x="2273261" y="2979705"/>
              <a:ext cx="23716" cy="22013"/>
            </a:xfrm>
            <a:custGeom>
              <a:avLst/>
              <a:gdLst/>
              <a:ahLst/>
              <a:cxnLst/>
              <a:rect l="l" t="t" r="r" b="b"/>
              <a:pathLst>
                <a:path w="668" h="620" extrusionOk="0">
                  <a:moveTo>
                    <a:pt x="0" y="1"/>
                  </a:moveTo>
                  <a:cubicBezTo>
                    <a:pt x="171" y="2"/>
                    <a:pt x="308" y="139"/>
                    <a:pt x="308" y="310"/>
                  </a:cubicBezTo>
                  <a:cubicBezTo>
                    <a:pt x="308" y="396"/>
                    <a:pt x="274" y="473"/>
                    <a:pt x="217" y="529"/>
                  </a:cubicBezTo>
                  <a:cubicBezTo>
                    <a:pt x="161" y="583"/>
                    <a:pt x="85" y="619"/>
                    <a:pt x="0" y="619"/>
                  </a:cubicBezTo>
                  <a:lnTo>
                    <a:pt x="358" y="619"/>
                  </a:lnTo>
                  <a:cubicBezTo>
                    <a:pt x="445" y="619"/>
                    <a:pt x="521" y="585"/>
                    <a:pt x="577" y="529"/>
                  </a:cubicBezTo>
                  <a:cubicBezTo>
                    <a:pt x="633" y="473"/>
                    <a:pt x="668" y="396"/>
                    <a:pt x="668" y="310"/>
                  </a:cubicBezTo>
                  <a:cubicBezTo>
                    <a:pt x="668" y="139"/>
                    <a:pt x="528" y="1"/>
                    <a:pt x="358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41"/>
            <p:cNvSpPr/>
            <p:nvPr/>
          </p:nvSpPr>
          <p:spPr>
            <a:xfrm>
              <a:off x="2207543" y="3024831"/>
              <a:ext cx="16651" cy="9870"/>
            </a:xfrm>
            <a:custGeom>
              <a:avLst/>
              <a:gdLst/>
              <a:ahLst/>
              <a:cxnLst/>
              <a:rect l="l" t="t" r="r" b="b"/>
              <a:pathLst>
                <a:path w="469" h="278" extrusionOk="0">
                  <a:moveTo>
                    <a:pt x="139" y="0"/>
                  </a:moveTo>
                  <a:cubicBezTo>
                    <a:pt x="62" y="0"/>
                    <a:pt x="1" y="64"/>
                    <a:pt x="1" y="140"/>
                  </a:cubicBezTo>
                  <a:cubicBezTo>
                    <a:pt x="1" y="215"/>
                    <a:pt x="61" y="278"/>
                    <a:pt x="139" y="278"/>
                  </a:cubicBezTo>
                  <a:lnTo>
                    <a:pt x="329" y="278"/>
                  </a:lnTo>
                  <a:cubicBezTo>
                    <a:pt x="405" y="278"/>
                    <a:pt x="468" y="215"/>
                    <a:pt x="468" y="140"/>
                  </a:cubicBezTo>
                  <a:cubicBezTo>
                    <a:pt x="468" y="64"/>
                    <a:pt x="406" y="0"/>
                    <a:pt x="329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41"/>
            <p:cNvSpPr/>
            <p:nvPr/>
          </p:nvSpPr>
          <p:spPr>
            <a:xfrm>
              <a:off x="2244929" y="3024831"/>
              <a:ext cx="16651" cy="9870"/>
            </a:xfrm>
            <a:custGeom>
              <a:avLst/>
              <a:gdLst/>
              <a:ahLst/>
              <a:cxnLst/>
              <a:rect l="l" t="t" r="r" b="b"/>
              <a:pathLst>
                <a:path w="469" h="278" extrusionOk="0">
                  <a:moveTo>
                    <a:pt x="139" y="0"/>
                  </a:moveTo>
                  <a:cubicBezTo>
                    <a:pt x="64" y="0"/>
                    <a:pt x="1" y="64"/>
                    <a:pt x="1" y="140"/>
                  </a:cubicBezTo>
                  <a:cubicBezTo>
                    <a:pt x="1" y="215"/>
                    <a:pt x="63" y="278"/>
                    <a:pt x="139" y="278"/>
                  </a:cubicBezTo>
                  <a:lnTo>
                    <a:pt x="330" y="278"/>
                  </a:lnTo>
                  <a:cubicBezTo>
                    <a:pt x="408" y="278"/>
                    <a:pt x="469" y="215"/>
                    <a:pt x="469" y="140"/>
                  </a:cubicBezTo>
                  <a:cubicBezTo>
                    <a:pt x="469" y="64"/>
                    <a:pt x="408" y="0"/>
                    <a:pt x="330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41"/>
            <p:cNvSpPr/>
            <p:nvPr/>
          </p:nvSpPr>
          <p:spPr>
            <a:xfrm>
              <a:off x="2282456" y="3024831"/>
              <a:ext cx="16615" cy="9870"/>
            </a:xfrm>
            <a:custGeom>
              <a:avLst/>
              <a:gdLst/>
              <a:ahLst/>
              <a:cxnLst/>
              <a:rect l="l" t="t" r="r" b="b"/>
              <a:pathLst>
                <a:path w="468" h="278" extrusionOk="0">
                  <a:moveTo>
                    <a:pt x="138" y="0"/>
                  </a:moveTo>
                  <a:cubicBezTo>
                    <a:pt x="63" y="0"/>
                    <a:pt x="0" y="64"/>
                    <a:pt x="0" y="140"/>
                  </a:cubicBezTo>
                  <a:cubicBezTo>
                    <a:pt x="0" y="215"/>
                    <a:pt x="61" y="278"/>
                    <a:pt x="138" y="278"/>
                  </a:cubicBezTo>
                  <a:lnTo>
                    <a:pt x="330" y="278"/>
                  </a:lnTo>
                  <a:cubicBezTo>
                    <a:pt x="405" y="278"/>
                    <a:pt x="468" y="215"/>
                    <a:pt x="468" y="140"/>
                  </a:cubicBezTo>
                  <a:cubicBezTo>
                    <a:pt x="468" y="64"/>
                    <a:pt x="406" y="0"/>
                    <a:pt x="330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41"/>
            <p:cNvSpPr/>
            <p:nvPr/>
          </p:nvSpPr>
          <p:spPr>
            <a:xfrm>
              <a:off x="2207543" y="3048441"/>
              <a:ext cx="16651" cy="9835"/>
            </a:xfrm>
            <a:custGeom>
              <a:avLst/>
              <a:gdLst/>
              <a:ahLst/>
              <a:cxnLst/>
              <a:rect l="l" t="t" r="r" b="b"/>
              <a:pathLst>
                <a:path w="469" h="277" extrusionOk="0">
                  <a:moveTo>
                    <a:pt x="139" y="0"/>
                  </a:moveTo>
                  <a:cubicBezTo>
                    <a:pt x="62" y="0"/>
                    <a:pt x="1" y="61"/>
                    <a:pt x="1" y="138"/>
                  </a:cubicBezTo>
                  <a:cubicBezTo>
                    <a:pt x="1" y="213"/>
                    <a:pt x="61" y="276"/>
                    <a:pt x="139" y="276"/>
                  </a:cubicBezTo>
                  <a:lnTo>
                    <a:pt x="329" y="276"/>
                  </a:lnTo>
                  <a:cubicBezTo>
                    <a:pt x="405" y="276"/>
                    <a:pt x="468" y="216"/>
                    <a:pt x="468" y="138"/>
                  </a:cubicBezTo>
                  <a:cubicBezTo>
                    <a:pt x="468" y="62"/>
                    <a:pt x="406" y="0"/>
                    <a:pt x="329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41"/>
            <p:cNvSpPr/>
            <p:nvPr/>
          </p:nvSpPr>
          <p:spPr>
            <a:xfrm>
              <a:off x="2244929" y="3048441"/>
              <a:ext cx="16651" cy="9835"/>
            </a:xfrm>
            <a:custGeom>
              <a:avLst/>
              <a:gdLst/>
              <a:ahLst/>
              <a:cxnLst/>
              <a:rect l="l" t="t" r="r" b="b"/>
              <a:pathLst>
                <a:path w="469" h="277" extrusionOk="0">
                  <a:moveTo>
                    <a:pt x="139" y="0"/>
                  </a:moveTo>
                  <a:cubicBezTo>
                    <a:pt x="64" y="0"/>
                    <a:pt x="1" y="61"/>
                    <a:pt x="1" y="138"/>
                  </a:cubicBezTo>
                  <a:cubicBezTo>
                    <a:pt x="1" y="213"/>
                    <a:pt x="63" y="276"/>
                    <a:pt x="139" y="276"/>
                  </a:cubicBezTo>
                  <a:lnTo>
                    <a:pt x="330" y="276"/>
                  </a:lnTo>
                  <a:cubicBezTo>
                    <a:pt x="408" y="276"/>
                    <a:pt x="469" y="216"/>
                    <a:pt x="469" y="138"/>
                  </a:cubicBezTo>
                  <a:cubicBezTo>
                    <a:pt x="469" y="62"/>
                    <a:pt x="408" y="0"/>
                    <a:pt x="330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41"/>
            <p:cNvSpPr/>
            <p:nvPr/>
          </p:nvSpPr>
          <p:spPr>
            <a:xfrm>
              <a:off x="2282456" y="3048441"/>
              <a:ext cx="16615" cy="9835"/>
            </a:xfrm>
            <a:custGeom>
              <a:avLst/>
              <a:gdLst/>
              <a:ahLst/>
              <a:cxnLst/>
              <a:rect l="l" t="t" r="r" b="b"/>
              <a:pathLst>
                <a:path w="468" h="277" extrusionOk="0">
                  <a:moveTo>
                    <a:pt x="138" y="0"/>
                  </a:moveTo>
                  <a:cubicBezTo>
                    <a:pt x="63" y="0"/>
                    <a:pt x="0" y="61"/>
                    <a:pt x="0" y="138"/>
                  </a:cubicBezTo>
                  <a:cubicBezTo>
                    <a:pt x="0" y="213"/>
                    <a:pt x="61" y="276"/>
                    <a:pt x="138" y="276"/>
                  </a:cubicBezTo>
                  <a:lnTo>
                    <a:pt x="330" y="276"/>
                  </a:lnTo>
                  <a:cubicBezTo>
                    <a:pt x="405" y="276"/>
                    <a:pt x="468" y="216"/>
                    <a:pt x="468" y="138"/>
                  </a:cubicBezTo>
                  <a:cubicBezTo>
                    <a:pt x="468" y="62"/>
                    <a:pt x="406" y="0"/>
                    <a:pt x="330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41"/>
            <p:cNvSpPr/>
            <p:nvPr/>
          </p:nvSpPr>
          <p:spPr>
            <a:xfrm>
              <a:off x="2207543" y="3072015"/>
              <a:ext cx="16651" cy="9906"/>
            </a:xfrm>
            <a:custGeom>
              <a:avLst/>
              <a:gdLst/>
              <a:ahLst/>
              <a:cxnLst/>
              <a:rect l="l" t="t" r="r" b="b"/>
              <a:pathLst>
                <a:path w="469" h="279" extrusionOk="0">
                  <a:moveTo>
                    <a:pt x="139" y="1"/>
                  </a:moveTo>
                  <a:cubicBezTo>
                    <a:pt x="62" y="1"/>
                    <a:pt x="1" y="64"/>
                    <a:pt x="1" y="139"/>
                  </a:cubicBezTo>
                  <a:cubicBezTo>
                    <a:pt x="1" y="215"/>
                    <a:pt x="61" y="279"/>
                    <a:pt x="139" y="279"/>
                  </a:cubicBezTo>
                  <a:lnTo>
                    <a:pt x="329" y="279"/>
                  </a:lnTo>
                  <a:cubicBezTo>
                    <a:pt x="405" y="279"/>
                    <a:pt x="468" y="215"/>
                    <a:pt x="468" y="139"/>
                  </a:cubicBezTo>
                  <a:cubicBezTo>
                    <a:pt x="468" y="64"/>
                    <a:pt x="406" y="1"/>
                    <a:pt x="329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41"/>
            <p:cNvSpPr/>
            <p:nvPr/>
          </p:nvSpPr>
          <p:spPr>
            <a:xfrm>
              <a:off x="2244929" y="3072015"/>
              <a:ext cx="16651" cy="9906"/>
            </a:xfrm>
            <a:custGeom>
              <a:avLst/>
              <a:gdLst/>
              <a:ahLst/>
              <a:cxnLst/>
              <a:rect l="l" t="t" r="r" b="b"/>
              <a:pathLst>
                <a:path w="469" h="279" extrusionOk="0">
                  <a:moveTo>
                    <a:pt x="139" y="1"/>
                  </a:moveTo>
                  <a:cubicBezTo>
                    <a:pt x="64" y="1"/>
                    <a:pt x="1" y="64"/>
                    <a:pt x="1" y="139"/>
                  </a:cubicBezTo>
                  <a:cubicBezTo>
                    <a:pt x="1" y="215"/>
                    <a:pt x="63" y="279"/>
                    <a:pt x="139" y="279"/>
                  </a:cubicBezTo>
                  <a:lnTo>
                    <a:pt x="330" y="279"/>
                  </a:lnTo>
                  <a:cubicBezTo>
                    <a:pt x="408" y="279"/>
                    <a:pt x="469" y="215"/>
                    <a:pt x="469" y="139"/>
                  </a:cubicBezTo>
                  <a:cubicBezTo>
                    <a:pt x="469" y="64"/>
                    <a:pt x="408" y="1"/>
                    <a:pt x="330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41"/>
            <p:cNvSpPr/>
            <p:nvPr/>
          </p:nvSpPr>
          <p:spPr>
            <a:xfrm>
              <a:off x="2282456" y="3072015"/>
              <a:ext cx="16615" cy="9906"/>
            </a:xfrm>
            <a:custGeom>
              <a:avLst/>
              <a:gdLst/>
              <a:ahLst/>
              <a:cxnLst/>
              <a:rect l="l" t="t" r="r" b="b"/>
              <a:pathLst>
                <a:path w="468" h="279" extrusionOk="0">
                  <a:moveTo>
                    <a:pt x="138" y="1"/>
                  </a:moveTo>
                  <a:cubicBezTo>
                    <a:pt x="63" y="1"/>
                    <a:pt x="0" y="64"/>
                    <a:pt x="0" y="139"/>
                  </a:cubicBezTo>
                  <a:cubicBezTo>
                    <a:pt x="0" y="215"/>
                    <a:pt x="61" y="279"/>
                    <a:pt x="138" y="279"/>
                  </a:cubicBezTo>
                  <a:lnTo>
                    <a:pt x="330" y="279"/>
                  </a:lnTo>
                  <a:cubicBezTo>
                    <a:pt x="405" y="279"/>
                    <a:pt x="468" y="215"/>
                    <a:pt x="468" y="139"/>
                  </a:cubicBezTo>
                  <a:cubicBezTo>
                    <a:pt x="468" y="64"/>
                    <a:pt x="406" y="1"/>
                    <a:pt x="330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41"/>
            <p:cNvSpPr/>
            <p:nvPr/>
          </p:nvSpPr>
          <p:spPr>
            <a:xfrm>
              <a:off x="2207543" y="3095696"/>
              <a:ext cx="16651" cy="9835"/>
            </a:xfrm>
            <a:custGeom>
              <a:avLst/>
              <a:gdLst/>
              <a:ahLst/>
              <a:cxnLst/>
              <a:rect l="l" t="t" r="r" b="b"/>
              <a:pathLst>
                <a:path w="469" h="277" extrusionOk="0">
                  <a:moveTo>
                    <a:pt x="139" y="0"/>
                  </a:moveTo>
                  <a:cubicBezTo>
                    <a:pt x="62" y="0"/>
                    <a:pt x="1" y="61"/>
                    <a:pt x="1" y="138"/>
                  </a:cubicBezTo>
                  <a:cubicBezTo>
                    <a:pt x="1" y="213"/>
                    <a:pt x="61" y="276"/>
                    <a:pt x="139" y="276"/>
                  </a:cubicBezTo>
                  <a:lnTo>
                    <a:pt x="329" y="276"/>
                  </a:lnTo>
                  <a:cubicBezTo>
                    <a:pt x="405" y="276"/>
                    <a:pt x="468" y="213"/>
                    <a:pt x="468" y="138"/>
                  </a:cubicBezTo>
                  <a:cubicBezTo>
                    <a:pt x="468" y="62"/>
                    <a:pt x="406" y="0"/>
                    <a:pt x="329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41"/>
            <p:cNvSpPr/>
            <p:nvPr/>
          </p:nvSpPr>
          <p:spPr>
            <a:xfrm>
              <a:off x="2244929" y="3095696"/>
              <a:ext cx="16651" cy="9835"/>
            </a:xfrm>
            <a:custGeom>
              <a:avLst/>
              <a:gdLst/>
              <a:ahLst/>
              <a:cxnLst/>
              <a:rect l="l" t="t" r="r" b="b"/>
              <a:pathLst>
                <a:path w="469" h="277" extrusionOk="0">
                  <a:moveTo>
                    <a:pt x="139" y="0"/>
                  </a:moveTo>
                  <a:cubicBezTo>
                    <a:pt x="64" y="0"/>
                    <a:pt x="1" y="61"/>
                    <a:pt x="1" y="138"/>
                  </a:cubicBezTo>
                  <a:cubicBezTo>
                    <a:pt x="1" y="213"/>
                    <a:pt x="63" y="276"/>
                    <a:pt x="139" y="276"/>
                  </a:cubicBezTo>
                  <a:lnTo>
                    <a:pt x="330" y="276"/>
                  </a:lnTo>
                  <a:cubicBezTo>
                    <a:pt x="408" y="276"/>
                    <a:pt x="469" y="213"/>
                    <a:pt x="469" y="138"/>
                  </a:cubicBezTo>
                  <a:cubicBezTo>
                    <a:pt x="469" y="62"/>
                    <a:pt x="408" y="0"/>
                    <a:pt x="330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41"/>
            <p:cNvSpPr/>
            <p:nvPr/>
          </p:nvSpPr>
          <p:spPr>
            <a:xfrm>
              <a:off x="2282456" y="3095696"/>
              <a:ext cx="16615" cy="9835"/>
            </a:xfrm>
            <a:custGeom>
              <a:avLst/>
              <a:gdLst/>
              <a:ahLst/>
              <a:cxnLst/>
              <a:rect l="l" t="t" r="r" b="b"/>
              <a:pathLst>
                <a:path w="468" h="277" extrusionOk="0">
                  <a:moveTo>
                    <a:pt x="138" y="0"/>
                  </a:moveTo>
                  <a:cubicBezTo>
                    <a:pt x="63" y="0"/>
                    <a:pt x="0" y="61"/>
                    <a:pt x="0" y="138"/>
                  </a:cubicBezTo>
                  <a:cubicBezTo>
                    <a:pt x="0" y="213"/>
                    <a:pt x="61" y="276"/>
                    <a:pt x="138" y="276"/>
                  </a:cubicBezTo>
                  <a:lnTo>
                    <a:pt x="330" y="276"/>
                  </a:lnTo>
                  <a:cubicBezTo>
                    <a:pt x="405" y="276"/>
                    <a:pt x="468" y="213"/>
                    <a:pt x="468" y="138"/>
                  </a:cubicBezTo>
                  <a:cubicBezTo>
                    <a:pt x="468" y="62"/>
                    <a:pt x="406" y="0"/>
                    <a:pt x="330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41"/>
            <p:cNvSpPr/>
            <p:nvPr/>
          </p:nvSpPr>
          <p:spPr>
            <a:xfrm>
              <a:off x="2183117" y="2850330"/>
              <a:ext cx="140341" cy="9906"/>
            </a:xfrm>
            <a:custGeom>
              <a:avLst/>
              <a:gdLst/>
              <a:ahLst/>
              <a:cxnLst/>
              <a:rect l="l" t="t" r="r" b="b"/>
              <a:pathLst>
                <a:path w="3953" h="279" extrusionOk="0">
                  <a:moveTo>
                    <a:pt x="139" y="1"/>
                  </a:moveTo>
                  <a:cubicBezTo>
                    <a:pt x="64" y="1"/>
                    <a:pt x="1" y="64"/>
                    <a:pt x="1" y="141"/>
                  </a:cubicBezTo>
                  <a:cubicBezTo>
                    <a:pt x="1" y="215"/>
                    <a:pt x="63" y="279"/>
                    <a:pt x="139" y="279"/>
                  </a:cubicBezTo>
                  <a:lnTo>
                    <a:pt x="3814" y="279"/>
                  </a:lnTo>
                  <a:cubicBezTo>
                    <a:pt x="3890" y="279"/>
                    <a:pt x="3952" y="215"/>
                    <a:pt x="3952" y="141"/>
                  </a:cubicBezTo>
                  <a:cubicBezTo>
                    <a:pt x="3952" y="64"/>
                    <a:pt x="3892" y="1"/>
                    <a:pt x="3814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41"/>
            <p:cNvSpPr/>
            <p:nvPr/>
          </p:nvSpPr>
          <p:spPr>
            <a:xfrm>
              <a:off x="2209603" y="3128537"/>
              <a:ext cx="87443" cy="29505"/>
            </a:xfrm>
            <a:custGeom>
              <a:avLst/>
              <a:gdLst/>
              <a:ahLst/>
              <a:cxnLst/>
              <a:rect l="l" t="t" r="r" b="b"/>
              <a:pathLst>
                <a:path w="2463" h="831" extrusionOk="0">
                  <a:moveTo>
                    <a:pt x="328" y="0"/>
                  </a:moveTo>
                  <a:cubicBezTo>
                    <a:pt x="147" y="0"/>
                    <a:pt x="0" y="149"/>
                    <a:pt x="0" y="330"/>
                  </a:cubicBezTo>
                  <a:lnTo>
                    <a:pt x="0" y="831"/>
                  </a:lnTo>
                  <a:lnTo>
                    <a:pt x="2461" y="831"/>
                  </a:lnTo>
                  <a:lnTo>
                    <a:pt x="2462" y="330"/>
                  </a:lnTo>
                  <a:cubicBezTo>
                    <a:pt x="2462" y="149"/>
                    <a:pt x="2314" y="0"/>
                    <a:pt x="21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41"/>
            <p:cNvSpPr/>
            <p:nvPr/>
          </p:nvSpPr>
          <p:spPr>
            <a:xfrm>
              <a:off x="2272089" y="3128537"/>
              <a:ext cx="24887" cy="29505"/>
            </a:xfrm>
            <a:custGeom>
              <a:avLst/>
              <a:gdLst/>
              <a:ahLst/>
              <a:cxnLst/>
              <a:rect l="l" t="t" r="r" b="b"/>
              <a:pathLst>
                <a:path w="701" h="831" extrusionOk="0">
                  <a:moveTo>
                    <a:pt x="0" y="0"/>
                  </a:moveTo>
                  <a:cubicBezTo>
                    <a:pt x="183" y="0"/>
                    <a:pt x="330" y="149"/>
                    <a:pt x="330" y="330"/>
                  </a:cubicBezTo>
                  <a:lnTo>
                    <a:pt x="330" y="831"/>
                  </a:lnTo>
                  <a:lnTo>
                    <a:pt x="701" y="831"/>
                  </a:lnTo>
                  <a:lnTo>
                    <a:pt x="701" y="330"/>
                  </a:lnTo>
                  <a:cubicBezTo>
                    <a:pt x="701" y="150"/>
                    <a:pt x="554" y="3"/>
                    <a:pt x="371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5" name="Google Shape;1685;p41"/>
          <p:cNvGrpSpPr/>
          <p:nvPr/>
        </p:nvGrpSpPr>
        <p:grpSpPr>
          <a:xfrm>
            <a:off x="4418492" y="2973670"/>
            <a:ext cx="301603" cy="326966"/>
            <a:chOff x="1508121" y="2831086"/>
            <a:chExt cx="301603" cy="326966"/>
          </a:xfrm>
        </p:grpSpPr>
        <p:sp>
          <p:nvSpPr>
            <p:cNvPr id="1686" name="Google Shape;1686;p41"/>
            <p:cNvSpPr/>
            <p:nvPr/>
          </p:nvSpPr>
          <p:spPr>
            <a:xfrm>
              <a:off x="1508121" y="2831086"/>
              <a:ext cx="256080" cy="326966"/>
            </a:xfrm>
            <a:custGeom>
              <a:avLst/>
              <a:gdLst/>
              <a:ahLst/>
              <a:cxnLst/>
              <a:rect l="l" t="t" r="r" b="b"/>
              <a:pathLst>
                <a:path w="7213" h="9209" extrusionOk="0">
                  <a:moveTo>
                    <a:pt x="436" y="0"/>
                  </a:moveTo>
                  <a:cubicBezTo>
                    <a:pt x="196" y="0"/>
                    <a:pt x="0" y="196"/>
                    <a:pt x="0" y="438"/>
                  </a:cubicBezTo>
                  <a:lnTo>
                    <a:pt x="0" y="8771"/>
                  </a:lnTo>
                  <a:cubicBezTo>
                    <a:pt x="0" y="9012"/>
                    <a:pt x="196" y="9209"/>
                    <a:pt x="436" y="9209"/>
                  </a:cubicBezTo>
                  <a:lnTo>
                    <a:pt x="6774" y="9209"/>
                  </a:lnTo>
                  <a:cubicBezTo>
                    <a:pt x="7017" y="9209"/>
                    <a:pt x="7213" y="9012"/>
                    <a:pt x="7211" y="8771"/>
                  </a:cubicBezTo>
                  <a:lnTo>
                    <a:pt x="7211" y="438"/>
                  </a:lnTo>
                  <a:cubicBezTo>
                    <a:pt x="7211" y="196"/>
                    <a:pt x="7015" y="0"/>
                    <a:pt x="67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41"/>
            <p:cNvSpPr/>
            <p:nvPr/>
          </p:nvSpPr>
          <p:spPr>
            <a:xfrm>
              <a:off x="1735522" y="2831086"/>
              <a:ext cx="28686" cy="326966"/>
            </a:xfrm>
            <a:custGeom>
              <a:avLst/>
              <a:gdLst/>
              <a:ahLst/>
              <a:cxnLst/>
              <a:rect l="l" t="t" r="r" b="b"/>
              <a:pathLst>
                <a:path w="808" h="9209" extrusionOk="0">
                  <a:moveTo>
                    <a:pt x="373" y="0"/>
                  </a:moveTo>
                  <a:cubicBezTo>
                    <a:pt x="372" y="0"/>
                    <a:pt x="371" y="0"/>
                    <a:pt x="370" y="0"/>
                  </a:cubicBezTo>
                  <a:lnTo>
                    <a:pt x="0" y="0"/>
                  </a:lnTo>
                  <a:cubicBezTo>
                    <a:pt x="241" y="0"/>
                    <a:pt x="438" y="195"/>
                    <a:pt x="438" y="438"/>
                  </a:cubicBezTo>
                  <a:lnTo>
                    <a:pt x="438" y="8771"/>
                  </a:lnTo>
                  <a:cubicBezTo>
                    <a:pt x="438" y="9012"/>
                    <a:pt x="241" y="9209"/>
                    <a:pt x="0" y="9209"/>
                  </a:cubicBezTo>
                  <a:lnTo>
                    <a:pt x="370" y="9209"/>
                  </a:lnTo>
                  <a:cubicBezTo>
                    <a:pt x="612" y="9209"/>
                    <a:pt x="808" y="9015"/>
                    <a:pt x="808" y="8771"/>
                  </a:cubicBezTo>
                  <a:lnTo>
                    <a:pt x="808" y="438"/>
                  </a:lnTo>
                  <a:cubicBezTo>
                    <a:pt x="808" y="196"/>
                    <a:pt x="613" y="0"/>
                    <a:pt x="373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41"/>
            <p:cNvSpPr/>
            <p:nvPr/>
          </p:nvSpPr>
          <p:spPr>
            <a:xfrm>
              <a:off x="1530701" y="2853667"/>
              <a:ext cx="210814" cy="266181"/>
            </a:xfrm>
            <a:custGeom>
              <a:avLst/>
              <a:gdLst/>
              <a:ahLst/>
              <a:cxnLst/>
              <a:rect l="l" t="t" r="r" b="b"/>
              <a:pathLst>
                <a:path w="5938" h="7497" extrusionOk="0">
                  <a:moveTo>
                    <a:pt x="222" y="0"/>
                  </a:moveTo>
                  <a:cubicBezTo>
                    <a:pt x="100" y="0"/>
                    <a:pt x="0" y="100"/>
                    <a:pt x="0" y="222"/>
                  </a:cubicBezTo>
                  <a:lnTo>
                    <a:pt x="0" y="7275"/>
                  </a:lnTo>
                  <a:cubicBezTo>
                    <a:pt x="0" y="7397"/>
                    <a:pt x="100" y="7496"/>
                    <a:pt x="222" y="7496"/>
                  </a:cubicBezTo>
                  <a:lnTo>
                    <a:pt x="5718" y="7496"/>
                  </a:lnTo>
                  <a:cubicBezTo>
                    <a:pt x="5840" y="7496"/>
                    <a:pt x="5938" y="7397"/>
                    <a:pt x="5938" y="7275"/>
                  </a:cubicBezTo>
                  <a:lnTo>
                    <a:pt x="5938" y="222"/>
                  </a:lnTo>
                  <a:cubicBezTo>
                    <a:pt x="5938" y="100"/>
                    <a:pt x="5840" y="0"/>
                    <a:pt x="57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41"/>
            <p:cNvSpPr/>
            <p:nvPr/>
          </p:nvSpPr>
          <p:spPr>
            <a:xfrm>
              <a:off x="1721001" y="2853667"/>
              <a:ext cx="20520" cy="266181"/>
            </a:xfrm>
            <a:custGeom>
              <a:avLst/>
              <a:gdLst/>
              <a:ahLst/>
              <a:cxnLst/>
              <a:rect l="l" t="t" r="r" b="b"/>
              <a:pathLst>
                <a:path w="578" h="7497" extrusionOk="0">
                  <a:moveTo>
                    <a:pt x="1" y="0"/>
                  </a:moveTo>
                  <a:cubicBezTo>
                    <a:pt x="123" y="0"/>
                    <a:pt x="222" y="100"/>
                    <a:pt x="222" y="222"/>
                  </a:cubicBezTo>
                  <a:lnTo>
                    <a:pt x="222" y="7275"/>
                  </a:lnTo>
                  <a:cubicBezTo>
                    <a:pt x="222" y="7397"/>
                    <a:pt x="123" y="7496"/>
                    <a:pt x="1" y="7496"/>
                  </a:cubicBezTo>
                  <a:lnTo>
                    <a:pt x="358" y="7496"/>
                  </a:lnTo>
                  <a:cubicBezTo>
                    <a:pt x="480" y="7496"/>
                    <a:pt x="578" y="7397"/>
                    <a:pt x="578" y="7275"/>
                  </a:cubicBezTo>
                  <a:lnTo>
                    <a:pt x="578" y="222"/>
                  </a:lnTo>
                  <a:cubicBezTo>
                    <a:pt x="578" y="100"/>
                    <a:pt x="480" y="0"/>
                    <a:pt x="358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41"/>
            <p:cNvSpPr/>
            <p:nvPr/>
          </p:nvSpPr>
          <p:spPr>
            <a:xfrm>
              <a:off x="1621875" y="3134005"/>
              <a:ext cx="28473" cy="9835"/>
            </a:xfrm>
            <a:custGeom>
              <a:avLst/>
              <a:gdLst/>
              <a:ahLst/>
              <a:cxnLst/>
              <a:rect l="l" t="t" r="r" b="b"/>
              <a:pathLst>
                <a:path w="802" h="277" extrusionOk="0">
                  <a:moveTo>
                    <a:pt x="139" y="0"/>
                  </a:moveTo>
                  <a:cubicBezTo>
                    <a:pt x="64" y="0"/>
                    <a:pt x="1" y="61"/>
                    <a:pt x="1" y="139"/>
                  </a:cubicBezTo>
                  <a:cubicBezTo>
                    <a:pt x="1" y="213"/>
                    <a:pt x="61" y="277"/>
                    <a:pt x="139" y="277"/>
                  </a:cubicBezTo>
                  <a:lnTo>
                    <a:pt x="661" y="277"/>
                  </a:lnTo>
                  <a:cubicBezTo>
                    <a:pt x="739" y="277"/>
                    <a:pt x="801" y="216"/>
                    <a:pt x="800" y="139"/>
                  </a:cubicBezTo>
                  <a:cubicBezTo>
                    <a:pt x="800" y="62"/>
                    <a:pt x="739" y="0"/>
                    <a:pt x="661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41"/>
            <p:cNvSpPr/>
            <p:nvPr/>
          </p:nvSpPr>
          <p:spPr>
            <a:xfrm>
              <a:off x="1784162" y="2920485"/>
              <a:ext cx="25562" cy="219989"/>
            </a:xfrm>
            <a:custGeom>
              <a:avLst/>
              <a:gdLst/>
              <a:ahLst/>
              <a:cxnLst/>
              <a:rect l="l" t="t" r="r" b="b"/>
              <a:pathLst>
                <a:path w="720" h="6196" extrusionOk="0">
                  <a:moveTo>
                    <a:pt x="360" y="1"/>
                  </a:moveTo>
                  <a:lnTo>
                    <a:pt x="0" y="148"/>
                  </a:lnTo>
                  <a:lnTo>
                    <a:pt x="0" y="6022"/>
                  </a:lnTo>
                  <a:lnTo>
                    <a:pt x="360" y="6196"/>
                  </a:lnTo>
                  <a:lnTo>
                    <a:pt x="720" y="6022"/>
                  </a:lnTo>
                  <a:lnTo>
                    <a:pt x="720" y="148"/>
                  </a:lnTo>
                  <a:lnTo>
                    <a:pt x="36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41"/>
            <p:cNvSpPr/>
            <p:nvPr/>
          </p:nvSpPr>
          <p:spPr>
            <a:xfrm>
              <a:off x="1796943" y="2925704"/>
              <a:ext cx="12781" cy="208592"/>
            </a:xfrm>
            <a:custGeom>
              <a:avLst/>
              <a:gdLst/>
              <a:ahLst/>
              <a:cxnLst/>
              <a:rect l="l" t="t" r="r" b="b"/>
              <a:pathLst>
                <a:path w="360" h="5875" extrusionOk="0">
                  <a:moveTo>
                    <a:pt x="0" y="1"/>
                  </a:moveTo>
                  <a:lnTo>
                    <a:pt x="0" y="5875"/>
                  </a:lnTo>
                  <a:lnTo>
                    <a:pt x="360" y="5875"/>
                  </a:lnTo>
                  <a:lnTo>
                    <a:pt x="360" y="1"/>
                  </a:ln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41"/>
            <p:cNvSpPr/>
            <p:nvPr/>
          </p:nvSpPr>
          <p:spPr>
            <a:xfrm>
              <a:off x="1549909" y="2877845"/>
              <a:ext cx="59715" cy="54997"/>
            </a:xfrm>
            <a:custGeom>
              <a:avLst/>
              <a:gdLst/>
              <a:ahLst/>
              <a:cxnLst/>
              <a:rect l="l" t="t" r="r" b="b"/>
              <a:pathLst>
                <a:path w="1682" h="1549" extrusionOk="0">
                  <a:moveTo>
                    <a:pt x="152" y="1"/>
                  </a:moveTo>
                  <a:cubicBezTo>
                    <a:pt x="143" y="1"/>
                    <a:pt x="134" y="1"/>
                    <a:pt x="126" y="3"/>
                  </a:cubicBezTo>
                  <a:cubicBezTo>
                    <a:pt x="49" y="17"/>
                    <a:pt x="0" y="91"/>
                    <a:pt x="15" y="167"/>
                  </a:cubicBezTo>
                  <a:cubicBezTo>
                    <a:pt x="15" y="167"/>
                    <a:pt x="15" y="167"/>
                    <a:pt x="15" y="167"/>
                  </a:cubicBezTo>
                  <a:lnTo>
                    <a:pt x="15" y="167"/>
                  </a:lnTo>
                  <a:cubicBezTo>
                    <a:pt x="12" y="167"/>
                    <a:pt x="264" y="1431"/>
                    <a:pt x="265" y="1438"/>
                  </a:cubicBezTo>
                  <a:cubicBezTo>
                    <a:pt x="288" y="1504"/>
                    <a:pt x="351" y="1549"/>
                    <a:pt x="423" y="1549"/>
                  </a:cubicBezTo>
                  <a:lnTo>
                    <a:pt x="425" y="1549"/>
                  </a:lnTo>
                  <a:cubicBezTo>
                    <a:pt x="497" y="1549"/>
                    <a:pt x="560" y="1501"/>
                    <a:pt x="583" y="1435"/>
                  </a:cubicBezTo>
                  <a:cubicBezTo>
                    <a:pt x="583" y="1433"/>
                    <a:pt x="583" y="1433"/>
                    <a:pt x="586" y="1432"/>
                  </a:cubicBezTo>
                  <a:lnTo>
                    <a:pt x="839" y="612"/>
                  </a:lnTo>
                  <a:lnTo>
                    <a:pt x="1093" y="1432"/>
                  </a:lnTo>
                  <a:cubicBezTo>
                    <a:pt x="1093" y="1433"/>
                    <a:pt x="1094" y="1435"/>
                    <a:pt x="1094" y="1438"/>
                  </a:cubicBezTo>
                  <a:cubicBezTo>
                    <a:pt x="1118" y="1504"/>
                    <a:pt x="1180" y="1549"/>
                    <a:pt x="1252" y="1549"/>
                  </a:cubicBezTo>
                  <a:lnTo>
                    <a:pt x="1255" y="1549"/>
                  </a:lnTo>
                  <a:cubicBezTo>
                    <a:pt x="1327" y="1549"/>
                    <a:pt x="1389" y="1501"/>
                    <a:pt x="1413" y="1435"/>
                  </a:cubicBezTo>
                  <a:cubicBezTo>
                    <a:pt x="1415" y="1429"/>
                    <a:pt x="1667" y="169"/>
                    <a:pt x="1667" y="169"/>
                  </a:cubicBezTo>
                  <a:cubicBezTo>
                    <a:pt x="1681" y="94"/>
                    <a:pt x="1632" y="20"/>
                    <a:pt x="1557" y="4"/>
                  </a:cubicBezTo>
                  <a:cubicBezTo>
                    <a:pt x="1548" y="3"/>
                    <a:pt x="1539" y="2"/>
                    <a:pt x="1531" y="2"/>
                  </a:cubicBezTo>
                  <a:cubicBezTo>
                    <a:pt x="1465" y="2"/>
                    <a:pt x="1406" y="48"/>
                    <a:pt x="1393" y="115"/>
                  </a:cubicBezTo>
                  <a:lnTo>
                    <a:pt x="1231" y="931"/>
                  </a:lnTo>
                  <a:lnTo>
                    <a:pt x="975" y="98"/>
                  </a:lnTo>
                  <a:cubicBezTo>
                    <a:pt x="955" y="39"/>
                    <a:pt x="901" y="1"/>
                    <a:pt x="842" y="1"/>
                  </a:cubicBezTo>
                  <a:cubicBezTo>
                    <a:pt x="828" y="1"/>
                    <a:pt x="813" y="3"/>
                    <a:pt x="799" y="7"/>
                  </a:cubicBezTo>
                  <a:cubicBezTo>
                    <a:pt x="749" y="23"/>
                    <a:pt x="713" y="65"/>
                    <a:pt x="704" y="112"/>
                  </a:cubicBezTo>
                  <a:lnTo>
                    <a:pt x="451" y="933"/>
                  </a:lnTo>
                  <a:lnTo>
                    <a:pt x="288" y="112"/>
                  </a:lnTo>
                  <a:cubicBezTo>
                    <a:pt x="275" y="46"/>
                    <a:pt x="217" y="1"/>
                    <a:pt x="152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41"/>
            <p:cNvSpPr/>
            <p:nvPr/>
          </p:nvSpPr>
          <p:spPr>
            <a:xfrm>
              <a:off x="1611863" y="2923006"/>
              <a:ext cx="110129" cy="9835"/>
            </a:xfrm>
            <a:custGeom>
              <a:avLst/>
              <a:gdLst/>
              <a:ahLst/>
              <a:cxnLst/>
              <a:rect l="l" t="t" r="r" b="b"/>
              <a:pathLst>
                <a:path w="3102" h="277" extrusionOk="0">
                  <a:moveTo>
                    <a:pt x="139" y="0"/>
                  </a:moveTo>
                  <a:cubicBezTo>
                    <a:pt x="61" y="0"/>
                    <a:pt x="1" y="62"/>
                    <a:pt x="1" y="138"/>
                  </a:cubicBezTo>
                  <a:cubicBezTo>
                    <a:pt x="1" y="213"/>
                    <a:pt x="64" y="277"/>
                    <a:pt x="139" y="277"/>
                  </a:cubicBezTo>
                  <a:lnTo>
                    <a:pt x="2964" y="277"/>
                  </a:lnTo>
                  <a:cubicBezTo>
                    <a:pt x="3040" y="277"/>
                    <a:pt x="3102" y="213"/>
                    <a:pt x="3102" y="138"/>
                  </a:cubicBezTo>
                  <a:cubicBezTo>
                    <a:pt x="3102" y="62"/>
                    <a:pt x="3039" y="0"/>
                    <a:pt x="2964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41"/>
            <p:cNvSpPr/>
            <p:nvPr/>
          </p:nvSpPr>
          <p:spPr>
            <a:xfrm>
              <a:off x="1611863" y="2946261"/>
              <a:ext cx="110129" cy="9835"/>
            </a:xfrm>
            <a:custGeom>
              <a:avLst/>
              <a:gdLst/>
              <a:ahLst/>
              <a:cxnLst/>
              <a:rect l="l" t="t" r="r" b="b"/>
              <a:pathLst>
                <a:path w="3102" h="277" extrusionOk="0">
                  <a:moveTo>
                    <a:pt x="139" y="0"/>
                  </a:moveTo>
                  <a:cubicBezTo>
                    <a:pt x="61" y="0"/>
                    <a:pt x="1" y="62"/>
                    <a:pt x="1" y="138"/>
                  </a:cubicBezTo>
                  <a:cubicBezTo>
                    <a:pt x="1" y="216"/>
                    <a:pt x="64" y="276"/>
                    <a:pt x="139" y="276"/>
                  </a:cubicBezTo>
                  <a:lnTo>
                    <a:pt x="2964" y="276"/>
                  </a:lnTo>
                  <a:cubicBezTo>
                    <a:pt x="3040" y="276"/>
                    <a:pt x="3102" y="213"/>
                    <a:pt x="3102" y="138"/>
                  </a:cubicBezTo>
                  <a:cubicBezTo>
                    <a:pt x="3102" y="60"/>
                    <a:pt x="3040" y="0"/>
                    <a:pt x="2964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41"/>
            <p:cNvSpPr/>
            <p:nvPr/>
          </p:nvSpPr>
          <p:spPr>
            <a:xfrm>
              <a:off x="1550264" y="2946261"/>
              <a:ext cx="48567" cy="9835"/>
            </a:xfrm>
            <a:custGeom>
              <a:avLst/>
              <a:gdLst/>
              <a:ahLst/>
              <a:cxnLst/>
              <a:rect l="l" t="t" r="r" b="b"/>
              <a:pathLst>
                <a:path w="1368" h="277" extrusionOk="0">
                  <a:moveTo>
                    <a:pt x="139" y="0"/>
                  </a:moveTo>
                  <a:cubicBezTo>
                    <a:pt x="61" y="0"/>
                    <a:pt x="0" y="62"/>
                    <a:pt x="0" y="138"/>
                  </a:cubicBezTo>
                  <a:cubicBezTo>
                    <a:pt x="0" y="216"/>
                    <a:pt x="61" y="276"/>
                    <a:pt x="139" y="276"/>
                  </a:cubicBezTo>
                  <a:lnTo>
                    <a:pt x="1228" y="276"/>
                  </a:lnTo>
                  <a:cubicBezTo>
                    <a:pt x="1306" y="276"/>
                    <a:pt x="1367" y="213"/>
                    <a:pt x="1367" y="138"/>
                  </a:cubicBezTo>
                  <a:cubicBezTo>
                    <a:pt x="1367" y="60"/>
                    <a:pt x="1304" y="0"/>
                    <a:pt x="1228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41"/>
            <p:cNvSpPr/>
            <p:nvPr/>
          </p:nvSpPr>
          <p:spPr>
            <a:xfrm>
              <a:off x="1678396" y="2969480"/>
              <a:ext cx="43597" cy="9870"/>
            </a:xfrm>
            <a:custGeom>
              <a:avLst/>
              <a:gdLst/>
              <a:ahLst/>
              <a:cxnLst/>
              <a:rect l="l" t="t" r="r" b="b"/>
              <a:pathLst>
                <a:path w="1228" h="278" extrusionOk="0">
                  <a:moveTo>
                    <a:pt x="140" y="1"/>
                  </a:moveTo>
                  <a:cubicBezTo>
                    <a:pt x="62" y="1"/>
                    <a:pt x="0" y="63"/>
                    <a:pt x="0" y="139"/>
                  </a:cubicBezTo>
                  <a:cubicBezTo>
                    <a:pt x="0" y="214"/>
                    <a:pt x="64" y="277"/>
                    <a:pt x="140" y="277"/>
                  </a:cubicBezTo>
                  <a:lnTo>
                    <a:pt x="1090" y="277"/>
                  </a:lnTo>
                  <a:cubicBezTo>
                    <a:pt x="1166" y="277"/>
                    <a:pt x="1228" y="214"/>
                    <a:pt x="1228" y="139"/>
                  </a:cubicBezTo>
                  <a:cubicBezTo>
                    <a:pt x="1228" y="63"/>
                    <a:pt x="1166" y="1"/>
                    <a:pt x="1090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41"/>
            <p:cNvSpPr/>
            <p:nvPr/>
          </p:nvSpPr>
          <p:spPr>
            <a:xfrm>
              <a:off x="1550264" y="2969551"/>
              <a:ext cx="114815" cy="9835"/>
            </a:xfrm>
            <a:custGeom>
              <a:avLst/>
              <a:gdLst/>
              <a:ahLst/>
              <a:cxnLst/>
              <a:rect l="l" t="t" r="r" b="b"/>
              <a:pathLst>
                <a:path w="3234" h="277" extrusionOk="0">
                  <a:moveTo>
                    <a:pt x="139" y="0"/>
                  </a:moveTo>
                  <a:cubicBezTo>
                    <a:pt x="61" y="0"/>
                    <a:pt x="0" y="64"/>
                    <a:pt x="0" y="138"/>
                  </a:cubicBezTo>
                  <a:cubicBezTo>
                    <a:pt x="0" y="215"/>
                    <a:pt x="61" y="277"/>
                    <a:pt x="139" y="277"/>
                  </a:cubicBezTo>
                  <a:lnTo>
                    <a:pt x="3096" y="277"/>
                  </a:lnTo>
                  <a:cubicBezTo>
                    <a:pt x="3173" y="277"/>
                    <a:pt x="3234" y="215"/>
                    <a:pt x="3234" y="138"/>
                  </a:cubicBezTo>
                  <a:cubicBezTo>
                    <a:pt x="3234" y="64"/>
                    <a:pt x="3171" y="0"/>
                    <a:pt x="3096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41"/>
            <p:cNvSpPr/>
            <p:nvPr/>
          </p:nvSpPr>
          <p:spPr>
            <a:xfrm>
              <a:off x="1550264" y="2992771"/>
              <a:ext cx="171726" cy="9870"/>
            </a:xfrm>
            <a:custGeom>
              <a:avLst/>
              <a:gdLst/>
              <a:ahLst/>
              <a:cxnLst/>
              <a:rect l="l" t="t" r="r" b="b"/>
              <a:pathLst>
                <a:path w="4837" h="278" extrusionOk="0">
                  <a:moveTo>
                    <a:pt x="139" y="1"/>
                  </a:moveTo>
                  <a:cubicBezTo>
                    <a:pt x="61" y="1"/>
                    <a:pt x="0" y="64"/>
                    <a:pt x="0" y="139"/>
                  </a:cubicBezTo>
                  <a:cubicBezTo>
                    <a:pt x="0" y="217"/>
                    <a:pt x="62" y="277"/>
                    <a:pt x="139" y="277"/>
                  </a:cubicBezTo>
                  <a:lnTo>
                    <a:pt x="4699" y="277"/>
                  </a:lnTo>
                  <a:cubicBezTo>
                    <a:pt x="4775" y="277"/>
                    <a:pt x="4837" y="215"/>
                    <a:pt x="4837" y="139"/>
                  </a:cubicBezTo>
                  <a:cubicBezTo>
                    <a:pt x="4837" y="61"/>
                    <a:pt x="4775" y="1"/>
                    <a:pt x="4699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41"/>
            <p:cNvSpPr/>
            <p:nvPr/>
          </p:nvSpPr>
          <p:spPr>
            <a:xfrm>
              <a:off x="1659402" y="3016026"/>
              <a:ext cx="62591" cy="9870"/>
            </a:xfrm>
            <a:custGeom>
              <a:avLst/>
              <a:gdLst/>
              <a:ahLst/>
              <a:cxnLst/>
              <a:rect l="l" t="t" r="r" b="b"/>
              <a:pathLst>
                <a:path w="1763" h="278" extrusionOk="0">
                  <a:moveTo>
                    <a:pt x="138" y="1"/>
                  </a:moveTo>
                  <a:cubicBezTo>
                    <a:pt x="61" y="1"/>
                    <a:pt x="0" y="64"/>
                    <a:pt x="0" y="139"/>
                  </a:cubicBezTo>
                  <a:cubicBezTo>
                    <a:pt x="0" y="214"/>
                    <a:pt x="63" y="277"/>
                    <a:pt x="138" y="277"/>
                  </a:cubicBezTo>
                  <a:lnTo>
                    <a:pt x="1625" y="277"/>
                  </a:lnTo>
                  <a:cubicBezTo>
                    <a:pt x="1701" y="277"/>
                    <a:pt x="1763" y="214"/>
                    <a:pt x="1763" y="139"/>
                  </a:cubicBezTo>
                  <a:cubicBezTo>
                    <a:pt x="1763" y="64"/>
                    <a:pt x="1701" y="1"/>
                    <a:pt x="1625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41"/>
            <p:cNvSpPr/>
            <p:nvPr/>
          </p:nvSpPr>
          <p:spPr>
            <a:xfrm>
              <a:off x="1550299" y="3016026"/>
              <a:ext cx="96283" cy="9870"/>
            </a:xfrm>
            <a:custGeom>
              <a:avLst/>
              <a:gdLst/>
              <a:ahLst/>
              <a:cxnLst/>
              <a:rect l="l" t="t" r="r" b="b"/>
              <a:pathLst>
                <a:path w="2712" h="278" extrusionOk="0">
                  <a:moveTo>
                    <a:pt x="139" y="1"/>
                  </a:moveTo>
                  <a:cubicBezTo>
                    <a:pt x="61" y="1"/>
                    <a:pt x="1" y="64"/>
                    <a:pt x="1" y="139"/>
                  </a:cubicBezTo>
                  <a:cubicBezTo>
                    <a:pt x="1" y="215"/>
                    <a:pt x="64" y="277"/>
                    <a:pt x="139" y="277"/>
                  </a:cubicBezTo>
                  <a:lnTo>
                    <a:pt x="2572" y="277"/>
                  </a:lnTo>
                  <a:cubicBezTo>
                    <a:pt x="2574" y="277"/>
                    <a:pt x="2576" y="277"/>
                    <a:pt x="2577" y="277"/>
                  </a:cubicBezTo>
                  <a:cubicBezTo>
                    <a:pt x="2651" y="277"/>
                    <a:pt x="2712" y="215"/>
                    <a:pt x="2712" y="139"/>
                  </a:cubicBezTo>
                  <a:cubicBezTo>
                    <a:pt x="2712" y="61"/>
                    <a:pt x="2649" y="1"/>
                    <a:pt x="2572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41"/>
            <p:cNvSpPr/>
            <p:nvPr/>
          </p:nvSpPr>
          <p:spPr>
            <a:xfrm>
              <a:off x="1585767" y="3039316"/>
              <a:ext cx="136223" cy="9870"/>
            </a:xfrm>
            <a:custGeom>
              <a:avLst/>
              <a:gdLst/>
              <a:ahLst/>
              <a:cxnLst/>
              <a:rect l="l" t="t" r="r" b="b"/>
              <a:pathLst>
                <a:path w="3837" h="278" extrusionOk="0">
                  <a:moveTo>
                    <a:pt x="139" y="1"/>
                  </a:moveTo>
                  <a:cubicBezTo>
                    <a:pt x="61" y="1"/>
                    <a:pt x="1" y="64"/>
                    <a:pt x="1" y="139"/>
                  </a:cubicBezTo>
                  <a:cubicBezTo>
                    <a:pt x="1" y="217"/>
                    <a:pt x="62" y="277"/>
                    <a:pt x="139" y="277"/>
                  </a:cubicBezTo>
                  <a:lnTo>
                    <a:pt x="3699" y="277"/>
                  </a:lnTo>
                  <a:cubicBezTo>
                    <a:pt x="3775" y="277"/>
                    <a:pt x="3837" y="215"/>
                    <a:pt x="3837" y="139"/>
                  </a:cubicBezTo>
                  <a:cubicBezTo>
                    <a:pt x="3837" y="63"/>
                    <a:pt x="3775" y="1"/>
                    <a:pt x="3699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41"/>
            <p:cNvSpPr/>
            <p:nvPr/>
          </p:nvSpPr>
          <p:spPr>
            <a:xfrm>
              <a:off x="1550264" y="3039316"/>
              <a:ext cx="22864" cy="9870"/>
            </a:xfrm>
            <a:custGeom>
              <a:avLst/>
              <a:gdLst/>
              <a:ahLst/>
              <a:cxnLst/>
              <a:rect l="l" t="t" r="r" b="b"/>
              <a:pathLst>
                <a:path w="644" h="278" extrusionOk="0">
                  <a:moveTo>
                    <a:pt x="139" y="1"/>
                  </a:moveTo>
                  <a:cubicBezTo>
                    <a:pt x="61" y="1"/>
                    <a:pt x="0" y="64"/>
                    <a:pt x="0" y="139"/>
                  </a:cubicBezTo>
                  <a:cubicBezTo>
                    <a:pt x="0" y="217"/>
                    <a:pt x="62" y="277"/>
                    <a:pt x="139" y="277"/>
                  </a:cubicBezTo>
                  <a:lnTo>
                    <a:pt x="506" y="277"/>
                  </a:lnTo>
                  <a:cubicBezTo>
                    <a:pt x="583" y="277"/>
                    <a:pt x="644" y="215"/>
                    <a:pt x="644" y="139"/>
                  </a:cubicBezTo>
                  <a:cubicBezTo>
                    <a:pt x="644" y="63"/>
                    <a:pt x="583" y="1"/>
                    <a:pt x="506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41"/>
            <p:cNvSpPr/>
            <p:nvPr/>
          </p:nvSpPr>
          <p:spPr>
            <a:xfrm>
              <a:off x="1637425" y="3062571"/>
              <a:ext cx="84567" cy="9906"/>
            </a:xfrm>
            <a:custGeom>
              <a:avLst/>
              <a:gdLst/>
              <a:ahLst/>
              <a:cxnLst/>
              <a:rect l="l" t="t" r="r" b="b"/>
              <a:pathLst>
                <a:path w="2382" h="279" extrusionOk="0">
                  <a:moveTo>
                    <a:pt x="139" y="1"/>
                  </a:moveTo>
                  <a:cubicBezTo>
                    <a:pt x="61" y="1"/>
                    <a:pt x="0" y="64"/>
                    <a:pt x="0" y="139"/>
                  </a:cubicBezTo>
                  <a:cubicBezTo>
                    <a:pt x="0" y="217"/>
                    <a:pt x="64" y="278"/>
                    <a:pt x="139" y="278"/>
                  </a:cubicBezTo>
                  <a:lnTo>
                    <a:pt x="2244" y="278"/>
                  </a:lnTo>
                  <a:cubicBezTo>
                    <a:pt x="2320" y="278"/>
                    <a:pt x="2382" y="215"/>
                    <a:pt x="2382" y="139"/>
                  </a:cubicBezTo>
                  <a:cubicBezTo>
                    <a:pt x="2382" y="64"/>
                    <a:pt x="2320" y="1"/>
                    <a:pt x="2244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41"/>
            <p:cNvSpPr/>
            <p:nvPr/>
          </p:nvSpPr>
          <p:spPr>
            <a:xfrm>
              <a:off x="1550264" y="3062571"/>
              <a:ext cx="74378" cy="9906"/>
            </a:xfrm>
            <a:custGeom>
              <a:avLst/>
              <a:gdLst/>
              <a:ahLst/>
              <a:cxnLst/>
              <a:rect l="l" t="t" r="r" b="b"/>
              <a:pathLst>
                <a:path w="2095" h="279" extrusionOk="0">
                  <a:moveTo>
                    <a:pt x="139" y="1"/>
                  </a:moveTo>
                  <a:cubicBezTo>
                    <a:pt x="61" y="1"/>
                    <a:pt x="0" y="64"/>
                    <a:pt x="0" y="139"/>
                  </a:cubicBezTo>
                  <a:cubicBezTo>
                    <a:pt x="0" y="217"/>
                    <a:pt x="62" y="278"/>
                    <a:pt x="139" y="278"/>
                  </a:cubicBezTo>
                  <a:lnTo>
                    <a:pt x="1955" y="278"/>
                  </a:lnTo>
                  <a:cubicBezTo>
                    <a:pt x="2032" y="278"/>
                    <a:pt x="2094" y="215"/>
                    <a:pt x="2094" y="139"/>
                  </a:cubicBezTo>
                  <a:cubicBezTo>
                    <a:pt x="2094" y="64"/>
                    <a:pt x="2031" y="1"/>
                    <a:pt x="1955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41"/>
            <p:cNvSpPr/>
            <p:nvPr/>
          </p:nvSpPr>
          <p:spPr>
            <a:xfrm>
              <a:off x="1670692" y="3085826"/>
              <a:ext cx="51301" cy="9906"/>
            </a:xfrm>
            <a:custGeom>
              <a:avLst/>
              <a:gdLst/>
              <a:ahLst/>
              <a:cxnLst/>
              <a:rect l="l" t="t" r="r" b="b"/>
              <a:pathLst>
                <a:path w="1445" h="279" extrusionOk="0">
                  <a:moveTo>
                    <a:pt x="138" y="0"/>
                  </a:moveTo>
                  <a:cubicBezTo>
                    <a:pt x="62" y="0"/>
                    <a:pt x="0" y="64"/>
                    <a:pt x="0" y="139"/>
                  </a:cubicBezTo>
                  <a:cubicBezTo>
                    <a:pt x="0" y="215"/>
                    <a:pt x="64" y="278"/>
                    <a:pt x="138" y="278"/>
                  </a:cubicBezTo>
                  <a:lnTo>
                    <a:pt x="1307" y="278"/>
                  </a:lnTo>
                  <a:cubicBezTo>
                    <a:pt x="1383" y="278"/>
                    <a:pt x="1445" y="215"/>
                    <a:pt x="1445" y="139"/>
                  </a:cubicBezTo>
                  <a:cubicBezTo>
                    <a:pt x="1445" y="64"/>
                    <a:pt x="1383" y="0"/>
                    <a:pt x="1307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41"/>
            <p:cNvSpPr/>
            <p:nvPr/>
          </p:nvSpPr>
          <p:spPr>
            <a:xfrm>
              <a:off x="1550264" y="3085826"/>
              <a:ext cx="107715" cy="9906"/>
            </a:xfrm>
            <a:custGeom>
              <a:avLst/>
              <a:gdLst/>
              <a:ahLst/>
              <a:cxnLst/>
              <a:rect l="l" t="t" r="r" b="b"/>
              <a:pathLst>
                <a:path w="3034" h="279" extrusionOk="0">
                  <a:moveTo>
                    <a:pt x="139" y="0"/>
                  </a:moveTo>
                  <a:cubicBezTo>
                    <a:pt x="61" y="0"/>
                    <a:pt x="0" y="64"/>
                    <a:pt x="0" y="139"/>
                  </a:cubicBezTo>
                  <a:cubicBezTo>
                    <a:pt x="0" y="215"/>
                    <a:pt x="62" y="278"/>
                    <a:pt x="139" y="278"/>
                  </a:cubicBezTo>
                  <a:lnTo>
                    <a:pt x="2896" y="278"/>
                  </a:lnTo>
                  <a:cubicBezTo>
                    <a:pt x="2973" y="278"/>
                    <a:pt x="3034" y="215"/>
                    <a:pt x="3034" y="139"/>
                  </a:cubicBezTo>
                  <a:cubicBezTo>
                    <a:pt x="3034" y="64"/>
                    <a:pt x="2973" y="0"/>
                    <a:pt x="2896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41"/>
            <p:cNvSpPr/>
            <p:nvPr/>
          </p:nvSpPr>
          <p:spPr>
            <a:xfrm>
              <a:off x="1784162" y="3134254"/>
              <a:ext cx="25562" cy="23788"/>
            </a:xfrm>
            <a:custGeom>
              <a:avLst/>
              <a:gdLst/>
              <a:ahLst/>
              <a:cxnLst/>
              <a:rect l="l" t="t" r="r" b="b"/>
              <a:pathLst>
                <a:path w="720" h="670" extrusionOk="0">
                  <a:moveTo>
                    <a:pt x="0" y="1"/>
                  </a:moveTo>
                  <a:lnTo>
                    <a:pt x="256" y="601"/>
                  </a:lnTo>
                  <a:cubicBezTo>
                    <a:pt x="276" y="647"/>
                    <a:pt x="318" y="670"/>
                    <a:pt x="360" y="670"/>
                  </a:cubicBezTo>
                  <a:cubicBezTo>
                    <a:pt x="402" y="670"/>
                    <a:pt x="445" y="647"/>
                    <a:pt x="465" y="601"/>
                  </a:cubicBezTo>
                  <a:lnTo>
                    <a:pt x="7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41"/>
            <p:cNvSpPr/>
            <p:nvPr/>
          </p:nvSpPr>
          <p:spPr>
            <a:xfrm>
              <a:off x="1790553" y="3134254"/>
              <a:ext cx="19171" cy="23788"/>
            </a:xfrm>
            <a:custGeom>
              <a:avLst/>
              <a:gdLst/>
              <a:ahLst/>
              <a:cxnLst/>
              <a:rect l="l" t="t" r="r" b="b"/>
              <a:pathLst>
                <a:path w="540" h="670" extrusionOk="0">
                  <a:moveTo>
                    <a:pt x="180" y="1"/>
                  </a:moveTo>
                  <a:lnTo>
                    <a:pt x="0" y="422"/>
                  </a:lnTo>
                  <a:lnTo>
                    <a:pt x="76" y="601"/>
                  </a:lnTo>
                  <a:cubicBezTo>
                    <a:pt x="96" y="647"/>
                    <a:pt x="138" y="670"/>
                    <a:pt x="180" y="670"/>
                  </a:cubicBezTo>
                  <a:cubicBezTo>
                    <a:pt x="222" y="670"/>
                    <a:pt x="265" y="647"/>
                    <a:pt x="285" y="601"/>
                  </a:cubicBezTo>
                  <a:lnTo>
                    <a:pt x="540" y="1"/>
                  </a:ln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41"/>
            <p:cNvSpPr/>
            <p:nvPr/>
          </p:nvSpPr>
          <p:spPr>
            <a:xfrm>
              <a:off x="1784162" y="2893005"/>
              <a:ext cx="25562" cy="32736"/>
            </a:xfrm>
            <a:custGeom>
              <a:avLst/>
              <a:gdLst/>
              <a:ahLst/>
              <a:cxnLst/>
              <a:rect l="l" t="t" r="r" b="b"/>
              <a:pathLst>
                <a:path w="720" h="922" extrusionOk="0">
                  <a:moveTo>
                    <a:pt x="360" y="1"/>
                  </a:moveTo>
                  <a:cubicBezTo>
                    <a:pt x="163" y="1"/>
                    <a:pt x="0" y="162"/>
                    <a:pt x="0" y="360"/>
                  </a:cubicBezTo>
                  <a:lnTo>
                    <a:pt x="0" y="922"/>
                  </a:lnTo>
                  <a:lnTo>
                    <a:pt x="720" y="922"/>
                  </a:lnTo>
                  <a:lnTo>
                    <a:pt x="720" y="360"/>
                  </a:lnTo>
                  <a:cubicBezTo>
                    <a:pt x="720" y="163"/>
                    <a:pt x="559" y="1"/>
                    <a:pt x="3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41"/>
            <p:cNvSpPr/>
            <p:nvPr/>
          </p:nvSpPr>
          <p:spPr>
            <a:xfrm>
              <a:off x="1790553" y="2892970"/>
              <a:ext cx="19171" cy="32771"/>
            </a:xfrm>
            <a:custGeom>
              <a:avLst/>
              <a:gdLst/>
              <a:ahLst/>
              <a:cxnLst/>
              <a:rect l="l" t="t" r="r" b="b"/>
              <a:pathLst>
                <a:path w="540" h="923" extrusionOk="0">
                  <a:moveTo>
                    <a:pt x="180" y="0"/>
                  </a:moveTo>
                  <a:cubicBezTo>
                    <a:pt x="115" y="0"/>
                    <a:pt x="53" y="19"/>
                    <a:pt x="0" y="49"/>
                  </a:cubicBezTo>
                  <a:cubicBezTo>
                    <a:pt x="28" y="65"/>
                    <a:pt x="53" y="85"/>
                    <a:pt x="75" y="107"/>
                  </a:cubicBezTo>
                  <a:cubicBezTo>
                    <a:pt x="141" y="173"/>
                    <a:pt x="180" y="263"/>
                    <a:pt x="180" y="361"/>
                  </a:cubicBezTo>
                  <a:lnTo>
                    <a:pt x="180" y="923"/>
                  </a:lnTo>
                  <a:lnTo>
                    <a:pt x="540" y="923"/>
                  </a:lnTo>
                  <a:lnTo>
                    <a:pt x="540" y="361"/>
                  </a:lnTo>
                  <a:cubicBezTo>
                    <a:pt x="540" y="263"/>
                    <a:pt x="502" y="173"/>
                    <a:pt x="436" y="107"/>
                  </a:cubicBezTo>
                  <a:cubicBezTo>
                    <a:pt x="370" y="40"/>
                    <a:pt x="279" y="0"/>
                    <a:pt x="180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3" name="Google Shape;1586;p41">
            <a:extLst>
              <a:ext uri="{FF2B5EF4-FFF2-40B4-BE49-F238E27FC236}">
                <a16:creationId xmlns:a16="http://schemas.microsoft.com/office/drawing/2014/main" id="{FFF11FFE-4BCA-44C2-9209-7F29C3B8EF43}"/>
              </a:ext>
            </a:extLst>
          </p:cNvPr>
          <p:cNvSpPr/>
          <p:nvPr/>
        </p:nvSpPr>
        <p:spPr>
          <a:xfrm>
            <a:off x="744064" y="2133017"/>
            <a:ext cx="2802690" cy="1497844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10232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3" name="Google Shape;1273;p34"/>
          <p:cNvGrpSpPr/>
          <p:nvPr/>
        </p:nvGrpSpPr>
        <p:grpSpPr>
          <a:xfrm>
            <a:off x="4682468" y="3174753"/>
            <a:ext cx="2336400" cy="1044285"/>
            <a:chOff x="3403800" y="2937200"/>
            <a:chExt cx="2336400" cy="1075336"/>
          </a:xfrm>
        </p:grpSpPr>
        <p:sp>
          <p:nvSpPr>
            <p:cNvPr id="1274" name="Google Shape;1274;p34"/>
            <p:cNvSpPr/>
            <p:nvPr/>
          </p:nvSpPr>
          <p:spPr>
            <a:xfrm>
              <a:off x="3403800" y="2937200"/>
              <a:ext cx="2336400" cy="1075336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34"/>
            <p:cNvSpPr/>
            <p:nvPr/>
          </p:nvSpPr>
          <p:spPr>
            <a:xfrm>
              <a:off x="3403800" y="2937200"/>
              <a:ext cx="23364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34"/>
            <p:cNvSpPr/>
            <p:nvPr/>
          </p:nvSpPr>
          <p:spPr>
            <a:xfrm>
              <a:off x="3518225" y="29961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34"/>
            <p:cNvSpPr/>
            <p:nvPr/>
          </p:nvSpPr>
          <p:spPr>
            <a:xfrm>
              <a:off x="3701675" y="29961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34"/>
            <p:cNvSpPr/>
            <p:nvPr/>
          </p:nvSpPr>
          <p:spPr>
            <a:xfrm>
              <a:off x="3885125" y="29961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5" name="Google Shape;1285;p34"/>
          <p:cNvGrpSpPr/>
          <p:nvPr/>
        </p:nvGrpSpPr>
        <p:grpSpPr>
          <a:xfrm>
            <a:off x="6087600" y="1500301"/>
            <a:ext cx="2336400" cy="1205723"/>
            <a:chOff x="6087600" y="1123025"/>
            <a:chExt cx="2336400" cy="1205723"/>
          </a:xfrm>
        </p:grpSpPr>
        <p:sp>
          <p:nvSpPr>
            <p:cNvPr id="1286" name="Google Shape;1286;p34"/>
            <p:cNvSpPr/>
            <p:nvPr/>
          </p:nvSpPr>
          <p:spPr>
            <a:xfrm>
              <a:off x="6087600" y="1123025"/>
              <a:ext cx="2336400" cy="1205723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34"/>
            <p:cNvSpPr/>
            <p:nvPr/>
          </p:nvSpPr>
          <p:spPr>
            <a:xfrm>
              <a:off x="6087600" y="1123025"/>
              <a:ext cx="23364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34"/>
            <p:cNvSpPr/>
            <p:nvPr/>
          </p:nvSpPr>
          <p:spPr>
            <a:xfrm>
              <a:off x="620202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34"/>
            <p:cNvSpPr/>
            <p:nvPr/>
          </p:nvSpPr>
          <p:spPr>
            <a:xfrm>
              <a:off x="638547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34"/>
            <p:cNvSpPr/>
            <p:nvPr/>
          </p:nvSpPr>
          <p:spPr>
            <a:xfrm>
              <a:off x="656892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1" name="Google Shape;1291;p34"/>
          <p:cNvGrpSpPr/>
          <p:nvPr/>
        </p:nvGrpSpPr>
        <p:grpSpPr>
          <a:xfrm>
            <a:off x="1998668" y="3174754"/>
            <a:ext cx="2336400" cy="1044285"/>
            <a:chOff x="720000" y="3013400"/>
            <a:chExt cx="2336400" cy="1044285"/>
          </a:xfrm>
        </p:grpSpPr>
        <p:sp>
          <p:nvSpPr>
            <p:cNvPr id="1292" name="Google Shape;1292;p34"/>
            <p:cNvSpPr/>
            <p:nvPr/>
          </p:nvSpPr>
          <p:spPr>
            <a:xfrm>
              <a:off x="720000" y="3013400"/>
              <a:ext cx="2336400" cy="1044285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34"/>
            <p:cNvSpPr/>
            <p:nvPr/>
          </p:nvSpPr>
          <p:spPr>
            <a:xfrm>
              <a:off x="720000" y="3013400"/>
              <a:ext cx="23364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34"/>
            <p:cNvSpPr/>
            <p:nvPr/>
          </p:nvSpPr>
          <p:spPr>
            <a:xfrm>
              <a:off x="834425" y="30723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34"/>
            <p:cNvSpPr/>
            <p:nvPr/>
          </p:nvSpPr>
          <p:spPr>
            <a:xfrm>
              <a:off x="1017875" y="30723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34"/>
            <p:cNvSpPr/>
            <p:nvPr/>
          </p:nvSpPr>
          <p:spPr>
            <a:xfrm>
              <a:off x="1201325" y="30723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7" name="Google Shape;1297;p34"/>
          <p:cNvGrpSpPr/>
          <p:nvPr/>
        </p:nvGrpSpPr>
        <p:grpSpPr>
          <a:xfrm>
            <a:off x="720000" y="1500301"/>
            <a:ext cx="2336400" cy="1205722"/>
            <a:chOff x="720000" y="1123025"/>
            <a:chExt cx="2336400" cy="1259285"/>
          </a:xfrm>
        </p:grpSpPr>
        <p:sp>
          <p:nvSpPr>
            <p:cNvPr id="1298" name="Google Shape;1298;p34"/>
            <p:cNvSpPr/>
            <p:nvPr/>
          </p:nvSpPr>
          <p:spPr>
            <a:xfrm>
              <a:off x="720000" y="1340800"/>
              <a:ext cx="2336400" cy="104151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34"/>
            <p:cNvSpPr/>
            <p:nvPr/>
          </p:nvSpPr>
          <p:spPr>
            <a:xfrm>
              <a:off x="720000" y="1123025"/>
              <a:ext cx="23364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34"/>
            <p:cNvSpPr/>
            <p:nvPr/>
          </p:nvSpPr>
          <p:spPr>
            <a:xfrm>
              <a:off x="83442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34"/>
            <p:cNvSpPr/>
            <p:nvPr/>
          </p:nvSpPr>
          <p:spPr>
            <a:xfrm>
              <a:off x="101787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34"/>
            <p:cNvSpPr/>
            <p:nvPr/>
          </p:nvSpPr>
          <p:spPr>
            <a:xfrm>
              <a:off x="120132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3" name="Google Shape;1303;p34"/>
          <p:cNvGrpSpPr/>
          <p:nvPr/>
        </p:nvGrpSpPr>
        <p:grpSpPr>
          <a:xfrm>
            <a:off x="3403800" y="1500300"/>
            <a:ext cx="2352288" cy="1205723"/>
            <a:chOff x="3403800" y="1112666"/>
            <a:chExt cx="2352288" cy="1132634"/>
          </a:xfrm>
        </p:grpSpPr>
        <p:sp>
          <p:nvSpPr>
            <p:cNvPr id="1304" name="Google Shape;1304;p34"/>
            <p:cNvSpPr/>
            <p:nvPr/>
          </p:nvSpPr>
          <p:spPr>
            <a:xfrm>
              <a:off x="3419688" y="1361697"/>
              <a:ext cx="2336400" cy="883603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34"/>
            <p:cNvSpPr/>
            <p:nvPr/>
          </p:nvSpPr>
          <p:spPr>
            <a:xfrm>
              <a:off x="3403800" y="1112666"/>
              <a:ext cx="23364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34"/>
            <p:cNvSpPr/>
            <p:nvPr/>
          </p:nvSpPr>
          <p:spPr>
            <a:xfrm>
              <a:off x="351822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34"/>
            <p:cNvSpPr/>
            <p:nvPr/>
          </p:nvSpPr>
          <p:spPr>
            <a:xfrm>
              <a:off x="370167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34"/>
            <p:cNvSpPr/>
            <p:nvPr/>
          </p:nvSpPr>
          <p:spPr>
            <a:xfrm>
              <a:off x="388512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9" name="Google Shape;1309;p34"/>
          <p:cNvSpPr txBox="1">
            <a:spLocks noGrp="1"/>
          </p:cNvSpPr>
          <p:nvPr>
            <p:ph type="title"/>
          </p:nvPr>
        </p:nvSpPr>
        <p:spPr>
          <a:xfrm>
            <a:off x="720000" y="1718175"/>
            <a:ext cx="2336400" cy="98784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dirty="0"/>
              <a:t> Разбить карту на части</a:t>
            </a:r>
          </a:p>
        </p:txBody>
      </p:sp>
      <p:sp>
        <p:nvSpPr>
          <p:cNvPr id="1311" name="Google Shape;1311;p34"/>
          <p:cNvSpPr txBox="1">
            <a:spLocks noGrp="1"/>
          </p:cNvSpPr>
          <p:nvPr>
            <p:ph type="title" idx="3"/>
          </p:nvPr>
        </p:nvSpPr>
        <p:spPr>
          <a:xfrm>
            <a:off x="3403800" y="1708539"/>
            <a:ext cx="2336400" cy="99748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dirty="0"/>
              <a:t>Найти элемент с наибольшей энтропией</a:t>
            </a:r>
          </a:p>
        </p:txBody>
      </p:sp>
      <p:sp>
        <p:nvSpPr>
          <p:cNvPr id="1313" name="Google Shape;1313;p34"/>
          <p:cNvSpPr txBox="1">
            <a:spLocks noGrp="1"/>
          </p:cNvSpPr>
          <p:nvPr>
            <p:ph type="title" idx="6"/>
          </p:nvPr>
        </p:nvSpPr>
        <p:spPr>
          <a:xfrm>
            <a:off x="6087600" y="1718176"/>
            <a:ext cx="2336400" cy="98784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dirty="0"/>
              <a:t>Выполнить коллапс для найденной части (определить ее состояние)</a:t>
            </a:r>
          </a:p>
        </p:txBody>
      </p:sp>
      <p:sp>
        <p:nvSpPr>
          <p:cNvPr id="1315" name="Google Shape;1315;p34"/>
          <p:cNvSpPr txBox="1">
            <a:spLocks noGrp="1"/>
          </p:cNvSpPr>
          <p:nvPr>
            <p:ph type="title" idx="9"/>
          </p:nvPr>
        </p:nvSpPr>
        <p:spPr>
          <a:xfrm>
            <a:off x="1998668" y="3392629"/>
            <a:ext cx="2336400" cy="8264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dirty="0"/>
              <a:t>Обновить состояния соседей</a:t>
            </a:r>
          </a:p>
        </p:txBody>
      </p:sp>
      <p:sp>
        <p:nvSpPr>
          <p:cNvPr id="1317" name="Google Shape;1317;p34"/>
          <p:cNvSpPr txBox="1">
            <a:spLocks noGrp="1"/>
          </p:cNvSpPr>
          <p:nvPr>
            <p:ph type="title" idx="15"/>
          </p:nvPr>
        </p:nvSpPr>
        <p:spPr>
          <a:xfrm>
            <a:off x="4682468" y="3392628"/>
            <a:ext cx="2336400" cy="82640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dirty="0"/>
              <a:t>Выполнять шаги 2-4 пока есть частицы в </a:t>
            </a:r>
            <a:r>
              <a:rPr lang="ru-RU" dirty="0" err="1"/>
              <a:t>суперпозиии</a:t>
            </a:r>
            <a:endParaRPr lang="ru-RU" dirty="0"/>
          </a:p>
        </p:txBody>
      </p:sp>
      <p:sp>
        <p:nvSpPr>
          <p:cNvPr id="1321" name="Google Shape;1321;p34"/>
          <p:cNvSpPr txBox="1">
            <a:spLocks noGrp="1"/>
          </p:cNvSpPr>
          <p:nvPr>
            <p:ph type="title" idx="2"/>
          </p:nvPr>
        </p:nvSpPr>
        <p:spPr>
          <a:xfrm>
            <a:off x="1781100" y="1500301"/>
            <a:ext cx="1275300" cy="2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322" name="Google Shape;1322;p34"/>
          <p:cNvSpPr txBox="1">
            <a:spLocks noGrp="1"/>
          </p:cNvSpPr>
          <p:nvPr>
            <p:ph type="title" idx="4"/>
          </p:nvPr>
        </p:nvSpPr>
        <p:spPr>
          <a:xfrm>
            <a:off x="4464900" y="1500301"/>
            <a:ext cx="1275300" cy="2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323" name="Google Shape;1323;p34"/>
          <p:cNvSpPr txBox="1">
            <a:spLocks noGrp="1"/>
          </p:cNvSpPr>
          <p:nvPr>
            <p:ph type="title" idx="7"/>
          </p:nvPr>
        </p:nvSpPr>
        <p:spPr>
          <a:xfrm>
            <a:off x="7148700" y="1500301"/>
            <a:ext cx="1275300" cy="2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324" name="Google Shape;1324;p34"/>
          <p:cNvSpPr txBox="1">
            <a:spLocks noGrp="1"/>
          </p:cNvSpPr>
          <p:nvPr>
            <p:ph type="title" idx="13"/>
          </p:nvPr>
        </p:nvSpPr>
        <p:spPr>
          <a:xfrm>
            <a:off x="3059768" y="3174754"/>
            <a:ext cx="1275300" cy="2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325" name="Google Shape;1325;p34"/>
          <p:cNvSpPr txBox="1">
            <a:spLocks noGrp="1"/>
          </p:cNvSpPr>
          <p:nvPr>
            <p:ph type="title" idx="16"/>
          </p:nvPr>
        </p:nvSpPr>
        <p:spPr>
          <a:xfrm>
            <a:off x="5743568" y="3174429"/>
            <a:ext cx="1275300" cy="2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62" name="Google Shape;1267;p33">
            <a:extLst>
              <a:ext uri="{FF2B5EF4-FFF2-40B4-BE49-F238E27FC236}">
                <a16:creationId xmlns:a16="http://schemas.microsoft.com/office/drawing/2014/main" id="{CEAFBFFD-CDFF-47D4-AAF3-1AFB04565ECB}"/>
              </a:ext>
            </a:extLst>
          </p:cNvPr>
          <p:cNvSpPr txBox="1">
            <a:spLocks/>
          </p:cNvSpPr>
          <p:nvPr/>
        </p:nvSpPr>
        <p:spPr>
          <a:xfrm>
            <a:off x="720000" y="543979"/>
            <a:ext cx="7704000" cy="5643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Zen Dots"/>
              <a:buNone/>
              <a:defRPr sz="1600" b="0" i="0" u="none" strike="noStrike" cap="none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Zen Dots"/>
              <a:buNone/>
              <a:defRPr sz="24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Zen Dots"/>
              <a:buNone/>
              <a:defRPr sz="24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Zen Dots"/>
              <a:buNone/>
              <a:defRPr sz="24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Zen Dots"/>
              <a:buNone/>
              <a:defRPr sz="24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Zen Dots"/>
              <a:buNone/>
              <a:defRPr sz="24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Zen Dots"/>
              <a:buNone/>
              <a:defRPr sz="24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Zen Dots"/>
              <a:buNone/>
              <a:defRPr sz="24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Zen Dots"/>
              <a:buNone/>
              <a:defRPr sz="24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9pPr>
          </a:lstStyle>
          <a:p>
            <a:r>
              <a:rPr lang="ru-RU" sz="3600" dirty="0"/>
              <a:t>Алгоритм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765829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2" name="Google Shape;1922;p45"/>
          <p:cNvSpPr/>
          <p:nvPr/>
        </p:nvSpPr>
        <p:spPr>
          <a:xfrm>
            <a:off x="541892" y="1897951"/>
            <a:ext cx="2907600" cy="10521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23" name="Google Shape;1923;p45"/>
          <p:cNvGrpSpPr/>
          <p:nvPr/>
        </p:nvGrpSpPr>
        <p:grpSpPr>
          <a:xfrm>
            <a:off x="4526482" y="1641208"/>
            <a:ext cx="3963313" cy="2962292"/>
            <a:chOff x="5072850" y="1998050"/>
            <a:chExt cx="2813400" cy="2227800"/>
          </a:xfrm>
        </p:grpSpPr>
        <p:sp>
          <p:nvSpPr>
            <p:cNvPr id="1924" name="Google Shape;1924;p45"/>
            <p:cNvSpPr/>
            <p:nvPr/>
          </p:nvSpPr>
          <p:spPr>
            <a:xfrm>
              <a:off x="5072850" y="2216150"/>
              <a:ext cx="2813400" cy="2009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1925" name="Google Shape;1925;p45"/>
            <p:cNvSpPr/>
            <p:nvPr/>
          </p:nvSpPr>
          <p:spPr>
            <a:xfrm>
              <a:off x="5072850" y="1998050"/>
              <a:ext cx="2813400" cy="218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</p:grpSp>
      <p:sp>
        <p:nvSpPr>
          <p:cNvPr id="1926" name="Google Shape;1926;p4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ru-RU" altLang="ru-RU" sz="3600" dirty="0">
                <a:solidFill>
                  <a:schemeClr val="tx2"/>
                </a:solidFill>
              </a:rPr>
              <a:t>Порядок</a:t>
            </a:r>
            <a:r>
              <a:rPr lang="ru-RU" altLang="ru-RU" sz="3600" dirty="0"/>
              <a:t> заполнения карты</a:t>
            </a:r>
          </a:p>
        </p:txBody>
      </p:sp>
      <p:sp>
        <p:nvSpPr>
          <p:cNvPr id="1927" name="Google Shape;1927;p45"/>
          <p:cNvSpPr txBox="1">
            <a:spLocks noGrp="1"/>
          </p:cNvSpPr>
          <p:nvPr>
            <p:ph type="subTitle" idx="1"/>
          </p:nvPr>
        </p:nvSpPr>
        <p:spPr>
          <a:xfrm>
            <a:off x="535259" y="1897954"/>
            <a:ext cx="2907599" cy="10520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ru-RU" altLang="ru-RU" sz="1800" dirty="0"/>
              <a:t>Биомы распределяются </a:t>
            </a:r>
            <a:r>
              <a:rPr lang="ru-RU" altLang="ru-RU" sz="1800" dirty="0">
                <a:solidFill>
                  <a:schemeClr val="bg2">
                    <a:lumMod val="90000"/>
                  </a:schemeClr>
                </a:solidFill>
              </a:rPr>
              <a:t>случайным</a:t>
            </a:r>
            <a:r>
              <a:rPr lang="ru-RU" altLang="ru-RU" sz="1800" dirty="0"/>
              <a:t> образом</a:t>
            </a:r>
          </a:p>
        </p:txBody>
      </p:sp>
      <p:grpSp>
        <p:nvGrpSpPr>
          <p:cNvPr id="1929" name="Google Shape;1929;p45"/>
          <p:cNvGrpSpPr/>
          <p:nvPr/>
        </p:nvGrpSpPr>
        <p:grpSpPr>
          <a:xfrm>
            <a:off x="4694695" y="1476883"/>
            <a:ext cx="3963313" cy="290007"/>
            <a:chOff x="1290775" y="1427525"/>
            <a:chExt cx="2813400" cy="218100"/>
          </a:xfrm>
        </p:grpSpPr>
        <p:sp>
          <p:nvSpPr>
            <p:cNvPr id="1930" name="Google Shape;1930;p45"/>
            <p:cNvSpPr/>
            <p:nvPr/>
          </p:nvSpPr>
          <p:spPr>
            <a:xfrm>
              <a:off x="1290775" y="1427525"/>
              <a:ext cx="2813400" cy="218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1931" name="Google Shape;1931;p45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1932" name="Google Shape;1932;p45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1933" name="Google Shape;1933;p45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</p:grpSp>
      <p:sp>
        <p:nvSpPr>
          <p:cNvPr id="1934" name="Google Shape;1934;p45"/>
          <p:cNvSpPr/>
          <p:nvPr/>
        </p:nvSpPr>
        <p:spPr>
          <a:xfrm>
            <a:off x="535259" y="1679848"/>
            <a:ext cx="2907600" cy="218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" name="Picture 3">
            <a:extLst>
              <a:ext uri="{FF2B5EF4-FFF2-40B4-BE49-F238E27FC236}">
                <a16:creationId xmlns:a16="http://schemas.microsoft.com/office/drawing/2014/main" id="{665490D3-0371-40C8-BC4F-9B83C5CEFC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3" b="1"/>
          <a:stretch/>
        </p:blipFill>
        <p:spPr bwMode="auto">
          <a:xfrm>
            <a:off x="4694695" y="1761580"/>
            <a:ext cx="3963313" cy="2666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6773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6" name="Google Shape;1356;p3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altLang="ru-RU" sz="4000" dirty="0">
                <a:solidFill>
                  <a:schemeClr val="tx2"/>
                </a:solidFill>
              </a:rPr>
              <a:t>Примеры</a:t>
            </a:r>
            <a:r>
              <a:rPr lang="ru-RU" altLang="ru-RU" sz="4000" dirty="0"/>
              <a:t> карт</a:t>
            </a:r>
            <a:endParaRPr sz="4000" dirty="0"/>
          </a:p>
        </p:txBody>
      </p:sp>
      <p:pic>
        <p:nvPicPr>
          <p:cNvPr id="82" name="Picture 3">
            <a:extLst>
              <a:ext uri="{FF2B5EF4-FFF2-40B4-BE49-F238E27FC236}">
                <a16:creationId xmlns:a16="http://schemas.microsoft.com/office/drawing/2014/main" id="{AEF09BC4-277B-4254-B9AF-14EDBABBBE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140" b="47260"/>
          <a:stretch/>
        </p:blipFill>
        <p:spPr bwMode="auto">
          <a:xfrm>
            <a:off x="720000" y="1195736"/>
            <a:ext cx="2066671" cy="202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" name="Picture 3">
            <a:extLst>
              <a:ext uri="{FF2B5EF4-FFF2-40B4-BE49-F238E27FC236}">
                <a16:creationId xmlns:a16="http://schemas.microsoft.com/office/drawing/2014/main" id="{CBEF3EED-8584-4EAD-93A4-1038E6A9CC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61" r="34279" b="47260"/>
          <a:stretch/>
        </p:blipFill>
        <p:spPr bwMode="auto">
          <a:xfrm>
            <a:off x="3568400" y="1954019"/>
            <a:ext cx="2066672" cy="202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" name="Picture 3">
            <a:extLst>
              <a:ext uri="{FF2B5EF4-FFF2-40B4-BE49-F238E27FC236}">
                <a16:creationId xmlns:a16="http://schemas.microsoft.com/office/drawing/2014/main" id="{2D3D4425-CE54-4108-9FF9-28825683D1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40" r="945" b="47260"/>
          <a:stretch/>
        </p:blipFill>
        <p:spPr bwMode="auto">
          <a:xfrm>
            <a:off x="6416801" y="2734604"/>
            <a:ext cx="2007199" cy="202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5769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" name="Google Shape;1604;p4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altLang="ru-RU" sz="4000" dirty="0">
                <a:solidFill>
                  <a:schemeClr val="tx2"/>
                </a:solidFill>
              </a:rPr>
              <a:t>Примеры</a:t>
            </a:r>
            <a:r>
              <a:rPr lang="ru-RU" altLang="ru-RU" sz="4000" dirty="0"/>
              <a:t> карт</a:t>
            </a:r>
            <a:endParaRPr sz="4000" dirty="0"/>
          </a:p>
        </p:txBody>
      </p:sp>
      <p:pic>
        <p:nvPicPr>
          <p:cNvPr id="142" name="Picture 3">
            <a:extLst>
              <a:ext uri="{FF2B5EF4-FFF2-40B4-BE49-F238E27FC236}">
                <a16:creationId xmlns:a16="http://schemas.microsoft.com/office/drawing/2014/main" id="{1DBA8654-18C9-4D75-871F-7B408958BC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100" r="72745" b="1604"/>
          <a:stretch/>
        </p:blipFill>
        <p:spPr bwMode="auto">
          <a:xfrm>
            <a:off x="488720" y="2832410"/>
            <a:ext cx="1852196" cy="1836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" name="Picture 3">
            <a:extLst>
              <a:ext uri="{FF2B5EF4-FFF2-40B4-BE49-F238E27FC236}">
                <a16:creationId xmlns:a16="http://schemas.microsoft.com/office/drawing/2014/main" id="{343B9B41-3267-45F0-85FC-026B097B38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17" t="53758" r="49259" b="10293"/>
          <a:stretch/>
        </p:blipFill>
        <p:spPr bwMode="auto">
          <a:xfrm>
            <a:off x="2547080" y="1263802"/>
            <a:ext cx="1903480" cy="1912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4" name="Picture 3">
            <a:extLst>
              <a:ext uri="{FF2B5EF4-FFF2-40B4-BE49-F238E27FC236}">
                <a16:creationId xmlns:a16="http://schemas.microsoft.com/office/drawing/2014/main" id="{0976CC6C-0AC4-41B6-8469-3E9A579BD1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23" t="54952" r="25253" b="9951"/>
          <a:stretch/>
        </p:blipFill>
        <p:spPr bwMode="auto">
          <a:xfrm>
            <a:off x="4656724" y="2832410"/>
            <a:ext cx="1851159" cy="1815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5" name="Picture 3">
            <a:extLst>
              <a:ext uri="{FF2B5EF4-FFF2-40B4-BE49-F238E27FC236}">
                <a16:creationId xmlns:a16="http://schemas.microsoft.com/office/drawing/2014/main" id="{494F47B4-99C9-40BE-9BDC-42BE3D80D4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345" t="55122" r="1039" b="9611"/>
          <a:stretch/>
        </p:blipFill>
        <p:spPr bwMode="auto">
          <a:xfrm>
            <a:off x="6714047" y="1263802"/>
            <a:ext cx="1921786" cy="1912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3737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" name="Google Shape;1425;p38"/>
          <p:cNvSpPr txBox="1">
            <a:spLocks noGrp="1"/>
          </p:cNvSpPr>
          <p:nvPr>
            <p:ph type="title"/>
          </p:nvPr>
        </p:nvSpPr>
        <p:spPr>
          <a:xfrm>
            <a:off x="720000" y="936725"/>
            <a:ext cx="4692059" cy="15016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altLang="ru-RU" sz="6000" dirty="0">
                <a:solidFill>
                  <a:schemeClr val="tx1"/>
                </a:solidFill>
              </a:rPr>
              <a:t>Спасибо за </a:t>
            </a:r>
            <a:r>
              <a:rPr lang="ru-RU" altLang="ru-RU" sz="6000" dirty="0"/>
              <a:t>внимание</a:t>
            </a:r>
            <a:endParaRPr lang="en-US" sz="60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4358934"/>
      </p:ext>
    </p:extLst>
  </p:cSld>
  <p:clrMapOvr>
    <a:masterClrMapping/>
  </p:clrMapOvr>
</p:sld>
</file>

<file path=ppt/theme/theme1.xml><?xml version="1.0" encoding="utf-8"?>
<a:theme xmlns:a="http://schemas.openxmlformats.org/drawingml/2006/main" name=" Computer Science Degree for College by Slidesgo">
  <a:themeElements>
    <a:clrScheme name="Simple Light">
      <a:dk1>
        <a:srgbClr val="000000"/>
      </a:dk1>
      <a:lt1>
        <a:srgbClr val="FFFFFF"/>
      </a:lt1>
      <a:dk2>
        <a:srgbClr val="ECE5B4"/>
      </a:dk2>
      <a:lt2>
        <a:srgbClr val="F673A9"/>
      </a:lt2>
      <a:accent1>
        <a:srgbClr val="D899B3"/>
      </a:accent1>
      <a:accent2>
        <a:srgbClr val="9A4496"/>
      </a:accent2>
      <a:accent3>
        <a:srgbClr val="7EC8D4"/>
      </a:accent3>
      <a:accent4>
        <a:srgbClr val="6AA4D6"/>
      </a:accent4>
      <a:accent5>
        <a:srgbClr val="06467E"/>
      </a:accent5>
      <a:accent6>
        <a:srgbClr val="2F2B19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170</Words>
  <Application>Microsoft Office PowerPoint</Application>
  <PresentationFormat>Экран (16:9)</PresentationFormat>
  <Paragraphs>26</Paragraphs>
  <Slides>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Anaheim</vt:lpstr>
      <vt:lpstr>Zen Dots</vt:lpstr>
      <vt:lpstr> Computer Science Degree for College by Slidesgo</vt:lpstr>
      <vt:lpstr> Генерация карт с использованием WFC</vt:lpstr>
      <vt:lpstr>Что такое WFC</vt:lpstr>
      <vt:lpstr>Основные моменты</vt:lpstr>
      <vt:lpstr> Разбить карту на части</vt:lpstr>
      <vt:lpstr>Порядок заполнения карты</vt:lpstr>
      <vt:lpstr>Примеры карт</vt:lpstr>
      <vt:lpstr>Примеры карт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Генерация карт с использованием WFC</dc:title>
  <dc:creator>Владимир Иванов</dc:creator>
  <cp:lastModifiedBy>Владимир Иванов</cp:lastModifiedBy>
  <cp:revision>9</cp:revision>
  <dcterms:modified xsi:type="dcterms:W3CDTF">2025-03-21T16:04:36Z</dcterms:modified>
</cp:coreProperties>
</file>