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EAD5E-2AC7-4D46-AD6D-1B02A56BB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A06F9-B60E-42D4-A90E-98FC58FD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1E8FE-3A90-47BC-9EF9-BD29B4DF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72F42-D504-4FD1-B7D7-778BA8D1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CEA1-EF7E-4A2F-B433-9275A5CB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5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8C10-AE35-44E6-8F4D-2589C89C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FC957-5394-4E0D-A338-6291D474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741CD-9C42-4975-A9D6-B5DB0C9B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6FB16-20EC-4B0D-B543-94F192E6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B49CB-4C47-4DC4-9ACC-4A460A3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B50194-7442-4424-AF80-4268CC91A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F3AD4-AC1E-4BCC-B570-BB7D1143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C5308-96B3-4E83-AE51-0E97020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4FDE9-C7CE-440D-9BE7-DBBA7E7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82803-8FCA-41A6-A97A-463BEA01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7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A2A95-6F9A-4AB5-B83A-FCCFA932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98609-F665-48EE-9651-56C93E4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DFC8-61BD-441A-9A1F-287D0916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F512E-9217-41B6-A580-8714E55E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79B4D-5FDC-42C7-BB34-F9C4FB1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3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A4CC2-9411-4951-AFDE-98B2FD5B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AAB3D-0948-44CA-B4BC-3284548C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FE183-7D7F-443B-AC91-D0D713FC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06ADD-301B-4D47-92C4-F31DE1E4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305B29-42D6-42A0-904F-B348A73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32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0B132-E34A-4D2D-BEEE-C08587F8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94AAB-65D4-4636-9985-8CF6710F2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93635-A65B-4A85-B425-3A930729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6A54DA-4D1E-40A4-A447-19D1D89F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93FD0-9A12-4BA5-AF3B-6CE78B09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709FD1-98DF-495E-9892-C9C66E09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4C45E-17E3-4A46-AFDB-48F72A88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B16FF-4833-41EF-B156-C6822DEA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46ED0-2E61-4862-9930-1E681DFB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C94DE4-DB2C-48C4-8898-D355C89B5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13D5A-81D1-4AAA-884B-B32FA752E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F6023-CB8C-4DC7-9EEE-25F95F1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C152EF-1C52-4882-9DE1-898FEE2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37D2E2-C1C7-4573-829E-462CE847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92C4-9C44-4013-A6AE-963D1D10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E04481-6B21-4BAB-A53D-AD5C2C86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9EA897-8E21-41E4-8A81-BDA86DB6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98EF1-AF7E-4A63-8FCB-974CB9FB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A9CDD-EC00-4629-B0AA-1B04D7CF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280B37-8956-47AA-882A-C5D41DE4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8FCD1-ABA3-4B2E-A8FE-3FF6E55A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EA030-79D3-4360-8A96-7A2B9C0D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02962-C4C0-423F-880F-2EE6CE5A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CE817-F4EA-4D1C-867F-02EBD119D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4CAA8F-2CA4-439D-B7DA-3920989C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79BFA-FB0F-464F-9F91-5D839095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92086-D181-41EA-AEB0-F915F8CD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690F7-F057-4C29-B0A2-7D8C6A4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1A6D9B-B9ED-4A00-8DB2-409A38856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E41D2E-56D9-41C9-B077-38FDF8B2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0CCAF-9541-49C7-9965-2CF1A5FA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4ED30-EED3-4C4A-ACE6-C07BED47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4C278-CCFB-418C-A231-61E3D332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6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7C9834-C3C0-4982-B4C5-65DEAA2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65C191-FCFB-48C4-AFAC-D2B6A248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FA129-B7EF-4143-AA7A-40C9504AE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B9D4-D234-4F86-9C22-A08ACF9CDD32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0E30D-557F-4BF1-A8EE-4BFB8AA81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17C24-80C2-41DF-9256-32A4969C0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DA0D-29C8-4020-8722-14E353BD8D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39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13F75A-66C7-4540-B033-3665EC8DBAFD}"/>
              </a:ext>
            </a:extLst>
          </p:cNvPr>
          <p:cNvSpPr/>
          <p:nvPr/>
        </p:nvSpPr>
        <p:spPr>
          <a:xfrm>
            <a:off x="1888620" y="2753435"/>
            <a:ext cx="14400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Menu </a:t>
            </a:r>
            <a:r>
              <a:rPr lang="de-DE" dirty="0" err="1"/>
              <a:t>scene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BC27F17-752A-4BBB-96D6-9AFC3AC62BF3}"/>
              </a:ext>
            </a:extLst>
          </p:cNvPr>
          <p:cNvSpPr/>
          <p:nvPr/>
        </p:nvSpPr>
        <p:spPr>
          <a:xfrm>
            <a:off x="5338970" y="1411328"/>
            <a:ext cx="144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Character Definition Scene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719F2B3-32F3-474F-8347-1B2B1375D8D9}"/>
              </a:ext>
            </a:extLst>
          </p:cNvPr>
          <p:cNvSpPr/>
          <p:nvPr/>
        </p:nvSpPr>
        <p:spPr>
          <a:xfrm>
            <a:off x="5338970" y="2721636"/>
            <a:ext cx="144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Ability </a:t>
            </a:r>
            <a:r>
              <a:rPr lang="de-DE" dirty="0" err="1"/>
              <a:t>Finalization</a:t>
            </a:r>
            <a:r>
              <a:rPr lang="de-DE" dirty="0"/>
              <a:t> Scene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693B67-2E0B-4464-9819-BD68499CA46D}"/>
              </a:ext>
            </a:extLst>
          </p:cNvPr>
          <p:cNvSpPr/>
          <p:nvPr/>
        </p:nvSpPr>
        <p:spPr>
          <a:xfrm>
            <a:off x="5338970" y="4031944"/>
            <a:ext cx="144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Summary Scene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66439631-7295-456F-8708-6BE020B925FD}"/>
              </a:ext>
            </a:extLst>
          </p:cNvPr>
          <p:cNvSpPr/>
          <p:nvPr/>
        </p:nvSpPr>
        <p:spPr>
          <a:xfrm>
            <a:off x="2526995" y="2144994"/>
            <a:ext cx="163251" cy="522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A8BF998B-A6D3-4988-8C49-04E4FE709685}"/>
              </a:ext>
            </a:extLst>
          </p:cNvPr>
          <p:cNvSpPr/>
          <p:nvPr/>
        </p:nvSpPr>
        <p:spPr>
          <a:xfrm>
            <a:off x="2526995" y="3754276"/>
            <a:ext cx="163251" cy="522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DEB787-E3CC-4807-A91B-A58C5F80CA4D}"/>
              </a:ext>
            </a:extLst>
          </p:cNvPr>
          <p:cNvSpPr/>
          <p:nvPr/>
        </p:nvSpPr>
        <p:spPr>
          <a:xfrm>
            <a:off x="2151420" y="4723069"/>
            <a:ext cx="914400" cy="39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7939F7F-BE8B-40D8-8BDE-ACD1B16D4BF9}"/>
              </a:ext>
            </a:extLst>
          </p:cNvPr>
          <p:cNvSpPr/>
          <p:nvPr/>
        </p:nvSpPr>
        <p:spPr>
          <a:xfrm>
            <a:off x="3445998" y="2922664"/>
            <a:ext cx="1656000" cy="1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F55BD36-410D-4116-B86F-0E1F72D34286}"/>
              </a:ext>
            </a:extLst>
          </p:cNvPr>
          <p:cNvSpPr/>
          <p:nvPr/>
        </p:nvSpPr>
        <p:spPr>
          <a:xfrm>
            <a:off x="5221483" y="1308177"/>
            <a:ext cx="1674974" cy="3750261"/>
          </a:xfrm>
          <a:prstGeom prst="roundRect">
            <a:avLst>
              <a:gd name="adj" fmla="val 10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C5D718-058D-46B1-A14F-C5ECB3B148E8}"/>
              </a:ext>
            </a:extLst>
          </p:cNvPr>
          <p:cNvSpPr/>
          <p:nvPr/>
        </p:nvSpPr>
        <p:spPr>
          <a:xfrm>
            <a:off x="5977345" y="2361682"/>
            <a:ext cx="163251" cy="32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410D86E3-3A95-429B-9412-F68D640A2B78}"/>
              </a:ext>
            </a:extLst>
          </p:cNvPr>
          <p:cNvSpPr/>
          <p:nvPr/>
        </p:nvSpPr>
        <p:spPr>
          <a:xfrm>
            <a:off x="5977345" y="3671990"/>
            <a:ext cx="163251" cy="324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B92836D9-4AFC-4919-BF41-270800125CB7}"/>
              </a:ext>
            </a:extLst>
          </p:cNvPr>
          <p:cNvSpPr/>
          <p:nvPr/>
        </p:nvSpPr>
        <p:spPr>
          <a:xfrm>
            <a:off x="3445998" y="3323746"/>
            <a:ext cx="1656000" cy="1620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CF535A-35B3-425F-9CF4-E90B7089866B}"/>
              </a:ext>
            </a:extLst>
          </p:cNvPr>
          <p:cNvSpPr txBox="1"/>
          <p:nvPr/>
        </p:nvSpPr>
        <p:spPr>
          <a:xfrm>
            <a:off x="1999319" y="170631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launch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CE7FB00-1DC2-49A0-B2DE-4A9D49951881}"/>
              </a:ext>
            </a:extLst>
          </p:cNvPr>
          <p:cNvSpPr txBox="1"/>
          <p:nvPr/>
        </p:nvSpPr>
        <p:spPr>
          <a:xfrm>
            <a:off x="2142113" y="4304478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5DCEFD-11BF-4EA4-AA5F-B3889F3A732F}"/>
              </a:ext>
            </a:extLst>
          </p:cNvPr>
          <p:cNvSpPr txBox="1"/>
          <p:nvPr/>
        </p:nvSpPr>
        <p:spPr>
          <a:xfrm>
            <a:off x="6140596" y="233187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next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FDEE67B-0078-4736-8B59-F495A30AB887}"/>
              </a:ext>
            </a:extLst>
          </p:cNvPr>
          <p:cNvSpPr txBox="1"/>
          <p:nvPr/>
        </p:nvSpPr>
        <p:spPr>
          <a:xfrm>
            <a:off x="6140596" y="364594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next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033F761-24B0-4591-BCFD-430D8CE3F1F0}"/>
              </a:ext>
            </a:extLst>
          </p:cNvPr>
          <p:cNvSpPr txBox="1"/>
          <p:nvPr/>
        </p:nvSpPr>
        <p:spPr>
          <a:xfrm>
            <a:off x="3418860" y="2570424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character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819789-761C-4F24-8518-A09490AA5C5B}"/>
              </a:ext>
            </a:extLst>
          </p:cNvPr>
          <p:cNvSpPr txBox="1"/>
          <p:nvPr/>
        </p:nvSpPr>
        <p:spPr>
          <a:xfrm>
            <a:off x="3541586" y="3485746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back to </a:t>
            </a:r>
            <a:r>
              <a:rPr lang="de-DE" dirty="0" err="1"/>
              <a:t>menu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55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MaibornWolff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Carsten Dick</dc:creator>
  <cp:lastModifiedBy>Carsten Dick</cp:lastModifiedBy>
  <cp:revision>1</cp:revision>
  <dcterms:created xsi:type="dcterms:W3CDTF">2022-04-22T22:22:55Z</dcterms:created>
  <dcterms:modified xsi:type="dcterms:W3CDTF">2022-04-22T23:08:52Z</dcterms:modified>
</cp:coreProperties>
</file>