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3FE465-0860-49A4-9FD5-EACD5338FD5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1B58EF3-CDDB-425B-88B4-E5DD689EB79B}">
      <dgm:prSet/>
      <dgm:spPr/>
      <dgm:t>
        <a:bodyPr/>
        <a:lstStyle/>
        <a:p>
          <a:r>
            <a:rPr lang="en-US"/>
            <a:t>Introduction </a:t>
          </a:r>
        </a:p>
      </dgm:t>
    </dgm:pt>
    <dgm:pt modelId="{04245D12-03D9-49B4-81F5-2E929C05809A}" type="parTrans" cxnId="{66158014-A65F-4CA9-BBC9-49A1FD6C7073}">
      <dgm:prSet/>
      <dgm:spPr/>
      <dgm:t>
        <a:bodyPr/>
        <a:lstStyle/>
        <a:p>
          <a:endParaRPr lang="en-US"/>
        </a:p>
      </dgm:t>
    </dgm:pt>
    <dgm:pt modelId="{A63BFA29-87A7-453D-98E2-F657ADB0CCFC}" type="sibTrans" cxnId="{66158014-A65F-4CA9-BBC9-49A1FD6C7073}">
      <dgm:prSet/>
      <dgm:spPr/>
      <dgm:t>
        <a:bodyPr/>
        <a:lstStyle/>
        <a:p>
          <a:endParaRPr lang="en-US"/>
        </a:p>
      </dgm:t>
    </dgm:pt>
    <dgm:pt modelId="{43CF008B-5FED-4B14-AB69-3CC624F9DC1A}">
      <dgm:prSet/>
      <dgm:spPr/>
      <dgm:t>
        <a:bodyPr/>
        <a:lstStyle/>
        <a:p>
          <a:r>
            <a:rPr lang="en-US" dirty="0"/>
            <a:t>Pre – Processing </a:t>
          </a:r>
        </a:p>
      </dgm:t>
    </dgm:pt>
    <dgm:pt modelId="{2F4F9247-3175-4C27-BB94-F6C332C7B4DC}" type="parTrans" cxnId="{7488F129-CEA9-4F4E-A2BD-33903A91D6F5}">
      <dgm:prSet/>
      <dgm:spPr/>
      <dgm:t>
        <a:bodyPr/>
        <a:lstStyle/>
        <a:p>
          <a:endParaRPr lang="en-US"/>
        </a:p>
      </dgm:t>
    </dgm:pt>
    <dgm:pt modelId="{A4431568-59D8-4935-9EA6-B28428D31B1A}" type="sibTrans" cxnId="{7488F129-CEA9-4F4E-A2BD-33903A91D6F5}">
      <dgm:prSet/>
      <dgm:spPr/>
      <dgm:t>
        <a:bodyPr/>
        <a:lstStyle/>
        <a:p>
          <a:endParaRPr lang="en-US"/>
        </a:p>
      </dgm:t>
    </dgm:pt>
    <dgm:pt modelId="{43DB8A8A-9184-4C6C-9870-127051888875}">
      <dgm:prSet/>
      <dgm:spPr/>
      <dgm:t>
        <a:bodyPr/>
        <a:lstStyle/>
        <a:p>
          <a:r>
            <a:rPr lang="en-US" dirty="0"/>
            <a:t>Data Mining Analysis </a:t>
          </a:r>
        </a:p>
      </dgm:t>
    </dgm:pt>
    <dgm:pt modelId="{E4054E6D-534B-4275-9DF5-28DBC2BF2EE7}" type="parTrans" cxnId="{80ED93B9-1611-4FE0-8105-1412B8C3E5A0}">
      <dgm:prSet/>
      <dgm:spPr/>
      <dgm:t>
        <a:bodyPr/>
        <a:lstStyle/>
        <a:p>
          <a:endParaRPr lang="en-US"/>
        </a:p>
      </dgm:t>
    </dgm:pt>
    <dgm:pt modelId="{AAFFE957-5C4C-47FE-BBF6-D678F85C86FC}" type="sibTrans" cxnId="{80ED93B9-1611-4FE0-8105-1412B8C3E5A0}">
      <dgm:prSet/>
      <dgm:spPr/>
      <dgm:t>
        <a:bodyPr/>
        <a:lstStyle/>
        <a:p>
          <a:endParaRPr lang="en-US"/>
        </a:p>
      </dgm:t>
    </dgm:pt>
    <dgm:pt modelId="{56436DC8-79A1-4C51-890A-23DCE0BAB0B1}">
      <dgm:prSet/>
      <dgm:spPr/>
      <dgm:t>
        <a:bodyPr/>
        <a:lstStyle/>
        <a:p>
          <a:r>
            <a:rPr lang="en-US"/>
            <a:t>Results </a:t>
          </a:r>
        </a:p>
      </dgm:t>
    </dgm:pt>
    <dgm:pt modelId="{41B94EA7-56A6-4C4A-944C-8A9C11A8B7B8}" type="parTrans" cxnId="{D3C8D3A0-DC25-46DA-9B9D-0441A817BC6B}">
      <dgm:prSet/>
      <dgm:spPr/>
      <dgm:t>
        <a:bodyPr/>
        <a:lstStyle/>
        <a:p>
          <a:endParaRPr lang="en-US"/>
        </a:p>
      </dgm:t>
    </dgm:pt>
    <dgm:pt modelId="{BDD2FE87-0BA3-4931-B4FB-5C24D148F9A9}" type="sibTrans" cxnId="{D3C8D3A0-DC25-46DA-9B9D-0441A817BC6B}">
      <dgm:prSet/>
      <dgm:spPr/>
      <dgm:t>
        <a:bodyPr/>
        <a:lstStyle/>
        <a:p>
          <a:endParaRPr lang="en-US"/>
        </a:p>
      </dgm:t>
    </dgm:pt>
    <dgm:pt modelId="{E4A0DAB5-CF55-4023-817E-19C6D9AD2810}">
      <dgm:prSet/>
      <dgm:spPr/>
      <dgm:t>
        <a:bodyPr/>
        <a:lstStyle/>
        <a:p>
          <a:r>
            <a:rPr lang="en-US"/>
            <a:t>Conclusion </a:t>
          </a:r>
        </a:p>
      </dgm:t>
    </dgm:pt>
    <dgm:pt modelId="{2BD9803B-15B3-47DD-822C-BA7CCA02309F}" type="parTrans" cxnId="{DCCC3CC0-9D27-4FF7-9F3B-96137E2E17F3}">
      <dgm:prSet/>
      <dgm:spPr/>
      <dgm:t>
        <a:bodyPr/>
        <a:lstStyle/>
        <a:p>
          <a:endParaRPr lang="en-US"/>
        </a:p>
      </dgm:t>
    </dgm:pt>
    <dgm:pt modelId="{D165DBFD-189B-4017-B8F7-6C3EEDE1F2EB}" type="sibTrans" cxnId="{DCCC3CC0-9D27-4FF7-9F3B-96137E2E17F3}">
      <dgm:prSet/>
      <dgm:spPr/>
      <dgm:t>
        <a:bodyPr/>
        <a:lstStyle/>
        <a:p>
          <a:endParaRPr lang="en-US"/>
        </a:p>
      </dgm:t>
    </dgm:pt>
    <dgm:pt modelId="{84E7283C-1193-5C4D-A82D-B7C31D281709}">
      <dgm:prSet/>
      <dgm:spPr/>
      <dgm:t>
        <a:bodyPr/>
        <a:lstStyle/>
        <a:p>
          <a:r>
            <a:rPr lang="en-US" dirty="0"/>
            <a:t>Data Description </a:t>
          </a:r>
        </a:p>
      </dgm:t>
    </dgm:pt>
    <dgm:pt modelId="{66F8EFC0-9CAC-A343-9990-598BD56EF483}" type="parTrans" cxnId="{46A2171E-0B7F-AF40-9C51-60B150C2561A}">
      <dgm:prSet/>
      <dgm:spPr/>
      <dgm:t>
        <a:bodyPr/>
        <a:lstStyle/>
        <a:p>
          <a:endParaRPr lang="en-US"/>
        </a:p>
      </dgm:t>
    </dgm:pt>
    <dgm:pt modelId="{598C3239-0596-504F-A7B9-A6B22C7C4DF4}" type="sibTrans" cxnId="{46A2171E-0B7F-AF40-9C51-60B150C2561A}">
      <dgm:prSet/>
      <dgm:spPr/>
      <dgm:t>
        <a:bodyPr/>
        <a:lstStyle/>
        <a:p>
          <a:endParaRPr lang="en-US"/>
        </a:p>
      </dgm:t>
    </dgm:pt>
    <dgm:pt modelId="{C9A20BCC-17DD-4846-B911-B5086C044E37}" type="pres">
      <dgm:prSet presAssocID="{6F3FE465-0860-49A4-9FD5-EACD5338FD56}" presName="vert0" presStyleCnt="0">
        <dgm:presLayoutVars>
          <dgm:dir/>
          <dgm:animOne val="branch"/>
          <dgm:animLvl val="lvl"/>
        </dgm:presLayoutVars>
      </dgm:prSet>
      <dgm:spPr/>
    </dgm:pt>
    <dgm:pt modelId="{50721C1A-9A72-E04B-8295-2427AF978E05}" type="pres">
      <dgm:prSet presAssocID="{E1B58EF3-CDDB-425B-88B4-E5DD689EB79B}" presName="thickLine" presStyleLbl="alignNode1" presStyleIdx="0" presStyleCnt="6"/>
      <dgm:spPr/>
    </dgm:pt>
    <dgm:pt modelId="{438A30B0-A6FD-4246-BA4A-230B6104E855}" type="pres">
      <dgm:prSet presAssocID="{E1B58EF3-CDDB-425B-88B4-E5DD689EB79B}" presName="horz1" presStyleCnt="0"/>
      <dgm:spPr/>
    </dgm:pt>
    <dgm:pt modelId="{627C4542-CD42-6C4B-9D13-E94C6AB5AD40}" type="pres">
      <dgm:prSet presAssocID="{E1B58EF3-CDDB-425B-88B4-E5DD689EB79B}" presName="tx1" presStyleLbl="revTx" presStyleIdx="0" presStyleCnt="6"/>
      <dgm:spPr/>
    </dgm:pt>
    <dgm:pt modelId="{5DDA238D-C60F-0544-8659-56CDB13F8089}" type="pres">
      <dgm:prSet presAssocID="{E1B58EF3-CDDB-425B-88B4-E5DD689EB79B}" presName="vert1" presStyleCnt="0"/>
      <dgm:spPr/>
    </dgm:pt>
    <dgm:pt modelId="{E688E53A-B970-1E4C-8629-EAD742EBE6D1}" type="pres">
      <dgm:prSet presAssocID="{84E7283C-1193-5C4D-A82D-B7C31D281709}" presName="thickLine" presStyleLbl="alignNode1" presStyleIdx="1" presStyleCnt="6"/>
      <dgm:spPr/>
    </dgm:pt>
    <dgm:pt modelId="{726EEC1E-5DC5-2A4A-BAAE-392273F3B61A}" type="pres">
      <dgm:prSet presAssocID="{84E7283C-1193-5C4D-A82D-B7C31D281709}" presName="horz1" presStyleCnt="0"/>
      <dgm:spPr/>
    </dgm:pt>
    <dgm:pt modelId="{222582A8-8F47-E744-9DE3-112DAB4BDA3D}" type="pres">
      <dgm:prSet presAssocID="{84E7283C-1193-5C4D-A82D-B7C31D281709}" presName="tx1" presStyleLbl="revTx" presStyleIdx="1" presStyleCnt="6"/>
      <dgm:spPr/>
    </dgm:pt>
    <dgm:pt modelId="{6FCA6D68-3058-C84E-8BE9-215B138A83D7}" type="pres">
      <dgm:prSet presAssocID="{84E7283C-1193-5C4D-A82D-B7C31D281709}" presName="vert1" presStyleCnt="0"/>
      <dgm:spPr/>
    </dgm:pt>
    <dgm:pt modelId="{66C32536-6445-324F-9EC6-ACC08589358F}" type="pres">
      <dgm:prSet presAssocID="{43CF008B-5FED-4B14-AB69-3CC624F9DC1A}" presName="thickLine" presStyleLbl="alignNode1" presStyleIdx="2" presStyleCnt="6"/>
      <dgm:spPr/>
    </dgm:pt>
    <dgm:pt modelId="{0D9A0B7C-E6D7-E74C-906F-52567310FA0F}" type="pres">
      <dgm:prSet presAssocID="{43CF008B-5FED-4B14-AB69-3CC624F9DC1A}" presName="horz1" presStyleCnt="0"/>
      <dgm:spPr/>
    </dgm:pt>
    <dgm:pt modelId="{CC07573C-ECFF-E34F-983C-19862E38CC82}" type="pres">
      <dgm:prSet presAssocID="{43CF008B-5FED-4B14-AB69-3CC624F9DC1A}" presName="tx1" presStyleLbl="revTx" presStyleIdx="2" presStyleCnt="6"/>
      <dgm:spPr/>
    </dgm:pt>
    <dgm:pt modelId="{17147C98-58A8-B142-8AD4-7C5410E34A3A}" type="pres">
      <dgm:prSet presAssocID="{43CF008B-5FED-4B14-AB69-3CC624F9DC1A}" presName="vert1" presStyleCnt="0"/>
      <dgm:spPr/>
    </dgm:pt>
    <dgm:pt modelId="{6A1B5E26-0B20-D84E-8874-1650960094BE}" type="pres">
      <dgm:prSet presAssocID="{43DB8A8A-9184-4C6C-9870-127051888875}" presName="thickLine" presStyleLbl="alignNode1" presStyleIdx="3" presStyleCnt="6"/>
      <dgm:spPr/>
    </dgm:pt>
    <dgm:pt modelId="{1EDE23F3-09DD-7548-87B1-757DD7B29011}" type="pres">
      <dgm:prSet presAssocID="{43DB8A8A-9184-4C6C-9870-127051888875}" presName="horz1" presStyleCnt="0"/>
      <dgm:spPr/>
    </dgm:pt>
    <dgm:pt modelId="{67CF4B07-7929-F145-8C20-3F60C80A923F}" type="pres">
      <dgm:prSet presAssocID="{43DB8A8A-9184-4C6C-9870-127051888875}" presName="tx1" presStyleLbl="revTx" presStyleIdx="3" presStyleCnt="6"/>
      <dgm:spPr/>
    </dgm:pt>
    <dgm:pt modelId="{9ABA0AB4-2A55-0041-944C-45BFA466AB66}" type="pres">
      <dgm:prSet presAssocID="{43DB8A8A-9184-4C6C-9870-127051888875}" presName="vert1" presStyleCnt="0"/>
      <dgm:spPr/>
    </dgm:pt>
    <dgm:pt modelId="{25A6485F-B193-F24B-B0E3-FF68C26519AC}" type="pres">
      <dgm:prSet presAssocID="{56436DC8-79A1-4C51-890A-23DCE0BAB0B1}" presName="thickLine" presStyleLbl="alignNode1" presStyleIdx="4" presStyleCnt="6"/>
      <dgm:spPr/>
    </dgm:pt>
    <dgm:pt modelId="{94B141D3-CF2B-994C-85C7-84B97FBB219E}" type="pres">
      <dgm:prSet presAssocID="{56436DC8-79A1-4C51-890A-23DCE0BAB0B1}" presName="horz1" presStyleCnt="0"/>
      <dgm:spPr/>
    </dgm:pt>
    <dgm:pt modelId="{2E5A1D18-EE10-CB4B-B4B7-5BD16F907573}" type="pres">
      <dgm:prSet presAssocID="{56436DC8-79A1-4C51-890A-23DCE0BAB0B1}" presName="tx1" presStyleLbl="revTx" presStyleIdx="4" presStyleCnt="6"/>
      <dgm:spPr/>
    </dgm:pt>
    <dgm:pt modelId="{D0DCB19E-F22F-9E44-B556-3F81F36D2BD4}" type="pres">
      <dgm:prSet presAssocID="{56436DC8-79A1-4C51-890A-23DCE0BAB0B1}" presName="vert1" presStyleCnt="0"/>
      <dgm:spPr/>
    </dgm:pt>
    <dgm:pt modelId="{AC180397-B288-8F4B-AB5C-4B4225CE5132}" type="pres">
      <dgm:prSet presAssocID="{E4A0DAB5-CF55-4023-817E-19C6D9AD2810}" presName="thickLine" presStyleLbl="alignNode1" presStyleIdx="5" presStyleCnt="6"/>
      <dgm:spPr/>
    </dgm:pt>
    <dgm:pt modelId="{6F7D32EB-56F4-924F-B2B2-096FD3D82737}" type="pres">
      <dgm:prSet presAssocID="{E4A0DAB5-CF55-4023-817E-19C6D9AD2810}" presName="horz1" presStyleCnt="0"/>
      <dgm:spPr/>
    </dgm:pt>
    <dgm:pt modelId="{FCB0E8BD-C87B-9840-8053-9B0C012316B9}" type="pres">
      <dgm:prSet presAssocID="{E4A0DAB5-CF55-4023-817E-19C6D9AD2810}" presName="tx1" presStyleLbl="revTx" presStyleIdx="5" presStyleCnt="6"/>
      <dgm:spPr/>
    </dgm:pt>
    <dgm:pt modelId="{B40A046A-9F4D-434F-93F2-3A227544E7C2}" type="pres">
      <dgm:prSet presAssocID="{E4A0DAB5-CF55-4023-817E-19C6D9AD2810}" presName="vert1" presStyleCnt="0"/>
      <dgm:spPr/>
    </dgm:pt>
  </dgm:ptLst>
  <dgm:cxnLst>
    <dgm:cxn modelId="{66158014-A65F-4CA9-BBC9-49A1FD6C7073}" srcId="{6F3FE465-0860-49A4-9FD5-EACD5338FD56}" destId="{E1B58EF3-CDDB-425B-88B4-E5DD689EB79B}" srcOrd="0" destOrd="0" parTransId="{04245D12-03D9-49B4-81F5-2E929C05809A}" sibTransId="{A63BFA29-87A7-453D-98E2-F657ADB0CCFC}"/>
    <dgm:cxn modelId="{C4E7141D-152D-554D-8DC8-2C127EBA8A4F}" type="presOf" srcId="{E1B58EF3-CDDB-425B-88B4-E5DD689EB79B}" destId="{627C4542-CD42-6C4B-9D13-E94C6AB5AD40}" srcOrd="0" destOrd="0" presId="urn:microsoft.com/office/officeart/2008/layout/LinedList"/>
    <dgm:cxn modelId="{46A2171E-0B7F-AF40-9C51-60B150C2561A}" srcId="{6F3FE465-0860-49A4-9FD5-EACD5338FD56}" destId="{84E7283C-1193-5C4D-A82D-B7C31D281709}" srcOrd="1" destOrd="0" parTransId="{66F8EFC0-9CAC-A343-9990-598BD56EF483}" sibTransId="{598C3239-0596-504F-A7B9-A6B22C7C4DF4}"/>
    <dgm:cxn modelId="{7488F129-CEA9-4F4E-A2BD-33903A91D6F5}" srcId="{6F3FE465-0860-49A4-9FD5-EACD5338FD56}" destId="{43CF008B-5FED-4B14-AB69-3CC624F9DC1A}" srcOrd="2" destOrd="0" parTransId="{2F4F9247-3175-4C27-BB94-F6C332C7B4DC}" sibTransId="{A4431568-59D8-4935-9EA6-B28428D31B1A}"/>
    <dgm:cxn modelId="{26B2733C-9467-6145-8AC3-882A5171939D}" type="presOf" srcId="{43DB8A8A-9184-4C6C-9870-127051888875}" destId="{67CF4B07-7929-F145-8C20-3F60C80A923F}" srcOrd="0" destOrd="0" presId="urn:microsoft.com/office/officeart/2008/layout/LinedList"/>
    <dgm:cxn modelId="{5C17E34A-DB20-7B44-B28A-BB87D0351B85}" type="presOf" srcId="{E4A0DAB5-CF55-4023-817E-19C6D9AD2810}" destId="{FCB0E8BD-C87B-9840-8053-9B0C012316B9}" srcOrd="0" destOrd="0" presId="urn:microsoft.com/office/officeart/2008/layout/LinedList"/>
    <dgm:cxn modelId="{E3BD4B8B-1CF9-6F45-927D-C5249DC1DF81}" type="presOf" srcId="{84E7283C-1193-5C4D-A82D-B7C31D281709}" destId="{222582A8-8F47-E744-9DE3-112DAB4BDA3D}" srcOrd="0" destOrd="0" presId="urn:microsoft.com/office/officeart/2008/layout/LinedList"/>
    <dgm:cxn modelId="{F53CE792-ED43-0E45-9BAC-A6B7C8188C7E}" type="presOf" srcId="{6F3FE465-0860-49A4-9FD5-EACD5338FD56}" destId="{C9A20BCC-17DD-4846-B911-B5086C044E37}" srcOrd="0" destOrd="0" presId="urn:microsoft.com/office/officeart/2008/layout/LinedList"/>
    <dgm:cxn modelId="{D3C8D3A0-DC25-46DA-9B9D-0441A817BC6B}" srcId="{6F3FE465-0860-49A4-9FD5-EACD5338FD56}" destId="{56436DC8-79A1-4C51-890A-23DCE0BAB0B1}" srcOrd="4" destOrd="0" parTransId="{41B94EA7-56A6-4C4A-944C-8A9C11A8B7B8}" sibTransId="{BDD2FE87-0BA3-4931-B4FB-5C24D148F9A9}"/>
    <dgm:cxn modelId="{80ED93B9-1611-4FE0-8105-1412B8C3E5A0}" srcId="{6F3FE465-0860-49A4-9FD5-EACD5338FD56}" destId="{43DB8A8A-9184-4C6C-9870-127051888875}" srcOrd="3" destOrd="0" parTransId="{E4054E6D-534B-4275-9DF5-28DBC2BF2EE7}" sibTransId="{AAFFE957-5C4C-47FE-BBF6-D678F85C86FC}"/>
    <dgm:cxn modelId="{DCCC3CC0-9D27-4FF7-9F3B-96137E2E17F3}" srcId="{6F3FE465-0860-49A4-9FD5-EACD5338FD56}" destId="{E4A0DAB5-CF55-4023-817E-19C6D9AD2810}" srcOrd="5" destOrd="0" parTransId="{2BD9803B-15B3-47DD-822C-BA7CCA02309F}" sibTransId="{D165DBFD-189B-4017-B8F7-6C3EEDE1F2EB}"/>
    <dgm:cxn modelId="{6CC83ECA-A95C-8D4E-A235-6E5BBC084A22}" type="presOf" srcId="{43CF008B-5FED-4B14-AB69-3CC624F9DC1A}" destId="{CC07573C-ECFF-E34F-983C-19862E38CC82}" srcOrd="0" destOrd="0" presId="urn:microsoft.com/office/officeart/2008/layout/LinedList"/>
    <dgm:cxn modelId="{9D42C1EC-2DE6-C443-93D0-AFDB6DD643E4}" type="presOf" srcId="{56436DC8-79A1-4C51-890A-23DCE0BAB0B1}" destId="{2E5A1D18-EE10-CB4B-B4B7-5BD16F907573}" srcOrd="0" destOrd="0" presId="urn:microsoft.com/office/officeart/2008/layout/LinedList"/>
    <dgm:cxn modelId="{C806DB08-2F29-0945-8674-EC0AEE25ACD1}" type="presParOf" srcId="{C9A20BCC-17DD-4846-B911-B5086C044E37}" destId="{50721C1A-9A72-E04B-8295-2427AF978E05}" srcOrd="0" destOrd="0" presId="urn:microsoft.com/office/officeart/2008/layout/LinedList"/>
    <dgm:cxn modelId="{09786F6E-C8E7-4546-82A6-24F013DAFFAB}" type="presParOf" srcId="{C9A20BCC-17DD-4846-B911-B5086C044E37}" destId="{438A30B0-A6FD-4246-BA4A-230B6104E855}" srcOrd="1" destOrd="0" presId="urn:microsoft.com/office/officeart/2008/layout/LinedList"/>
    <dgm:cxn modelId="{9919FF31-AEA7-D243-BA59-55A76D9E3409}" type="presParOf" srcId="{438A30B0-A6FD-4246-BA4A-230B6104E855}" destId="{627C4542-CD42-6C4B-9D13-E94C6AB5AD40}" srcOrd="0" destOrd="0" presId="urn:microsoft.com/office/officeart/2008/layout/LinedList"/>
    <dgm:cxn modelId="{254424B1-C8EE-B740-AD58-06E801EE837F}" type="presParOf" srcId="{438A30B0-A6FD-4246-BA4A-230B6104E855}" destId="{5DDA238D-C60F-0544-8659-56CDB13F8089}" srcOrd="1" destOrd="0" presId="urn:microsoft.com/office/officeart/2008/layout/LinedList"/>
    <dgm:cxn modelId="{C391E40C-73E3-274B-BD04-CECCCCCC156E}" type="presParOf" srcId="{C9A20BCC-17DD-4846-B911-B5086C044E37}" destId="{E688E53A-B970-1E4C-8629-EAD742EBE6D1}" srcOrd="2" destOrd="0" presId="urn:microsoft.com/office/officeart/2008/layout/LinedList"/>
    <dgm:cxn modelId="{C57C3BF7-8FCF-294B-8D97-A2DADF3E4F0D}" type="presParOf" srcId="{C9A20BCC-17DD-4846-B911-B5086C044E37}" destId="{726EEC1E-5DC5-2A4A-BAAE-392273F3B61A}" srcOrd="3" destOrd="0" presId="urn:microsoft.com/office/officeart/2008/layout/LinedList"/>
    <dgm:cxn modelId="{D394DFFA-6278-3448-A5F2-F2BF470D7BA5}" type="presParOf" srcId="{726EEC1E-5DC5-2A4A-BAAE-392273F3B61A}" destId="{222582A8-8F47-E744-9DE3-112DAB4BDA3D}" srcOrd="0" destOrd="0" presId="urn:microsoft.com/office/officeart/2008/layout/LinedList"/>
    <dgm:cxn modelId="{8FF095C6-CCDA-D848-B166-36FE539CA521}" type="presParOf" srcId="{726EEC1E-5DC5-2A4A-BAAE-392273F3B61A}" destId="{6FCA6D68-3058-C84E-8BE9-215B138A83D7}" srcOrd="1" destOrd="0" presId="urn:microsoft.com/office/officeart/2008/layout/LinedList"/>
    <dgm:cxn modelId="{EA458A61-E40D-4C45-B737-D1B4B8933A25}" type="presParOf" srcId="{C9A20BCC-17DD-4846-B911-B5086C044E37}" destId="{66C32536-6445-324F-9EC6-ACC08589358F}" srcOrd="4" destOrd="0" presId="urn:microsoft.com/office/officeart/2008/layout/LinedList"/>
    <dgm:cxn modelId="{384C72C6-CFA6-0E46-AE0D-634370DCEED4}" type="presParOf" srcId="{C9A20BCC-17DD-4846-B911-B5086C044E37}" destId="{0D9A0B7C-E6D7-E74C-906F-52567310FA0F}" srcOrd="5" destOrd="0" presId="urn:microsoft.com/office/officeart/2008/layout/LinedList"/>
    <dgm:cxn modelId="{556109E4-687F-B843-8CA3-9BE06FCD200E}" type="presParOf" srcId="{0D9A0B7C-E6D7-E74C-906F-52567310FA0F}" destId="{CC07573C-ECFF-E34F-983C-19862E38CC82}" srcOrd="0" destOrd="0" presId="urn:microsoft.com/office/officeart/2008/layout/LinedList"/>
    <dgm:cxn modelId="{167BDEFB-46AD-3240-B9AF-07D18ECF1A0A}" type="presParOf" srcId="{0D9A0B7C-E6D7-E74C-906F-52567310FA0F}" destId="{17147C98-58A8-B142-8AD4-7C5410E34A3A}" srcOrd="1" destOrd="0" presId="urn:microsoft.com/office/officeart/2008/layout/LinedList"/>
    <dgm:cxn modelId="{AABF0223-2619-E94B-8ED2-CC2B40C6918F}" type="presParOf" srcId="{C9A20BCC-17DD-4846-B911-B5086C044E37}" destId="{6A1B5E26-0B20-D84E-8874-1650960094BE}" srcOrd="6" destOrd="0" presId="urn:microsoft.com/office/officeart/2008/layout/LinedList"/>
    <dgm:cxn modelId="{BB0FCB22-CFB0-EC40-AD75-B03A6959882E}" type="presParOf" srcId="{C9A20BCC-17DD-4846-B911-B5086C044E37}" destId="{1EDE23F3-09DD-7548-87B1-757DD7B29011}" srcOrd="7" destOrd="0" presId="urn:microsoft.com/office/officeart/2008/layout/LinedList"/>
    <dgm:cxn modelId="{D9528B8E-EF31-D040-A37E-53D99E68E0B5}" type="presParOf" srcId="{1EDE23F3-09DD-7548-87B1-757DD7B29011}" destId="{67CF4B07-7929-F145-8C20-3F60C80A923F}" srcOrd="0" destOrd="0" presId="urn:microsoft.com/office/officeart/2008/layout/LinedList"/>
    <dgm:cxn modelId="{73810E39-9A68-D14D-AEEE-571E393CFA87}" type="presParOf" srcId="{1EDE23F3-09DD-7548-87B1-757DD7B29011}" destId="{9ABA0AB4-2A55-0041-944C-45BFA466AB66}" srcOrd="1" destOrd="0" presId="urn:microsoft.com/office/officeart/2008/layout/LinedList"/>
    <dgm:cxn modelId="{B7B1671A-E235-114E-A684-B21A2E1FF788}" type="presParOf" srcId="{C9A20BCC-17DD-4846-B911-B5086C044E37}" destId="{25A6485F-B193-F24B-B0E3-FF68C26519AC}" srcOrd="8" destOrd="0" presId="urn:microsoft.com/office/officeart/2008/layout/LinedList"/>
    <dgm:cxn modelId="{A2848257-E3EA-1345-9798-71E494B57B98}" type="presParOf" srcId="{C9A20BCC-17DD-4846-B911-B5086C044E37}" destId="{94B141D3-CF2B-994C-85C7-84B97FBB219E}" srcOrd="9" destOrd="0" presId="urn:microsoft.com/office/officeart/2008/layout/LinedList"/>
    <dgm:cxn modelId="{A6BE2BBE-1132-AA4A-9A5E-7846349179A2}" type="presParOf" srcId="{94B141D3-CF2B-994C-85C7-84B97FBB219E}" destId="{2E5A1D18-EE10-CB4B-B4B7-5BD16F907573}" srcOrd="0" destOrd="0" presId="urn:microsoft.com/office/officeart/2008/layout/LinedList"/>
    <dgm:cxn modelId="{D847CFB2-714E-144F-91DB-49A3F3E1B67B}" type="presParOf" srcId="{94B141D3-CF2B-994C-85C7-84B97FBB219E}" destId="{D0DCB19E-F22F-9E44-B556-3F81F36D2BD4}" srcOrd="1" destOrd="0" presId="urn:microsoft.com/office/officeart/2008/layout/LinedList"/>
    <dgm:cxn modelId="{E40DA178-466E-CB40-9D28-C9E3A45E2E1F}" type="presParOf" srcId="{C9A20BCC-17DD-4846-B911-B5086C044E37}" destId="{AC180397-B288-8F4B-AB5C-4B4225CE5132}" srcOrd="10" destOrd="0" presId="urn:microsoft.com/office/officeart/2008/layout/LinedList"/>
    <dgm:cxn modelId="{1CB4A2C4-7489-0F48-9F59-E81C7A935CC6}" type="presParOf" srcId="{C9A20BCC-17DD-4846-B911-B5086C044E37}" destId="{6F7D32EB-56F4-924F-B2B2-096FD3D82737}" srcOrd="11" destOrd="0" presId="urn:microsoft.com/office/officeart/2008/layout/LinedList"/>
    <dgm:cxn modelId="{05CB48A9-2BF6-AF4C-8B94-B867260FA5D4}" type="presParOf" srcId="{6F7D32EB-56F4-924F-B2B2-096FD3D82737}" destId="{FCB0E8BD-C87B-9840-8053-9B0C012316B9}" srcOrd="0" destOrd="0" presId="urn:microsoft.com/office/officeart/2008/layout/LinedList"/>
    <dgm:cxn modelId="{589D7FBA-00C1-C14C-A8BF-5426F0F88041}" type="presParOf" srcId="{6F7D32EB-56F4-924F-B2B2-096FD3D82737}" destId="{B40A046A-9F4D-434F-93F2-3A227544E7C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21C1A-9A72-E04B-8295-2427AF978E05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C4542-CD42-6C4B-9D13-E94C6AB5AD40}">
      <dsp:nvSpPr>
        <dsp:cNvPr id="0" name=""/>
        <dsp:cNvSpPr/>
      </dsp:nvSpPr>
      <dsp:spPr>
        <a:xfrm>
          <a:off x="0" y="2492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Introduction </a:t>
          </a:r>
        </a:p>
      </dsp:txBody>
      <dsp:txXfrm>
        <a:off x="0" y="2492"/>
        <a:ext cx="6492875" cy="850069"/>
      </dsp:txXfrm>
    </dsp:sp>
    <dsp:sp modelId="{E688E53A-B970-1E4C-8629-EAD742EBE6D1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accent2">
            <a:hueOff val="-756772"/>
            <a:satOff val="2098"/>
            <a:lumOff val="863"/>
            <a:alphaOff val="0"/>
          </a:schemeClr>
        </a:solidFill>
        <a:ln w="19050" cap="rnd" cmpd="sng" algn="ctr">
          <a:solidFill>
            <a:schemeClr val="accent2">
              <a:hueOff val="-756772"/>
              <a:satOff val="2098"/>
              <a:lumOff val="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582A8-8F47-E744-9DE3-112DAB4BDA3D}">
      <dsp:nvSpPr>
        <dsp:cNvPr id="0" name=""/>
        <dsp:cNvSpPr/>
      </dsp:nvSpPr>
      <dsp:spPr>
        <a:xfrm>
          <a:off x="0" y="852561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Data Description </a:t>
          </a:r>
        </a:p>
      </dsp:txBody>
      <dsp:txXfrm>
        <a:off x="0" y="852561"/>
        <a:ext cx="6492875" cy="850069"/>
      </dsp:txXfrm>
    </dsp:sp>
    <dsp:sp modelId="{66C32536-6445-324F-9EC6-ACC08589358F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1513545"/>
            <a:satOff val="4196"/>
            <a:lumOff val="1726"/>
            <a:alphaOff val="0"/>
          </a:schemeClr>
        </a:solidFill>
        <a:ln w="19050" cap="rnd" cmpd="sng" algn="ctr">
          <a:solidFill>
            <a:schemeClr val="accent2">
              <a:hueOff val="-1513545"/>
              <a:satOff val="4196"/>
              <a:lumOff val="1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7573C-ECFF-E34F-983C-19862E38CC82}">
      <dsp:nvSpPr>
        <dsp:cNvPr id="0" name=""/>
        <dsp:cNvSpPr/>
      </dsp:nvSpPr>
      <dsp:spPr>
        <a:xfrm>
          <a:off x="0" y="1702630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Pre – Processing </a:t>
          </a:r>
        </a:p>
      </dsp:txBody>
      <dsp:txXfrm>
        <a:off x="0" y="1702630"/>
        <a:ext cx="6492875" cy="850069"/>
      </dsp:txXfrm>
    </dsp:sp>
    <dsp:sp modelId="{6A1B5E26-0B20-D84E-8874-1650960094BE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accent2">
            <a:hueOff val="-2270317"/>
            <a:satOff val="6295"/>
            <a:lumOff val="2588"/>
            <a:alphaOff val="0"/>
          </a:schemeClr>
        </a:solidFill>
        <a:ln w="19050" cap="rnd" cmpd="sng" algn="ctr">
          <a:solidFill>
            <a:schemeClr val="accent2">
              <a:hueOff val="-2270317"/>
              <a:satOff val="6295"/>
              <a:lumOff val="2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F4B07-7929-F145-8C20-3F60C80A923F}">
      <dsp:nvSpPr>
        <dsp:cNvPr id="0" name=""/>
        <dsp:cNvSpPr/>
      </dsp:nvSpPr>
      <dsp:spPr>
        <a:xfrm>
          <a:off x="0" y="255269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Data Mining Analysis </a:t>
          </a:r>
        </a:p>
      </dsp:txBody>
      <dsp:txXfrm>
        <a:off x="0" y="2552699"/>
        <a:ext cx="6492875" cy="850069"/>
      </dsp:txXfrm>
    </dsp:sp>
    <dsp:sp modelId="{25A6485F-B193-F24B-B0E3-FF68C26519AC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3027089"/>
            <a:satOff val="8393"/>
            <a:lumOff val="3451"/>
            <a:alphaOff val="0"/>
          </a:schemeClr>
        </a:solidFill>
        <a:ln w="19050" cap="rnd" cmpd="sng" algn="ctr">
          <a:solidFill>
            <a:schemeClr val="accent2">
              <a:hueOff val="-3027089"/>
              <a:satOff val="8393"/>
              <a:lumOff val="34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A1D18-EE10-CB4B-B4B7-5BD16F907573}">
      <dsp:nvSpPr>
        <dsp:cNvPr id="0" name=""/>
        <dsp:cNvSpPr/>
      </dsp:nvSpPr>
      <dsp:spPr>
        <a:xfrm>
          <a:off x="0" y="340276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Results </a:t>
          </a:r>
        </a:p>
      </dsp:txBody>
      <dsp:txXfrm>
        <a:off x="0" y="3402769"/>
        <a:ext cx="6492875" cy="850069"/>
      </dsp:txXfrm>
    </dsp:sp>
    <dsp:sp modelId="{AC180397-B288-8F4B-AB5C-4B4225CE5132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accent2">
            <a:hueOff val="-3783861"/>
            <a:satOff val="10491"/>
            <a:lumOff val="4314"/>
            <a:alphaOff val="0"/>
          </a:schemeClr>
        </a:solidFill>
        <a:ln w="19050" cap="rnd" cmpd="sng" algn="ctr">
          <a:solidFill>
            <a:schemeClr val="accent2">
              <a:hueOff val="-3783861"/>
              <a:satOff val="10491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0E8BD-C87B-9840-8053-9B0C012316B9}">
      <dsp:nvSpPr>
        <dsp:cNvPr id="0" name=""/>
        <dsp:cNvSpPr/>
      </dsp:nvSpPr>
      <dsp:spPr>
        <a:xfrm>
          <a:off x="0" y="4252838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Conclusion </a:t>
          </a:r>
        </a:p>
      </dsp:txBody>
      <dsp:txXfrm>
        <a:off x="0" y="4252838"/>
        <a:ext cx="6492875" cy="850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59BD2-2D97-D448-ACCC-D31C22A02E78}" type="datetimeFigureOut">
              <a:rPr lang="en-US" smtClean="0"/>
              <a:t>3/4/24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E5FE8-B240-3B4E-82A3-102BE8C9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E5FE8-B240-3B4E-82A3-102BE8C9E5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6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3C36-8479-6B42-B637-B2F07DE1A807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CFCE-A865-E048-A944-2DF5FA2A8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3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3C36-8479-6B42-B637-B2F07DE1A807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CFCE-A865-E048-A944-2DF5FA2A8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6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3C36-8479-6B42-B637-B2F07DE1A807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CFCE-A865-E048-A944-2DF5FA2A8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40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3C36-8479-6B42-B637-B2F07DE1A807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CFCE-A865-E048-A944-2DF5FA2A8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82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3C36-8479-6B42-B637-B2F07DE1A807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CFCE-A865-E048-A944-2DF5FA2A8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80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3C36-8479-6B42-B637-B2F07DE1A807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CFCE-A865-E048-A944-2DF5FA2A8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3C36-8479-6B42-B637-B2F07DE1A807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CFCE-A865-E048-A944-2DF5FA2A8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28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3C36-8479-6B42-B637-B2F07DE1A807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CFCE-A865-E048-A944-2DF5FA2A8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92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3C36-8479-6B42-B637-B2F07DE1A807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CFCE-A865-E048-A944-2DF5FA2A8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7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3C36-8479-6B42-B637-B2F07DE1A807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CFCE-A865-E048-A944-2DF5FA2A8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3C36-8479-6B42-B637-B2F07DE1A807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CFCE-A865-E048-A944-2DF5FA2A8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5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3C36-8479-6B42-B637-B2F07DE1A807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CFCE-A865-E048-A944-2DF5FA2A8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1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3C36-8479-6B42-B637-B2F07DE1A807}" type="datetimeFigureOut">
              <a:rPr lang="en-US" smtClean="0"/>
              <a:t>3/4/24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CFCE-A865-E048-A944-2DF5FA2A8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0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3C36-8479-6B42-B637-B2F07DE1A807}" type="datetimeFigureOut">
              <a:rPr lang="en-US" smtClean="0"/>
              <a:t>3/4/24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CFCE-A865-E048-A944-2DF5FA2A8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7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3C36-8479-6B42-B637-B2F07DE1A807}" type="datetimeFigureOut">
              <a:rPr lang="en-US" smtClean="0"/>
              <a:t>3/4/24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CFCE-A865-E048-A944-2DF5FA2A8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1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3C36-8479-6B42-B637-B2F07DE1A807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CFCE-A865-E048-A944-2DF5FA2A8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6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05C3C36-8479-6B42-B637-B2F07DE1A807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5BDCFCE-A865-E048-A944-2DF5FA2A8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2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05C3C36-8479-6B42-B637-B2F07DE1A807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5BDCFCE-A865-E048-A944-2DF5FA2A8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06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5168-2058-4541-7848-71F234043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921452"/>
            <a:ext cx="6236136" cy="2630131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5600" dirty="0">
                <a:latin typeface="Calibri" panose="020F0502020204030204" pitchFamily="34" charset="0"/>
                <a:cs typeface="Calibri" panose="020F0502020204030204" pitchFamily="34" charset="0"/>
              </a:rPr>
              <a:t>Understanding Indian customers car buying behavior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9B6FB-CA7A-59AD-8973-19E6296BA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1897" y="5053225"/>
            <a:ext cx="4985017" cy="1420409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 - Anushka Poddaturi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87782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C0DEA-1074-826E-CD99-CFB9996F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819" y="629479"/>
            <a:ext cx="9283146" cy="1133060"/>
          </a:xfrm>
        </p:spPr>
        <p:txBody>
          <a:bodyPr>
            <a:normAutofit/>
          </a:bodyPr>
          <a:lstStyle/>
          <a:p>
            <a:r>
              <a:rPr lang="en-US" dirty="0"/>
              <a:t>Results/Analysis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C04D4-1F6D-EB0E-ADBA-A9FC14166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" y="1550503"/>
            <a:ext cx="10429461" cy="4505741"/>
          </a:xfrm>
        </p:spPr>
        <p:txBody>
          <a:bodyPr>
            <a:normAutofit/>
          </a:bodyPr>
          <a:lstStyle/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It has been observed that mostly in the house holds with 3 dependents ,the wife is not working.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Most customers’ are choosing to buy a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baleno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irrespective of their salary  because of the wife working status. 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Most customers range of buying is between 70-160 thousand dollars. 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Customers with profession business are inclined to buy SUV’s with the price of 1700000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699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173F-0808-E80B-E04F-9982CC4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10043422" cy="1577009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8BB19-A4FC-CB69-0EBB-8F8E9C6D3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9043"/>
            <a:ext cx="10507249" cy="4638261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However to conclude, the objective was to increase sales in the dealer outlets. With the analysis and results obtained the company can make their sales and marketing strategies accordingly.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217003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0D20-E476-A545-CE2E-766605564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Agenda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5152AB-1916-A1CE-BB7C-6AD2BD95F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40736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606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63457-1659-2041-D42D-8A3A0046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5088E-D8E9-6FD9-FC79-E410B669A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project is to understand the  buying behavior of Indian customers while investing in cars. 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They are attributes such as price, make, salary etc. The project is to understand what customers’ take in account while buying a car. 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objective is to increase car sales in dealer outlets rather than customers’ relying on online websites. </a:t>
            </a:r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35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5D971-A2B6-E3DC-11B5-50F3836C0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8F79-40E4-F22F-CD48-3A341D72E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071688"/>
            <a:ext cx="6916329" cy="4152131"/>
          </a:xfrm>
        </p:spPr>
        <p:txBody>
          <a:bodyPr>
            <a:normAutofit/>
          </a:bodyPr>
          <a:lstStyle/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data describes the factors and variables considered by customers’ while buying a car such as price, make, salary etc. 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It shows data of around 100 customers with different age groups, professions and the model of the cars. 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It also takes into consideration the usage in a particular household by including factors such as no of dependents. </a:t>
            </a:r>
          </a:p>
        </p:txBody>
      </p:sp>
      <p:pic>
        <p:nvPicPr>
          <p:cNvPr id="5" name="Picture 4" descr="Cars parked in a line">
            <a:extLst>
              <a:ext uri="{FF2B5EF4-FFF2-40B4-BE49-F238E27FC236}">
                <a16:creationId xmlns:a16="http://schemas.microsoft.com/office/drawing/2014/main" id="{87BF0A87-E21A-11DF-7E64-111E681279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74" r="1583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8351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FB70A-888A-56EE-9123-8B10D32D4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501" y="329184"/>
            <a:ext cx="675562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Pre - 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1B93E-1A36-A1EF-0673-B321F5E2C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494" y="2706624"/>
            <a:ext cx="6755626" cy="3483864"/>
          </a:xfrm>
        </p:spPr>
        <p:txBody>
          <a:bodyPr>
            <a:noAutofit/>
          </a:bodyPr>
          <a:lstStyle/>
          <a:p>
            <a:r>
              <a:rPr lang="en-US" sz="2200" dirty="0"/>
              <a:t>Manually categorized the salary into high, medium and low. </a:t>
            </a:r>
          </a:p>
          <a:p>
            <a:r>
              <a:rPr lang="en-US" sz="2200" dirty="0"/>
              <a:t>Removed blank spaces, punctuations, partial data and unnecessary  words which were irrelevant. </a:t>
            </a:r>
          </a:p>
          <a:p>
            <a:r>
              <a:rPr lang="en-US" sz="2200" dirty="0"/>
              <a:t>We have  cleaned the data and selected 3 different cars with price ranges in accordance with salaries. </a:t>
            </a:r>
          </a:p>
          <a:p>
            <a:r>
              <a:rPr lang="en-US" sz="2200" dirty="0"/>
              <a:t>We have converted the data file into csv and loaded the set into </a:t>
            </a:r>
            <a:r>
              <a:rPr lang="en-US" sz="2200" dirty="0" err="1"/>
              <a:t>weka</a:t>
            </a:r>
            <a:r>
              <a:rPr lang="en-US" sz="2200" dirty="0"/>
              <a:t> by changing it into </a:t>
            </a:r>
            <a:r>
              <a:rPr lang="en-US" sz="2200" dirty="0" err="1"/>
              <a:t>arff</a:t>
            </a:r>
            <a:r>
              <a:rPr lang="en-US" sz="2200" dirty="0"/>
              <a:t> format. 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0CC9CA4A-E83C-E78C-13DA-928159FDD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523704"/>
            <a:ext cx="4014216" cy="2860128"/>
          </a:xfrm>
          <a:prstGeom prst="rect">
            <a:avLst/>
          </a:prstGeom>
        </p:spPr>
      </p:pic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D2E5CCA6-0041-13DE-0E42-F183D04D9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63" y="4149598"/>
            <a:ext cx="3358082" cy="209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0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6A7AD54-5F7D-1468-6F33-F36ABD0BFF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71" b="-4"/>
          <a:stretch/>
        </p:blipFill>
        <p:spPr>
          <a:xfrm>
            <a:off x="300383" y="209025"/>
            <a:ext cx="5080000" cy="3453890"/>
          </a:xfrm>
          <a:custGeom>
            <a:avLst/>
            <a:gdLst/>
            <a:ahLst/>
            <a:cxnLst/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A622942-4355-7B6A-DCDC-DF36287B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0756" y="430695"/>
            <a:ext cx="3416888" cy="502175"/>
          </a:xfrm>
        </p:spPr>
        <p:txBody>
          <a:bodyPr>
            <a:normAutofit/>
          </a:bodyPr>
          <a:lstStyle/>
          <a:p>
            <a:r>
              <a:rPr lang="en-US" dirty="0"/>
              <a:t>Visualization </a:t>
            </a:r>
          </a:p>
        </p:txBody>
      </p:sp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A1132E6-EE73-1FDC-D0F2-1DF561555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2998304"/>
            <a:ext cx="5795617" cy="362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9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CD88-7DE1-437C-7A49-6DEA0100B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Mining Analysis –Association rule mining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57D54-E1F1-49A3-D052-3FBD7179F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We performed the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apriori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method with default settings and it generated certain rules. 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support being 0.2 and confidence being 0.9 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It is seen that most customers’ whose salary range is high, have dependents as 0 and are inclined to buy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suv’s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31AAC85-7B6C-3860-4EEF-981F8FBB8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967" y="937050"/>
            <a:ext cx="6916633" cy="432289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4439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870A2-F735-4490-232F-095C50C9E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 lnSpcReduction="10000"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However, we have changed the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Parmateres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and adjusted the support and confidence thresholds each time.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We get different results</a:t>
            </a:r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78D5CBC-727D-2758-DD7E-0EB201241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26" b="-1"/>
          <a:stretch/>
        </p:blipFill>
        <p:spPr>
          <a:xfrm>
            <a:off x="399565" y="2523915"/>
            <a:ext cx="5546965" cy="3749040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D8C28DC-5D42-AF4A-F64E-3A67209B55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17" b="-1"/>
          <a:stretch/>
        </p:blipFill>
        <p:spPr>
          <a:xfrm>
            <a:off x="6251736" y="2532228"/>
            <a:ext cx="5546955" cy="374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51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7">
            <a:extLst>
              <a:ext uri="{FF2B5EF4-FFF2-40B4-BE49-F238E27FC236}">
                <a16:creationId xmlns:a16="http://schemas.microsoft.com/office/drawing/2014/main" id="{9690E8CD-BFA8-49C9-95BD-EA4CA120C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20720"/>
            <a:ext cx="5383909" cy="5593813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85CA63B-9894-78FA-4108-748814F8D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44" y="2038261"/>
            <a:ext cx="4416155" cy="2760097"/>
          </a:xfrm>
          <a:prstGeom prst="rect">
            <a:avLst/>
          </a:prstGeom>
        </p:spPr>
      </p:pic>
      <p:sp>
        <p:nvSpPr>
          <p:cNvPr id="16" name="Rounded Rectangle 7">
            <a:extLst>
              <a:ext uri="{FF2B5EF4-FFF2-40B4-BE49-F238E27FC236}">
                <a16:creationId xmlns:a16="http://schemas.microsoft.com/office/drawing/2014/main" id="{E3925F30-DC1E-4FB8-B39E-30B926358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8243" y="620720"/>
            <a:ext cx="5383909" cy="5593813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18B84A1-2C20-BB52-A4E2-B3BE88656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120" y="2038261"/>
            <a:ext cx="4416155" cy="276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56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{EA4240AD-0C22-C444-B345-72A2365C24BE}tf10001063</Template>
  <TotalTime>1952</TotalTime>
  <Words>401</Words>
  <Application>Microsoft Macintosh PowerPoint</Application>
  <PresentationFormat>Widescreen</PresentationFormat>
  <Paragraphs>50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Mesh</vt:lpstr>
      <vt:lpstr>Understanding Indian customers car buying behavior </vt:lpstr>
      <vt:lpstr>Agenda </vt:lpstr>
      <vt:lpstr>Introduction </vt:lpstr>
      <vt:lpstr>Data Description</vt:lpstr>
      <vt:lpstr>Pre - Processing </vt:lpstr>
      <vt:lpstr>PowerPoint Presentation</vt:lpstr>
      <vt:lpstr>Data Mining Analysis –Association rule mining </vt:lpstr>
      <vt:lpstr>PowerPoint Presentation</vt:lpstr>
      <vt:lpstr>PowerPoint Presentation</vt:lpstr>
      <vt:lpstr>Results/Analysis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Indian customers car buying behavior </dc:title>
  <dc:creator>Anushka Poddaturi</dc:creator>
  <cp:lastModifiedBy>Anushka Poddaturi</cp:lastModifiedBy>
  <cp:revision>6</cp:revision>
  <dcterms:created xsi:type="dcterms:W3CDTF">2022-12-10T21:45:42Z</dcterms:created>
  <dcterms:modified xsi:type="dcterms:W3CDTF">2024-03-04T17:45:42Z</dcterms:modified>
</cp:coreProperties>
</file>