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3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37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59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054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43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121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648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361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41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7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13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80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2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22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34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1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96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24E73-DA7D-453B-B207-679374684BF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1673-CCE0-4F81-9707-497973CB9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718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-507195"/>
            <a:ext cx="11009745" cy="3933886"/>
          </a:xfrm>
        </p:spPr>
        <p:txBody>
          <a:bodyPr/>
          <a:lstStyle/>
          <a:p>
            <a:r>
              <a:rPr lang="en-US" dirty="0" smtClean="0"/>
              <a:t>Shoot and run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7661" y="3269529"/>
            <a:ext cx="8791575" cy="1655762"/>
          </a:xfrm>
        </p:spPr>
        <p:txBody>
          <a:bodyPr/>
          <a:lstStyle/>
          <a:p>
            <a:r>
              <a:rPr lang="ru-RU" dirty="0" smtClean="0"/>
              <a:t>Гнебедюк </a:t>
            </a:r>
            <a:r>
              <a:rPr lang="ru-RU" dirty="0" err="1" smtClean="0"/>
              <a:t>алексей</a:t>
            </a:r>
            <a:r>
              <a:rPr lang="ru-RU" dirty="0" smtClean="0"/>
              <a:t> </a:t>
            </a:r>
            <a:r>
              <a:rPr lang="ru-RU" dirty="0" err="1" smtClean="0"/>
              <a:t>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24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Враги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54" y="2240885"/>
            <a:ext cx="1372899" cy="137289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7" y="4215001"/>
            <a:ext cx="2290618" cy="23393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33" y="2282845"/>
            <a:ext cx="1288977" cy="12889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99441" y="2122576"/>
            <a:ext cx="282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Скорость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2px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7200" y="4511142"/>
            <a:ext cx="282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Скорость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 1.2px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7199" y="5320170"/>
            <a:ext cx="26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Способность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стрелять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7199" y="5758338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Усиление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взрывная бомба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83492" y="1754910"/>
            <a:ext cx="9509020" cy="190118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83492" y="3971636"/>
            <a:ext cx="9509020" cy="278014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6799440" y="2979791"/>
            <a:ext cx="282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Анимация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приятная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7199" y="2543023"/>
            <a:ext cx="282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Размер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px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07199" y="4918820"/>
            <a:ext cx="282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Размер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48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px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95" y="4215001"/>
            <a:ext cx="2320497" cy="2369869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67" y="5669995"/>
            <a:ext cx="457675" cy="45767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421" y="5306812"/>
            <a:ext cx="388283" cy="39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9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3" y="2069759"/>
            <a:ext cx="1829810" cy="257836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94" y="2063701"/>
            <a:ext cx="1779442" cy="2584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5709" y="224443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Скорость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3px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5709" y="2742087"/>
            <a:ext cx="29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Способность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стрелять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95" y="2782463"/>
            <a:ext cx="346269" cy="328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5709" y="3191855"/>
            <a:ext cx="29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Способность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скачок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285" y="3111419"/>
            <a:ext cx="510476" cy="5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a,w,s,d</a:t>
            </a:r>
            <a:r>
              <a:rPr lang="en-US" dirty="0" smtClean="0"/>
              <a:t> – </a:t>
            </a:r>
            <a:r>
              <a:rPr lang="ru-RU" dirty="0" smtClean="0"/>
              <a:t>передвижение игрока</a:t>
            </a:r>
            <a:endParaRPr lang="en-US" dirty="0" smtClean="0"/>
          </a:p>
          <a:p>
            <a:r>
              <a:rPr lang="ru-RU" dirty="0" err="1" smtClean="0"/>
              <a:t>Лкм</a:t>
            </a:r>
            <a:r>
              <a:rPr lang="ru-RU" dirty="0" smtClean="0"/>
              <a:t> – стрельба игрока</a:t>
            </a:r>
          </a:p>
          <a:p>
            <a:r>
              <a:rPr lang="en-US" dirty="0" smtClean="0"/>
              <a:t>Space</a:t>
            </a:r>
            <a:r>
              <a:rPr lang="ru-RU" dirty="0"/>
              <a:t> </a:t>
            </a:r>
            <a:r>
              <a:rPr lang="ru-RU" dirty="0" smtClean="0"/>
              <a:t>– скачок в сторону курсора</a:t>
            </a:r>
          </a:p>
          <a:p>
            <a:endParaRPr lang="en-US" dirty="0" smtClean="0"/>
          </a:p>
          <a:p>
            <a:r>
              <a:rPr lang="en-US" dirty="0" smtClean="0"/>
              <a:t>F – </a:t>
            </a:r>
            <a:r>
              <a:rPr lang="ru-RU" dirty="0" smtClean="0"/>
              <a:t>пауза</a:t>
            </a:r>
          </a:p>
          <a:p>
            <a:r>
              <a:rPr lang="en-US" dirty="0" smtClean="0"/>
              <a:t>Esc </a:t>
            </a:r>
            <a:r>
              <a:rPr lang="ru-RU" dirty="0" smtClean="0"/>
              <a:t>– главное меню</a:t>
            </a:r>
          </a:p>
          <a:p>
            <a:r>
              <a:rPr lang="en-US" dirty="0" smtClean="0"/>
              <a:t>But_</a:t>
            </a:r>
            <a:r>
              <a:rPr lang="ru-RU" dirty="0" smtClean="0"/>
              <a:t>1</a:t>
            </a:r>
            <a:r>
              <a:rPr lang="en-US" dirty="0" smtClean="0"/>
              <a:t>/but_2 –</a:t>
            </a:r>
            <a:r>
              <a:rPr lang="ru-RU" dirty="0" smtClean="0"/>
              <a:t> Игра в окне</a:t>
            </a:r>
            <a:r>
              <a:rPr lang="en-US" dirty="0" smtClean="0"/>
              <a:t>/</a:t>
            </a:r>
            <a:r>
              <a:rPr lang="ru-RU" dirty="0" smtClean="0"/>
              <a:t>игра во весь экран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90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умирают с одного попадания</a:t>
            </a:r>
          </a:p>
          <a:p>
            <a:r>
              <a:rPr lang="ru-RU" dirty="0" smtClean="0"/>
              <a:t>Победить не возможно</a:t>
            </a:r>
          </a:p>
          <a:p>
            <a:r>
              <a:rPr lang="ru-RU" dirty="0" smtClean="0"/>
              <a:t>Возможно играть бесконечно</a:t>
            </a:r>
          </a:p>
          <a:p>
            <a:r>
              <a:rPr lang="ru-RU" dirty="0" smtClean="0"/>
              <a:t>Небольшое наращивание сложности игры с ростом счёта игрока</a:t>
            </a:r>
          </a:p>
          <a:p>
            <a:r>
              <a:rPr lang="ru-RU" dirty="0" smtClean="0"/>
              <a:t>Разный подход к противникам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46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возможности для доработки и 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новых противников</a:t>
            </a:r>
          </a:p>
          <a:p>
            <a:r>
              <a:rPr lang="ru-RU" dirty="0" smtClean="0"/>
              <a:t>Добавление новых способностей игрока и мобов</a:t>
            </a:r>
          </a:p>
          <a:p>
            <a:r>
              <a:rPr lang="ru-RU" dirty="0" smtClean="0"/>
              <a:t>Добавление нового оружия</a:t>
            </a:r>
          </a:p>
          <a:p>
            <a:r>
              <a:rPr lang="ru-RU" dirty="0" smtClean="0"/>
              <a:t>Улучшение поведения противников</a:t>
            </a:r>
          </a:p>
          <a:p>
            <a:r>
              <a:rPr lang="ru-RU" dirty="0" smtClean="0"/>
              <a:t>Подключение базы данных для хранения результатов игрока</a:t>
            </a:r>
          </a:p>
        </p:txBody>
      </p:sp>
    </p:spTree>
    <p:extLst>
      <p:ext uri="{BB962C8B-B14F-4D97-AF65-F5344CB8AC3E}">
        <p14:creationId xmlns:p14="http://schemas.microsoft.com/office/powerpoint/2010/main" val="241930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53</TotalTime>
  <Words>129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Контур</vt:lpstr>
      <vt:lpstr>Shoot and run</vt:lpstr>
      <vt:lpstr>Враги</vt:lpstr>
      <vt:lpstr>игрок</vt:lpstr>
      <vt:lpstr>Управление</vt:lpstr>
      <vt:lpstr>Идея проекта</vt:lpstr>
      <vt:lpstr> возможности для доработки и развития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 and run</dc:title>
  <dc:creator>Алёша Гнебедюк</dc:creator>
  <cp:lastModifiedBy>Алёша Гнебедюк</cp:lastModifiedBy>
  <cp:revision>6</cp:revision>
  <dcterms:created xsi:type="dcterms:W3CDTF">2021-01-13T04:28:03Z</dcterms:created>
  <dcterms:modified xsi:type="dcterms:W3CDTF">2021-01-13T05:21:18Z</dcterms:modified>
</cp:coreProperties>
</file>