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1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0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53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87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8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5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4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1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05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30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E21-9A02-4011-A7C8-C32809F9C18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6B81D6-D78E-427C-82FD-11FB91218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-73892"/>
            <a:ext cx="13458991" cy="72379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7891" y="-706437"/>
            <a:ext cx="9144000" cy="2387600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Универсальные часы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12951" y="1608941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Гнебедюк Алексей Сергеевич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Универсальные часы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Мой проект это универсальные часы в которых можно узнать время и дату, поставить будильник и воспользоваться секундомером.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3040925"/>
            <a:ext cx="4066742" cy="33503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24" y="3040924"/>
            <a:ext cx="4089476" cy="33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ru-RU" dirty="0" err="1" smtClean="0"/>
              <a:t>библеотеки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13" y="2462828"/>
            <a:ext cx="2708275" cy="107192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73" y="1690688"/>
            <a:ext cx="2616200" cy="2616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15" y="2166096"/>
            <a:ext cx="3723318" cy="38815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70143">
            <a:off x="3242824" y="3329061"/>
            <a:ext cx="1109142" cy="4539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6075">
            <a:off x="7038141" y="3603433"/>
            <a:ext cx="1466985" cy="4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Мою программу можно расширять множеством способов.  Нап</a:t>
            </a:r>
            <a:r>
              <a:rPr lang="ru-RU" dirty="0"/>
              <a:t>р</a:t>
            </a:r>
            <a:r>
              <a:rPr lang="ru-RU" dirty="0" smtClean="0"/>
              <a:t>имер добавив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/>
              <a:t>Т</a:t>
            </a:r>
            <a:r>
              <a:rPr lang="ru-RU" dirty="0" smtClean="0"/>
              <a:t>аймер </a:t>
            </a:r>
          </a:p>
          <a:p>
            <a:r>
              <a:rPr lang="ru-RU" dirty="0" smtClean="0"/>
              <a:t>- Часовые пояса</a:t>
            </a:r>
          </a:p>
          <a:p>
            <a:r>
              <a:rPr lang="ru-RU" dirty="0" smtClean="0"/>
              <a:t>- Сортировку будильников от 00</a:t>
            </a:r>
            <a:r>
              <a:rPr lang="en-US" dirty="0" smtClean="0"/>
              <a:t>:00 </a:t>
            </a:r>
            <a:r>
              <a:rPr lang="ru-RU" dirty="0" smtClean="0"/>
              <a:t>до 23</a:t>
            </a:r>
            <a:r>
              <a:rPr lang="en-US" dirty="0" smtClean="0"/>
              <a:t>:59</a:t>
            </a:r>
          </a:p>
          <a:p>
            <a:r>
              <a:rPr lang="en-US" dirty="0" smtClean="0"/>
              <a:t>- </a:t>
            </a:r>
            <a:r>
              <a:rPr lang="ru-RU" dirty="0" smtClean="0"/>
              <a:t>Улучшенный интерфейс</a:t>
            </a:r>
          </a:p>
          <a:p>
            <a:r>
              <a:rPr lang="ru-RU" dirty="0" smtClean="0"/>
              <a:t>- Возможность воспроизводить не только </a:t>
            </a:r>
            <a:r>
              <a:rPr lang="en-US" dirty="0" smtClean="0"/>
              <a:t>mp3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5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64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Легкий дым</vt:lpstr>
      <vt:lpstr>Универсальные часы</vt:lpstr>
      <vt:lpstr>Универсальные часы</vt:lpstr>
      <vt:lpstr>Используемые библеотеки</vt:lpstr>
      <vt:lpstr>Выводы по работе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Универсальные часы</dc:title>
  <dc:creator>Алёша Гнебедюк</dc:creator>
  <cp:lastModifiedBy>Алёша Гнебедюк</cp:lastModifiedBy>
  <cp:revision>5</cp:revision>
  <dcterms:created xsi:type="dcterms:W3CDTF">2020-11-20T07:47:17Z</dcterms:created>
  <dcterms:modified xsi:type="dcterms:W3CDTF">2020-11-20T08:23:22Z</dcterms:modified>
</cp:coreProperties>
</file>