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575D-8C82-4A24-8CDD-B93629445F76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6D57-2A83-4695-823D-9ED641182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81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575D-8C82-4A24-8CDD-B93629445F76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6D57-2A83-4695-823D-9ED641182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90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575D-8C82-4A24-8CDD-B93629445F76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6D57-2A83-4695-823D-9ED641182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90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575D-8C82-4A24-8CDD-B93629445F76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6D57-2A83-4695-823D-9ED641182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248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575D-8C82-4A24-8CDD-B93629445F76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6D57-2A83-4695-823D-9ED641182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183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575D-8C82-4A24-8CDD-B93629445F76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6D57-2A83-4695-823D-9ED641182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44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575D-8C82-4A24-8CDD-B93629445F76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6D57-2A83-4695-823D-9ED641182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11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575D-8C82-4A24-8CDD-B93629445F76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6D57-2A83-4695-823D-9ED641182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64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575D-8C82-4A24-8CDD-B93629445F76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6D57-2A83-4695-823D-9ED641182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82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575D-8C82-4A24-8CDD-B93629445F76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6D57-2A83-4695-823D-9ED641182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67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575D-8C82-4A24-8CDD-B93629445F76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6D57-2A83-4695-823D-9ED641182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89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575D-8C82-4A24-8CDD-B93629445F76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6D57-2A83-4695-823D-9ED641182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51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575D-8C82-4A24-8CDD-B93629445F76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6D57-2A83-4695-823D-9ED641182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3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E29575D-8C82-4A24-8CDD-B93629445F76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F556D57-2A83-4695-823D-9ED641182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90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E29575D-8C82-4A24-8CDD-B93629445F76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F556D57-2A83-4695-823D-9ED641182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165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78877-4A3E-4D31-900D-7208BFA1D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659" y="2130269"/>
            <a:ext cx="9628682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Производственная практика по ПМ 08 Разработка дизайна веб-приложений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FD5797-1C70-46C4-B50B-B332DB191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665" y="323216"/>
            <a:ext cx="10410670" cy="1655762"/>
          </a:xfrm>
        </p:spPr>
        <p:txBody>
          <a:bodyPr>
            <a:normAutofit fontScale="92500"/>
          </a:bodyPr>
          <a:lstStyle/>
          <a:p>
            <a:pPr algn="ctr"/>
            <a:r>
              <a:rPr lang="ru-RU" b="1" dirty="0"/>
              <a:t>Департамент образования и науки Курганской области </a:t>
            </a:r>
          </a:p>
          <a:p>
            <a:pPr algn="ctr"/>
            <a:r>
              <a:rPr lang="ru-RU" b="1" dirty="0"/>
              <a:t>Государственное бюджетное профессиональное образовательное учреждение </a:t>
            </a:r>
          </a:p>
          <a:p>
            <a:pPr algn="ctr"/>
            <a:r>
              <a:rPr lang="ru-RU" dirty="0"/>
              <a:t>«</a:t>
            </a:r>
            <a:r>
              <a:rPr lang="ru-RU" b="1" dirty="0"/>
              <a:t>Курганский технологический колледж имени Героя Советского Союза Н.Я. Анфиногенова</a:t>
            </a:r>
            <a:r>
              <a:rPr lang="ru-RU" dirty="0"/>
              <a:t>» </a:t>
            </a:r>
          </a:p>
          <a:p>
            <a:pPr algn="ctr"/>
            <a:r>
              <a:rPr lang="ru-RU" b="1" dirty="0"/>
              <a:t>(ГБПОУ </a:t>
            </a:r>
            <a:r>
              <a:rPr lang="ru-RU" dirty="0"/>
              <a:t>«</a:t>
            </a:r>
            <a:r>
              <a:rPr lang="ru-RU" b="1" dirty="0"/>
              <a:t>КТК</a:t>
            </a:r>
            <a:r>
              <a:rPr lang="ru-RU" dirty="0"/>
              <a:t>»</a:t>
            </a:r>
            <a:r>
              <a:rPr lang="ru-RU" b="1" dirty="0"/>
              <a:t>)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A9B6471-D4B0-4BF2-B81E-1C7161332225}"/>
              </a:ext>
            </a:extLst>
          </p:cNvPr>
          <p:cNvSpPr txBox="1">
            <a:spLocks/>
          </p:cNvSpPr>
          <p:nvPr/>
        </p:nvSpPr>
        <p:spPr>
          <a:xfrm>
            <a:off x="1119265" y="6476214"/>
            <a:ext cx="10258270" cy="3273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Курган</a:t>
            </a:r>
            <a:r>
              <a:rPr lang="en-US" sz="1800" dirty="0"/>
              <a:t>,</a:t>
            </a:r>
            <a:r>
              <a:rPr lang="ru-RU" sz="1800" dirty="0"/>
              <a:t> 2022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5FDCDC7-88D7-41A0-AF82-B60A262F2BC7}"/>
              </a:ext>
            </a:extLst>
          </p:cNvPr>
          <p:cNvSpPr txBox="1">
            <a:spLocks/>
          </p:cNvSpPr>
          <p:nvPr/>
        </p:nvSpPr>
        <p:spPr>
          <a:xfrm>
            <a:off x="6174556" y="5144563"/>
            <a:ext cx="6144861" cy="1029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/>
              <a:t>Выполнил</a:t>
            </a:r>
            <a:r>
              <a:rPr lang="en-US" sz="2000" dirty="0"/>
              <a:t>: </a:t>
            </a:r>
            <a:r>
              <a:rPr lang="ru-RU" sz="2000" dirty="0" err="1"/>
              <a:t>Гнебедюк</a:t>
            </a:r>
            <a:r>
              <a:rPr lang="ru-RU" sz="2000" dirty="0"/>
              <a:t> Алексей Сергеевич</a:t>
            </a:r>
            <a:endParaRPr lang="en-US" sz="2000" dirty="0"/>
          </a:p>
          <a:p>
            <a:pPr algn="l"/>
            <a:r>
              <a:rPr lang="ru-RU" sz="2000" dirty="0"/>
              <a:t>Группа</a:t>
            </a:r>
            <a:r>
              <a:rPr lang="en-US" sz="2000" dirty="0"/>
              <a:t>: 361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0254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873C5-F9D8-415C-9B7B-3020BC4C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26A28C-D865-4C9C-9DBD-985BFEA5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dirty="0"/>
              <a:t>цель: </a:t>
            </a:r>
            <a:r>
              <a:rPr lang="ru-RU" dirty="0"/>
              <a:t>Разработка сайта-визитки для курганского технологического колледжа</a:t>
            </a:r>
          </a:p>
          <a:p>
            <a:r>
              <a:rPr lang="ru-RU" sz="2000" b="1" dirty="0"/>
              <a:t>Задачи</a:t>
            </a:r>
            <a:r>
              <a:rPr lang="en-US" sz="2000" b="1" dirty="0"/>
              <a:t>:</a:t>
            </a:r>
            <a:endParaRPr lang="ru-RU" sz="2000" b="1" dirty="0"/>
          </a:p>
          <a:p>
            <a:pPr lvl="1"/>
            <a:r>
              <a:rPr lang="ru-RU" dirty="0"/>
              <a:t>Изучить предметную область</a:t>
            </a:r>
          </a:p>
          <a:p>
            <a:pPr lvl="1"/>
            <a:r>
              <a:rPr lang="ru-RU" dirty="0"/>
              <a:t>Собрать информацию</a:t>
            </a:r>
          </a:p>
          <a:p>
            <a:pPr lvl="1"/>
            <a:r>
              <a:rPr lang="ru-RU" dirty="0"/>
              <a:t>Придумать  и нарисовать логотип</a:t>
            </a:r>
          </a:p>
          <a:p>
            <a:pPr lvl="1"/>
            <a:r>
              <a:rPr lang="ru-RU" dirty="0"/>
              <a:t>Придумать дизайн </a:t>
            </a:r>
          </a:p>
          <a:p>
            <a:pPr lvl="1"/>
            <a:r>
              <a:rPr lang="ru-RU" dirty="0"/>
              <a:t>Сверстать сайт-визитку</a:t>
            </a:r>
          </a:p>
          <a:p>
            <a:pPr lvl="1"/>
            <a:r>
              <a:rPr lang="ru-RU" dirty="0"/>
              <a:t>Адаптировать страницы под смартфоны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30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CE567-32AB-492F-9572-AB9FE129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 организации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209EB9-1F95-4B34-B1BF-D07A6655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39" y="3166353"/>
            <a:ext cx="10554574" cy="3169100"/>
          </a:xfrm>
        </p:spPr>
        <p:txBody>
          <a:bodyPr>
            <a:normAutofit/>
          </a:bodyPr>
          <a:lstStyle/>
          <a:p>
            <a:r>
              <a:rPr lang="ru-RU" sz="2400" dirty="0"/>
              <a:t>Виды деятельности</a:t>
            </a:r>
            <a:r>
              <a:rPr lang="en-US" sz="2400" dirty="0"/>
              <a:t>:</a:t>
            </a:r>
            <a:r>
              <a:rPr lang="ru-RU" sz="2400" dirty="0"/>
              <a:t> </a:t>
            </a:r>
          </a:p>
          <a:p>
            <a:pPr lvl="1"/>
            <a:r>
              <a:rPr lang="ru-RU" sz="2400" dirty="0"/>
              <a:t>Реализация профессиональных образовательных программ начального и среднего профессионального образования</a:t>
            </a:r>
          </a:p>
          <a:p>
            <a:pPr lvl="1"/>
            <a:r>
              <a:rPr lang="ru-RU" sz="2400" dirty="0"/>
              <a:t>Оказание дополнительных образовательных услуг</a:t>
            </a:r>
          </a:p>
          <a:p>
            <a:pPr lvl="1"/>
            <a:r>
              <a:rPr lang="ru-RU" sz="2400" dirty="0"/>
              <a:t>Содействие социализации молодежи в социокультурной среде района и края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1E2BE-B8EE-4283-8C31-DA19E3C79A15}"/>
              </a:ext>
            </a:extLst>
          </p:cNvPr>
          <p:cNvSpPr txBox="1"/>
          <p:nvPr/>
        </p:nvSpPr>
        <p:spPr>
          <a:xfrm>
            <a:off x="401439" y="2368202"/>
            <a:ext cx="11621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Название организации</a:t>
            </a:r>
            <a:r>
              <a:rPr lang="en-US" sz="2400" b="1" dirty="0"/>
              <a:t>: </a:t>
            </a:r>
            <a:r>
              <a:rPr lang="ru-RU" sz="2400" dirty="0"/>
              <a:t>«Курганский технологический колледж» </a:t>
            </a:r>
          </a:p>
          <a:p>
            <a:r>
              <a:rPr lang="ru-RU" sz="2400" b="1" dirty="0"/>
              <a:t>Адрес</a:t>
            </a:r>
            <a:r>
              <a:rPr lang="en-US" sz="2400" b="1" dirty="0"/>
              <a:t>: </a:t>
            </a:r>
            <a:r>
              <a:rPr lang="ru-RU" sz="2400" dirty="0"/>
              <a:t>г. Курган, просп. Машиностроителей, 14, корп. 2А</a:t>
            </a:r>
            <a:endParaRPr lang="ru-RU" sz="24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613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B4213-BFE4-436A-8C5C-DD833B5F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5F1E37-1669-4008-B6F1-ED38D6312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Текстовый редактор</a:t>
            </a:r>
            <a:r>
              <a:rPr lang="en-US" sz="2400" dirty="0"/>
              <a:t> – Visual studio code</a:t>
            </a:r>
          </a:p>
          <a:p>
            <a:r>
              <a:rPr lang="ru-RU" sz="2400" dirty="0"/>
              <a:t>Векторный редактор - </a:t>
            </a:r>
            <a:r>
              <a:rPr lang="en-US" sz="2400" dirty="0"/>
              <a:t>Inkscape</a:t>
            </a:r>
          </a:p>
          <a:p>
            <a:r>
              <a:rPr lang="ru-RU" sz="2400" dirty="0"/>
              <a:t>Технологии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HTML</a:t>
            </a:r>
          </a:p>
          <a:p>
            <a:pPr lvl="1"/>
            <a:r>
              <a:rPr lang="en-US" sz="2400" dirty="0"/>
              <a:t>CSS</a:t>
            </a:r>
          </a:p>
          <a:p>
            <a:pPr lvl="1"/>
            <a:r>
              <a:rPr lang="en-US" sz="2400" dirty="0" err="1"/>
              <a:t>Javascript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6989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BFA65-A61B-43B0-9F62-58EF6702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Пути модернизации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620EF8-E443-4C25-9630-545E81A13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Написание сервера</a:t>
            </a:r>
          </a:p>
          <a:p>
            <a:r>
              <a:rPr lang="ru-RU" sz="2400" dirty="0"/>
              <a:t>Подключение базы данных к сайту</a:t>
            </a:r>
          </a:p>
          <a:p>
            <a:r>
              <a:rPr lang="ru-RU" sz="2400" dirty="0"/>
              <a:t>Дополнение сайт-визитки более подробной информацией о курсе </a:t>
            </a:r>
          </a:p>
          <a:p>
            <a:r>
              <a:rPr lang="ru-RU" sz="2400" dirty="0"/>
              <a:t>Создание страниц с информацией о курсах</a:t>
            </a:r>
          </a:p>
          <a:p>
            <a:r>
              <a:rPr lang="ru-RU" sz="2400" dirty="0"/>
              <a:t>Создание админ панели, личных кабинетов и  т.п.</a:t>
            </a:r>
          </a:p>
        </p:txBody>
      </p:sp>
    </p:spTree>
    <p:extLst>
      <p:ext uri="{BB962C8B-B14F-4D97-AF65-F5344CB8AC3E}">
        <p14:creationId xmlns:p14="http://schemas.microsoft.com/office/powerpoint/2010/main" val="135121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7CE58-113A-4515-A579-B9114B6D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943775"/>
            <a:ext cx="10571998" cy="970450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636037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150</TotalTime>
  <Words>182</Words>
  <Application>Microsoft Office PowerPoint</Application>
  <PresentationFormat>Широкоэкранный</PresentationFormat>
  <Paragraphs>38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Цитаты</vt:lpstr>
      <vt:lpstr>Производственная практика по ПМ 08 Разработка дизайна веб-приложений</vt:lpstr>
      <vt:lpstr>цель и задачи</vt:lpstr>
      <vt:lpstr>Об организации </vt:lpstr>
      <vt:lpstr>Средства разработки </vt:lpstr>
      <vt:lpstr>Пути модернизации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Производственная практика по ПМ 08 Разработка дизайна веб-приложений</dc:title>
  <dc:creator>gnebedyuk</dc:creator>
  <cp:lastModifiedBy>gnebedyuk</cp:lastModifiedBy>
  <cp:revision>7</cp:revision>
  <dcterms:created xsi:type="dcterms:W3CDTF">2022-12-15T14:18:47Z</dcterms:created>
  <dcterms:modified xsi:type="dcterms:W3CDTF">2022-12-16T06:28:33Z</dcterms:modified>
</cp:coreProperties>
</file>