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7930b4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e7930b4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e7930b4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e7930b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e7930b4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e7930b4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e7930b4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e7930b4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112a00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3112a00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7930b4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7930b4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7930b4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7930b4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e7930b4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e7930b4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e7930b4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e7930b4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454775" y="1233150"/>
            <a:ext cx="7949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«Разработка модели нейронной сети для автоматической сегментации заданных объектов на геопространственных изображениях»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56375" y="2301550"/>
            <a:ext cx="27801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студента группы ОБ-09.03.01.01-41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Стригина Артема Андреевича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к.т.н., доцент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А.В. Поярков 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Заведующий кафедрой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к.т.н., доцент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Д.В. Дюгуров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2889000" y="2246250"/>
            <a:ext cx="3366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29475"/>
            <a:ext cx="85206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и исследовать модель нейронной сети для автоматической сегментации заданных объектов (например, здания, дороги, растительность и т.д.) на геопространственных изображениях, таких как аэрофотоснимки или спутниковые снимки.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и проанализировать существующие методы и модели нейронных сетей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Собрать и подготовить репрезентативный набор геопространственных изображений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нейронной сети, оптимизированную для сегментации заданных объектов на геопространственных изображениях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обучение и настройку гиперпараметров разработанной модели нейронной сети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Оценить точность разработанной модели на тестовых данных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72475" y="315125"/>
            <a:ext cx="8346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и задачи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Инструменты для проектирования нейронной сети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8" y="1910150"/>
            <a:ext cx="1797450" cy="110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804" y="2730825"/>
            <a:ext cx="1077649" cy="124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829" y="3482375"/>
            <a:ext cx="1077651" cy="1180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02050" y="2231100"/>
            <a:ext cx="143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1600" y="3090125"/>
            <a:ext cx="1699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871850" y="3838075"/>
            <a:ext cx="987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613" y="904425"/>
            <a:ext cx="1351875" cy="1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560025" y="1377075"/>
            <a:ext cx="3099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Anything Model (SAM)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Segment Anything Model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(SAM)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314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Anything Model (SAM) – универсальная модель сегментации, основанная на трансформерах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 использования SAM: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Высокоточное моделирование взаимосвязей в изображении благодаря трансформерной архитектуре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на больших объемах данных для достижения высокой обобщающей способности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сегментации различных объектов с помощью подсказок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Высокая точность и адаптивность к геопространственным данным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85250" y="4640575"/>
            <a:ext cx="2773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сегментации SAM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1" y="178400"/>
            <a:ext cx="9055299" cy="45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Segment Anything Model (SAM)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Архитектура SAM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Трансформеры - это тип нейронных сетей, которые моделируют взаимосвязи между различными частями входных данных.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Энкодер-декодерная структура: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Энкодер - часть сети, которая кодирует входное изображение в компактное представление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Декодер - часть сети, которая восстанавливает сегментационную маску из кодированного представления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трансформеров: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Энкодер и декодер SAM построены на основе трансформерных блоков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Трансформеры позволяют моделировать глобальные зависимости в изображении, что важно для точной сегментации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использует пирамидальную структуру, которая позволяет извлекать признаки на разных масштабах изображения. Это позволяет сегментировать объекты различных размеров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завершения настройки нейронная сеть должна принимать изображение улиц или районов и выдавать маску с размеченной автомобильной дорогой.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Требования к проекту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Результат обучения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происходило на 935 спутниковых изображениях населенных пунктов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1568575"/>
            <a:ext cx="3242600" cy="32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446" y="1525650"/>
            <a:ext cx="3268354" cy="33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935" y="2704350"/>
            <a:ext cx="1338124" cy="9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данной дипломной работы была разработана и исследована модель нейронной сети для автоматической сегментации заданных объектов (в данном случае автомобильных дорог) на геопространственных изображениях.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Выбранная архитектура модели на основе SAM показала высокую точность в задаче семантической сегментации.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Реализованная программная система успешно справляется с задачей автоматической сегментации автомобильных дорог на изображениях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