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95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096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293F-DAFB-40A3-8CF5-DEF74277D6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6CE64E-4A7D-412C-8D62-B9C2D57F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466280"/>
            <a:ext cx="7766936" cy="1646302"/>
          </a:xfrm>
        </p:spPr>
        <p:txBody>
          <a:bodyPr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Подлесный Иван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НКНбд-01-21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7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Изучить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идеологию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и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применение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средств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контроля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версий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.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Освоить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умения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по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работе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с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git</a:t>
            </a:r>
            <a:r>
              <a:rPr lang="ru-RU" sz="18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.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Устанавливаем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git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-</a:t>
            </a:r>
            <a:r>
              <a:rPr lang="en-US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flow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в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Fedora Linux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.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Это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программное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обеспечение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удалено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из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репозитория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.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–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Необходимо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устанавливать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его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вручную</a:t>
            </a:r>
            <a:endParaRPr lang="en-US" sz="1400" kern="100" dirty="0">
              <a:effectLst/>
              <a:latin typeface="Times New Roman" panose="02020603050405020304" pitchFamily="18" charset="0"/>
              <a:ea typeface="Liberation Serif"/>
            </a:endParaRPr>
          </a:p>
          <a:p>
            <a:pPr>
              <a:buAutoNum type="arabicPeriod"/>
            </a:pPr>
            <a:r>
              <a:rPr 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 Установка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gh</a:t>
            </a:r>
            <a:r>
              <a:rPr lang="en-US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в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Fedora Linux</a:t>
            </a:r>
          </a:p>
          <a:p>
            <a:pPr>
              <a:buAutoNum type="arabicPeriod"/>
            </a:pPr>
            <a:r>
              <a:rPr lang="en-US" sz="1400" kern="100" dirty="0">
                <a:latin typeface="Liberation Serif"/>
                <a:cs typeface="Times New Roman" panose="02020603050405020304" pitchFamily="18" charset="0"/>
              </a:rPr>
              <a:t>.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 Базовая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настройка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git</a:t>
            </a:r>
            <a:endParaRPr lang="en-US" sz="1400" kern="100" dirty="0">
              <a:latin typeface="Liberation Serif"/>
              <a:ea typeface="Liberation Serif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400" kern="100" dirty="0">
                <a:latin typeface="Liberation Serif"/>
                <a:cs typeface="Times New Roman" panose="02020603050405020304" pitchFamily="18" charset="0"/>
              </a:rPr>
              <a:t>.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 Создание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ключей</a:t>
            </a:r>
            <a:r>
              <a:rPr lang="ru-RU" sz="1400" kern="100" dirty="0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Liberation Serif"/>
                <a:ea typeface="Liberation Serif"/>
                <a:cs typeface="Times New Roman" panose="02020603050405020304" pitchFamily="18" charset="0"/>
              </a:rPr>
              <a:t>ssh</a:t>
            </a:r>
            <a:endParaRPr lang="en-US" sz="1400" kern="100" dirty="0">
              <a:effectLst/>
              <a:latin typeface="Liberation Serif"/>
              <a:ea typeface="Liberation Serif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400" kern="100" dirty="0">
                <a:latin typeface="Liberation Serif"/>
                <a:cs typeface="Times New Roman" panose="02020603050405020304" pitchFamily="18" charset="0"/>
              </a:rPr>
              <a:t>.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 Создание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Liberation Serif"/>
              </a:rPr>
              <a:t>GPG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ключей </a:t>
            </a:r>
            <a:endParaRPr lang="en-US" sz="1400" kern="100" dirty="0">
              <a:effectLst/>
              <a:latin typeface="Liberation Serif"/>
              <a:ea typeface="Liberation Serif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400" kern="100" dirty="0">
                <a:latin typeface="Liberation Serif"/>
                <a:cs typeface="Times New Roman" panose="02020603050405020304" pitchFamily="18" charset="0"/>
              </a:rPr>
              <a:t>.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 Добавление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Liberation Serif"/>
              </a:rPr>
              <a:t>GPG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 ключей в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Liberation Serif"/>
              </a:rPr>
              <a:t>git</a:t>
            </a:r>
          </a:p>
          <a:p>
            <a:pPr>
              <a:buFont typeface="Wingdings 3" charset="2"/>
              <a:buAutoNum type="arabicPeriod"/>
            </a:pPr>
            <a:r>
              <a:rPr 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 Настройка автоматических подписей коммитов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git</a:t>
            </a:r>
            <a:endParaRPr lang="ru-RU" sz="1400" kern="100" dirty="0">
              <a:effectLst/>
              <a:latin typeface="Liberation Serif"/>
              <a:ea typeface="Liberation Serif"/>
              <a:cs typeface="Times New Roman" panose="02020603050405020304" pitchFamily="18" charset="0"/>
            </a:endParaRPr>
          </a:p>
          <a:p>
            <a:pPr>
              <a:buFont typeface="Wingdings 3" charset="2"/>
              <a:buAutoNum type="arabicPeriod"/>
            </a:pPr>
            <a:r>
              <a:rPr 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Настройка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gh</a:t>
            </a:r>
            <a:endParaRPr lang="ru-RU" sz="1400" kern="100" dirty="0">
              <a:effectLst/>
              <a:latin typeface="Liberation Serif"/>
              <a:ea typeface="Liberation Serif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 Создание репозитория на основе курса</a:t>
            </a:r>
            <a:endParaRPr lang="en-US" sz="1400" kern="100" dirty="0">
              <a:effectLst/>
              <a:latin typeface="Times New Roman" panose="02020603050405020304" pitchFamily="18" charset="0"/>
              <a:ea typeface="Liberation Serif"/>
            </a:endParaRPr>
          </a:p>
          <a:p>
            <a:pPr>
              <a:buFont typeface="Wingdings 3" charset="2"/>
              <a:buAutoNum type="arabicPeriod"/>
            </a:pPr>
            <a:r>
              <a:rPr 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Настройка каталога курса</a:t>
            </a:r>
            <a:endParaRPr lang="ru-RU" sz="1400" kern="100" dirty="0">
              <a:effectLst/>
              <a:latin typeface="Liberation Serif"/>
              <a:ea typeface="Liberation Serif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Мы изучили идеологию и применение средств контроля версий. Освоили умения по работе с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git</a:t>
            </a:r>
            <a:r>
              <a:rPr lang="ru-RU" sz="1800" kern="10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. </a:t>
            </a:r>
            <a:endParaRPr lang="ru-RU" sz="1800" kern="100">
              <a:effectLst/>
              <a:latin typeface="Liberation Serif"/>
              <a:ea typeface="Liberation Serif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277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112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Liberation Serif</vt:lpstr>
      <vt:lpstr>Times New Roman</vt:lpstr>
      <vt:lpstr>Trebuchet MS</vt:lpstr>
      <vt:lpstr>Wingdings 3</vt:lpstr>
      <vt:lpstr>Аспект</vt:lpstr>
      <vt:lpstr>Лабораторная работа №2</vt:lpstr>
      <vt:lpstr>Цель Работы</vt:lpstr>
      <vt:lpstr>Ход Работы</vt:lpstr>
      <vt:lpstr>Вывод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Подлесный Иван Сергеевич</cp:lastModifiedBy>
  <cp:revision>7</cp:revision>
  <dcterms:created xsi:type="dcterms:W3CDTF">2022-04-20T10:25:28Z</dcterms:created>
  <dcterms:modified xsi:type="dcterms:W3CDTF">2022-04-22T19:37:41Z</dcterms:modified>
</cp:coreProperties>
</file>