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2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55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20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2597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392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43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36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130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58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11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32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17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36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77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20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93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921DF-4EAB-4278-BE58-CFEE1B6DCC71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492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338AA-92CC-4FDA-87A0-C95FA75C8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</a:t>
            </a:r>
            <a:r>
              <a:rPr lang="ru-RU" dirty="0"/>
              <a:t>-</a:t>
            </a:r>
            <a:r>
              <a:rPr lang="en-US" dirty="0"/>
              <a:t>man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510874-0153-4CBB-B657-5CFDEC99D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Работу выполнили Гаврилова Алиса и Подлесных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333633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54181-70F2-4A16-91CB-9E7955E1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2CB02-4A47-495B-99C7-10C79C213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7504"/>
            <a:ext cx="10353762" cy="3695136"/>
          </a:xfrm>
        </p:spPr>
        <p:txBody>
          <a:bodyPr/>
          <a:lstStyle/>
          <a:p>
            <a:r>
              <a:rPr lang="ru-RU" dirty="0"/>
              <a:t>Мы с Алисой решили воссоздать всем знакомую игру </a:t>
            </a:r>
            <a:r>
              <a:rPr lang="en-US" dirty="0"/>
              <a:t>“Pacman”</a:t>
            </a:r>
            <a:r>
              <a:rPr lang="ru-RU" dirty="0"/>
              <a:t> с помощью библиотеки </a:t>
            </a:r>
            <a:r>
              <a:rPr lang="en-US" dirty="0"/>
              <a:t>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языка </a:t>
            </a:r>
            <a:r>
              <a:rPr lang="ru-RU" dirty="0" err="1"/>
              <a:t>програмирования</a:t>
            </a:r>
            <a:r>
              <a:rPr lang="ru-RU" dirty="0"/>
              <a:t> </a:t>
            </a:r>
            <a:r>
              <a:rPr lang="en-US" dirty="0"/>
              <a:t>python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441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12115-8F78-4E43-96FE-56E07811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входит в Проект и его 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245650-DB2D-4367-B63E-5C1457784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нашем проекте есть три класса, много функций и сама игра.</a:t>
            </a:r>
          </a:p>
          <a:p>
            <a:pPr marL="0" indent="0">
              <a:buNone/>
            </a:pPr>
            <a:r>
              <a:rPr lang="ru-RU" dirty="0"/>
              <a:t>В классах мы создаем:</a:t>
            </a:r>
          </a:p>
          <a:p>
            <a:pPr marL="0" indent="0">
              <a:buNone/>
            </a:pPr>
            <a:r>
              <a:rPr lang="ru-RU" dirty="0"/>
              <a:t>	1.  Нашего «злодея»</a:t>
            </a:r>
          </a:p>
          <a:p>
            <a:pPr marL="0" indent="0">
              <a:buNone/>
            </a:pPr>
            <a:r>
              <a:rPr lang="ru-RU" dirty="0"/>
              <a:t>	2.  Призраков </a:t>
            </a:r>
          </a:p>
          <a:p>
            <a:pPr marL="0" indent="0">
              <a:buNone/>
            </a:pPr>
            <a:r>
              <a:rPr lang="ru-RU" dirty="0"/>
              <a:t>	3.  объекты на карте(точки, вишенки и т.д.).</a:t>
            </a:r>
          </a:p>
          <a:p>
            <a:pPr marL="0" indent="0">
              <a:buNone/>
            </a:pPr>
            <a:r>
              <a:rPr lang="ru-RU" dirty="0"/>
              <a:t>В функциях мы создаем карту и загружаем </a:t>
            </a:r>
            <a:r>
              <a:rPr lang="ru-RU" dirty="0" err="1"/>
              <a:t>текстурки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00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7BC9F-D65A-404A-A0EA-9C737841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632863-8CD3-4106-BB49-05675025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 время этой работы мы научились: создавать карты с помощью блокнота, работать в команде и рисовать текстуры для игр.</a:t>
            </a:r>
          </a:p>
          <a:p>
            <a:r>
              <a:rPr lang="ru-RU" dirty="0"/>
              <a:t>По итогу нашего проекта мы создали аркадную игру </a:t>
            </a:r>
            <a:r>
              <a:rPr lang="en-US" dirty="0"/>
              <a:t>“Pacman”</a:t>
            </a:r>
            <a:r>
              <a:rPr lang="ru-RU" dirty="0"/>
              <a:t>на компьютере</a:t>
            </a:r>
          </a:p>
          <a:p>
            <a:pPr marL="0" indent="0">
              <a:buNone/>
            </a:pPr>
            <a:r>
              <a:rPr lang="ru-RU" sz="3200" dirty="0"/>
              <a:t>Доработки к нашему проекту: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Сделать больше уровней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создать меню и таблицу лидеров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ИИ</a:t>
            </a:r>
          </a:p>
        </p:txBody>
      </p:sp>
    </p:spTree>
    <p:extLst>
      <p:ext uri="{BB962C8B-B14F-4D97-AF65-F5344CB8AC3E}">
        <p14:creationId xmlns:p14="http://schemas.microsoft.com/office/powerpoint/2010/main" val="285497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E2E28-AB35-41EB-A0AC-41D80430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841288-9367-44F3-BA10-C746120AB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930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Дамаск</Template>
  <TotalTime>5862</TotalTime>
  <Words>145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Pac-man</vt:lpstr>
      <vt:lpstr>Идея проекта</vt:lpstr>
      <vt:lpstr>Что входит в Проект и его реализация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Подлесных Дима</dc:creator>
  <cp:lastModifiedBy>Подлесных Дима</cp:lastModifiedBy>
  <cp:revision>4</cp:revision>
  <dcterms:created xsi:type="dcterms:W3CDTF">2022-01-05T12:40:08Z</dcterms:created>
  <dcterms:modified xsi:type="dcterms:W3CDTF">2022-01-26T14:51:53Z</dcterms:modified>
</cp:coreProperties>
</file>