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5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0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59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9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4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3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36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0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92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38AA-92CC-4FDA-87A0-C95FA75C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Pacman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10874-0153-4CBB-B657-5CFDEC99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выполнили Гаврилова Алиса и Подлесных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33633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54181-70F2-4A16-91CB-9E7955E1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CB02-4A47-495B-99C7-10C79C21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7504"/>
            <a:ext cx="10353762" cy="3695136"/>
          </a:xfrm>
        </p:spPr>
        <p:txBody>
          <a:bodyPr/>
          <a:lstStyle/>
          <a:p>
            <a:r>
              <a:rPr lang="ru-RU" dirty="0"/>
              <a:t>Мы с Алисой решили воссоздать всем знакомую игру </a:t>
            </a:r>
            <a:r>
              <a:rPr lang="en-US" dirty="0"/>
              <a:t>“Pacman”</a:t>
            </a:r>
            <a:r>
              <a:rPr lang="ru-RU" dirty="0"/>
              <a:t> с помощью библиотеки 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 err="1"/>
              <a:t>програмирования</a:t>
            </a:r>
            <a:r>
              <a:rPr lang="ru-RU" dirty="0"/>
              <a:t> </a:t>
            </a:r>
            <a:r>
              <a:rPr lang="en-US" dirty="0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4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12115-8F78-4E43-96FE-56E07811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входит в Проект и его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45650-DB2D-4367-B63E-5C145778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нашем проекте есть три класса, много функций и сама игра.</a:t>
            </a:r>
          </a:p>
          <a:p>
            <a:pPr marL="0" indent="0">
              <a:buNone/>
            </a:pPr>
            <a:r>
              <a:rPr lang="ru-RU" dirty="0"/>
              <a:t>В классах мы создаем:</a:t>
            </a:r>
          </a:p>
          <a:p>
            <a:pPr marL="0" indent="0">
              <a:buNone/>
            </a:pPr>
            <a:r>
              <a:rPr lang="ru-RU" dirty="0"/>
              <a:t>	1.  Нашего «злодея»</a:t>
            </a:r>
          </a:p>
          <a:p>
            <a:pPr marL="0" indent="0">
              <a:buNone/>
            </a:pPr>
            <a:r>
              <a:rPr lang="ru-RU" dirty="0"/>
              <a:t>	2.  Призраков </a:t>
            </a:r>
          </a:p>
          <a:p>
            <a:pPr marL="0" indent="0">
              <a:buNone/>
            </a:pPr>
            <a:r>
              <a:rPr lang="ru-RU" dirty="0"/>
              <a:t>	3.  </a:t>
            </a:r>
            <a:r>
              <a:rPr lang="ru-RU" dirty="0" err="1"/>
              <a:t>Пасхалку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функциях мы создаем карту и загружаем </a:t>
            </a:r>
            <a:r>
              <a:rPr lang="ru-RU" dirty="0" err="1"/>
              <a:t>текстурки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00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7BC9F-D65A-404A-A0EA-9C73784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32863-8CD3-4106-BB49-05675025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этой работы мы научились: создавать карты с помощью блокнота, работать в команде и рисовать текстуры для игр.</a:t>
            </a:r>
          </a:p>
          <a:p>
            <a:r>
              <a:rPr lang="ru-RU" dirty="0"/>
              <a:t>По итогу нашего проекта мы создали аркадную игру </a:t>
            </a:r>
            <a:r>
              <a:rPr lang="en-US" dirty="0"/>
              <a:t>“Pacman”</a:t>
            </a:r>
            <a:r>
              <a:rPr lang="ru-RU" dirty="0"/>
              <a:t>на компьютере</a:t>
            </a:r>
          </a:p>
          <a:p>
            <a:pPr marL="0" indent="0">
              <a:buNone/>
            </a:pPr>
            <a:r>
              <a:rPr lang="ru-RU" sz="3200" dirty="0"/>
              <a:t>Доработки к нашему проекту: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больше уровней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на карте вишенку и супер точку, с помощью которой </a:t>
            </a:r>
            <a:r>
              <a:rPr lang="ru-RU" dirty="0" err="1"/>
              <a:t>пакмен</a:t>
            </a:r>
            <a:r>
              <a:rPr lang="ru-RU"/>
              <a:t> сможет </a:t>
            </a:r>
            <a:r>
              <a:rPr lang="ru-RU" dirty="0"/>
              <a:t>есть призраков</a:t>
            </a:r>
          </a:p>
        </p:txBody>
      </p:sp>
    </p:spTree>
    <p:extLst>
      <p:ext uri="{BB962C8B-B14F-4D97-AF65-F5344CB8AC3E}">
        <p14:creationId xmlns:p14="http://schemas.microsoft.com/office/powerpoint/2010/main" val="285497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E2E28-AB35-41EB-A0AC-41D80430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41288-9367-44F3-BA10-C746120A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3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16</TotalTime>
  <Words>116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Pacman</vt:lpstr>
      <vt:lpstr>Идея проекта</vt:lpstr>
      <vt:lpstr>Что входит в Проект и его реализация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Подлесных Дима</dc:creator>
  <cp:lastModifiedBy>Подлесных Дима</cp:lastModifiedBy>
  <cp:revision>2</cp:revision>
  <dcterms:created xsi:type="dcterms:W3CDTF">2022-01-05T12:40:08Z</dcterms:created>
  <dcterms:modified xsi:type="dcterms:W3CDTF">2022-01-05T12:56:33Z</dcterms:modified>
</cp:coreProperties>
</file>