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 id="2147483832" r:id="rId2"/>
  </p:sldMasterIdLst>
  <p:notesMasterIdLst>
    <p:notesMasterId r:id="rId21"/>
  </p:notesMasterIdLst>
  <p:sldIdLst>
    <p:sldId id="256" r:id="rId3"/>
    <p:sldId id="257" r:id="rId4"/>
    <p:sldId id="258" r:id="rId5"/>
    <p:sldId id="259" r:id="rId6"/>
    <p:sldId id="282" r:id="rId7"/>
    <p:sldId id="263" r:id="rId8"/>
    <p:sldId id="264" r:id="rId9"/>
    <p:sldId id="288" r:id="rId10"/>
    <p:sldId id="287" r:id="rId11"/>
    <p:sldId id="267" r:id="rId12"/>
    <p:sldId id="269" r:id="rId13"/>
    <p:sldId id="279" r:id="rId14"/>
    <p:sldId id="281" r:id="rId15"/>
    <p:sldId id="271" r:id="rId16"/>
    <p:sldId id="277" r:id="rId17"/>
    <p:sldId id="278" r:id="rId18"/>
    <p:sldId id="275" r:id="rId19"/>
    <p:sldId id="290" r:id="rId20"/>
  </p:sldIdLst>
  <p:sldSz cx="12192000" cy="6858000"/>
  <p:notesSz cx="6858000" cy="2200275"/>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weł Galewicz" initials="PG" lastIdx="5" clrIdx="0">
    <p:extLst>
      <p:ext uri="{19B8F6BF-5375-455C-9EA6-DF929625EA0E}">
        <p15:presenceInfo xmlns:p15="http://schemas.microsoft.com/office/powerpoint/2012/main" userId="S::210182@edu.p.lodz.pl::84a20f1a-851e-4996-b0c9-33c3fcbd67bb" providerId="AD"/>
      </p:ext>
    </p:extLst>
  </p:cmAuthor>
  <p:cmAuthor id="2" name="Karol Podlewski" initials="KP" lastIdx="2" clrIdx="1">
    <p:extLst>
      <p:ext uri="{19B8F6BF-5375-455C-9EA6-DF929625EA0E}">
        <p15:presenceInfo xmlns:p15="http://schemas.microsoft.com/office/powerpoint/2012/main" userId="Karol Podlewski" providerId="None"/>
      </p:ext>
    </p:extLst>
  </p:cmAuthor>
  <p:cmAuthor id="3" name="Zbigniew Nowacki" initials="ZN" lastIdx="1" clrIdx="2">
    <p:extLst>
      <p:ext uri="{19B8F6BF-5375-455C-9EA6-DF929625EA0E}">
        <p15:presenceInfo xmlns:p15="http://schemas.microsoft.com/office/powerpoint/2012/main" userId="S::210284@edu.p.lodz.pl::9572396c-aa57-4615-93c7-3fc522ab5bdf" providerId="AD"/>
      </p:ext>
    </p:extLst>
  </p:cmAuthor>
  <p:cmAuthor id="4" name="Piotr Wardęcki" initials="PW" lastIdx="1" clrIdx="3">
    <p:extLst>
      <p:ext uri="{19B8F6BF-5375-455C-9EA6-DF929625EA0E}">
        <p15:presenceInfo xmlns:p15="http://schemas.microsoft.com/office/powerpoint/2012/main" userId="S::209686@edu.p.lodz.pl::fef61d47-147e-4676-89d8-de5f6df33cf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535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519E20-D5FB-EB6E-142C-BFE11F6CD900}" v="6" dt="2020-06-09T19:04:51.977"/>
    <p1510:client id="{32FCA7DC-13CF-6BCC-73F3-81936C212F13}" v="496" dt="2020-05-19T16:54:26.791"/>
    <p1510:client id="{371FBED9-BC43-4419-E4FB-155E3BA1CFC1}" v="1" dt="2020-05-20T07:20:31.637"/>
    <p1510:client id="{402F106E-1A26-2B82-2E58-EBD3F0421AD7}" v="2" dt="2020-05-19T19:10:37.989"/>
    <p1510:client id="{649E4547-8CFF-0B37-AAE4-01377DA9EF14}" v="1" dt="2020-05-19T19:15:51.433"/>
    <p1510:client id="{6DFEF905-43B9-9FD2-28F3-812FD36AF99F}" v="295" dt="2020-05-19T20:34:29.537"/>
    <p1510:client id="{7653D1BF-27D0-FC20-C91A-EAF3012F0D5D}" v="268" dt="2020-05-19T20:05:23.006"/>
    <p1510:client id="{83CD3B2A-36C5-2435-F197-D0A834F70156}" v="40" dt="2020-05-19T22:01:10.628"/>
    <p1510:client id="{8E6DE463-8DB4-C0D3-A6B4-F2DA17AAA649}" v="15" dt="2020-06-09T20:51:18.234"/>
    <p1510:client id="{A23D0ABE-6368-42F3-9BC1-4F942942D3E0}" v="1909" dt="2020-05-20T04:23:27.581"/>
    <p1510:client id="{A9FAEF19-BE7D-D711-7D13-329D091C7323}" v="37" dt="2020-05-19T19:58:43.814"/>
    <p1510:client id="{AE0767D3-C60E-18E1-508F-E1A02BF06030}" v="24" dt="2020-05-19T15:59:03.091"/>
    <p1510:client id="{CB6FD780-9274-4EE0-B25B-84F09FD5A87D}" v="1112" dt="2020-05-20T06:52:31.515"/>
    <p1510:client id="{DBAEC236-2274-4D10-94C0-A74122840BCE}" v="31" dt="2020-05-19T10:56:30.760"/>
    <p1510:client id="{DED7732B-D24C-DBD8-D23E-F1A65372CDBC}" v="1278" dt="2020-05-19T19:15:58.038"/>
  </p1510:revLst>
</p1510:revInfo>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 pośredni 2 — Ak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 pośredni 2 — Ak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Styl pośredni 2 — Ak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Styl pośredni 2 — Ak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ol Podlewski" userId="S::210294@edu.p.lodz.pl::b66a5234-9939-443f-b83a-3e7c552cf6ad" providerId="AD" clId="Web-{AE0767D3-C60E-18E1-508F-E1A02BF06030}"/>
    <pc:docChg chg="addSld delSld modSld sldOrd">
      <pc:chgData name="Karol Podlewski" userId="S::210294@edu.p.lodz.pl::b66a5234-9939-443f-b83a-3e7c552cf6ad" providerId="AD" clId="Web-{AE0767D3-C60E-18E1-508F-E1A02BF06030}" dt="2020-05-19T15:59:03.091" v="20"/>
      <pc:docMkLst>
        <pc:docMk/>
      </pc:docMkLst>
      <pc:sldChg chg="addSp modSp">
        <pc:chgData name="Karol Podlewski" userId="S::210294@edu.p.lodz.pl::b66a5234-9939-443f-b83a-3e7c552cf6ad" providerId="AD" clId="Web-{AE0767D3-C60E-18E1-508F-E1A02BF06030}" dt="2020-05-19T15:53:57.766" v="4"/>
        <pc:sldMkLst>
          <pc:docMk/>
          <pc:sldMk cId="1443713106" sldId="261"/>
        </pc:sldMkLst>
        <pc:spChg chg="add mod">
          <ac:chgData name="Karol Podlewski" userId="S::210294@edu.p.lodz.pl::b66a5234-9939-443f-b83a-3e7c552cf6ad" providerId="AD" clId="Web-{AE0767D3-C60E-18E1-508F-E1A02BF06030}" dt="2020-05-19T15:53:57.766" v="4"/>
          <ac:spMkLst>
            <pc:docMk/>
            <pc:sldMk cId="1443713106" sldId="261"/>
            <ac:spMk id="4" creationId="{52889084-D9C8-4CB0-92E7-ACD36212E56A}"/>
          </ac:spMkLst>
        </pc:spChg>
      </pc:sldChg>
      <pc:sldChg chg="ord">
        <pc:chgData name="Karol Podlewski" userId="S::210294@edu.p.lodz.pl::b66a5234-9939-443f-b83a-3e7c552cf6ad" providerId="AD" clId="Web-{AE0767D3-C60E-18E1-508F-E1A02BF06030}" dt="2020-05-19T15:54:08.516" v="8"/>
        <pc:sldMkLst>
          <pc:docMk/>
          <pc:sldMk cId="2448077891" sldId="266"/>
        </pc:sldMkLst>
      </pc:sldChg>
      <pc:sldChg chg="addSp delSp modSp ord">
        <pc:chgData name="Karol Podlewski" userId="S::210294@edu.p.lodz.pl::b66a5234-9939-443f-b83a-3e7c552cf6ad" providerId="AD" clId="Web-{AE0767D3-C60E-18E1-508F-E1A02BF06030}" dt="2020-05-19T15:54:08.516" v="7"/>
        <pc:sldMkLst>
          <pc:docMk/>
          <pc:sldMk cId="1737127570" sldId="267"/>
        </pc:sldMkLst>
        <pc:spChg chg="add del mod">
          <ac:chgData name="Karol Podlewski" userId="S::210294@edu.p.lodz.pl::b66a5234-9939-443f-b83a-3e7c552cf6ad" providerId="AD" clId="Web-{AE0767D3-C60E-18E1-508F-E1A02BF06030}" dt="2020-05-19T15:42:48.694" v="1"/>
          <ac:spMkLst>
            <pc:docMk/>
            <pc:sldMk cId="1737127570" sldId="267"/>
            <ac:spMk id="3" creationId="{F7BDF38C-1D99-46E3-9201-F73862B882BD}"/>
          </ac:spMkLst>
        </pc:spChg>
        <pc:picChg chg="add del">
          <ac:chgData name="Karol Podlewski" userId="S::210294@edu.p.lodz.pl::b66a5234-9939-443f-b83a-3e7c552cf6ad" providerId="AD" clId="Web-{AE0767D3-C60E-18E1-508F-E1A02BF06030}" dt="2020-05-19T15:42:48.694" v="1"/>
          <ac:picMkLst>
            <pc:docMk/>
            <pc:sldMk cId="1737127570" sldId="267"/>
            <ac:picMk id="4" creationId="{2FC08BCF-AA90-429B-9FDA-B71AE2FD186D}"/>
          </ac:picMkLst>
        </pc:picChg>
      </pc:sldChg>
      <pc:sldChg chg="ord">
        <pc:chgData name="Karol Podlewski" userId="S::210294@edu.p.lodz.pl::b66a5234-9939-443f-b83a-3e7c552cf6ad" providerId="AD" clId="Web-{AE0767D3-C60E-18E1-508F-E1A02BF06030}" dt="2020-05-19T15:54:08.516" v="6"/>
        <pc:sldMkLst>
          <pc:docMk/>
          <pc:sldMk cId="2818438736" sldId="269"/>
        </pc:sldMkLst>
      </pc:sldChg>
      <pc:sldChg chg="ord">
        <pc:chgData name="Karol Podlewski" userId="S::210294@edu.p.lodz.pl::b66a5234-9939-443f-b83a-3e7c552cf6ad" providerId="AD" clId="Web-{AE0767D3-C60E-18E1-508F-E1A02BF06030}" dt="2020-05-19T15:54:08.516" v="5"/>
        <pc:sldMkLst>
          <pc:docMk/>
          <pc:sldMk cId="1977117992" sldId="270"/>
        </pc:sldMkLst>
      </pc:sldChg>
      <pc:sldChg chg="addSp delSp modSp new">
        <pc:chgData name="Karol Podlewski" userId="S::210294@edu.p.lodz.pl::b66a5234-9939-443f-b83a-3e7c552cf6ad" providerId="AD" clId="Web-{AE0767D3-C60E-18E1-508F-E1A02BF06030}" dt="2020-05-19T15:59:03.091" v="20"/>
        <pc:sldMkLst>
          <pc:docMk/>
          <pc:sldMk cId="2032507096" sldId="271"/>
        </pc:sldMkLst>
        <pc:spChg chg="del">
          <ac:chgData name="Karol Podlewski" userId="S::210294@edu.p.lodz.pl::b66a5234-9939-443f-b83a-3e7c552cf6ad" providerId="AD" clId="Web-{AE0767D3-C60E-18E1-508F-E1A02BF06030}" dt="2020-05-19T15:56:54.343" v="11"/>
          <ac:spMkLst>
            <pc:docMk/>
            <pc:sldMk cId="2032507096" sldId="271"/>
            <ac:spMk id="3" creationId="{8DEF4B92-9CC9-4BCE-A5E8-05682057AD9C}"/>
          </ac:spMkLst>
        </pc:spChg>
        <pc:graphicFrameChg chg="add mod ord modGraphic">
          <ac:chgData name="Karol Podlewski" userId="S::210294@edu.p.lodz.pl::b66a5234-9939-443f-b83a-3e7c552cf6ad" providerId="AD" clId="Web-{AE0767D3-C60E-18E1-508F-E1A02BF06030}" dt="2020-05-19T15:59:03.091" v="20"/>
          <ac:graphicFrameMkLst>
            <pc:docMk/>
            <pc:sldMk cId="2032507096" sldId="271"/>
            <ac:graphicFrameMk id="4" creationId="{C218DCAF-2A40-4F69-8B9B-7CEA9ECD88AD}"/>
          </ac:graphicFrameMkLst>
        </pc:graphicFrameChg>
      </pc:sldChg>
      <pc:sldChg chg="new del">
        <pc:chgData name="Karol Podlewski" userId="S::210294@edu.p.lodz.pl::b66a5234-9939-443f-b83a-3e7c552cf6ad" providerId="AD" clId="Web-{AE0767D3-C60E-18E1-508F-E1A02BF06030}" dt="2020-05-19T15:54:17.828" v="9"/>
        <pc:sldMkLst>
          <pc:docMk/>
          <pc:sldMk cId="3766911303" sldId="271"/>
        </pc:sldMkLst>
      </pc:sldChg>
    </pc:docChg>
  </pc:docChgLst>
  <pc:docChgLst>
    <pc:chgData name="Karol Podlewski" userId="b66a5234-9939-443f-b83a-3e7c552cf6ad" providerId="ADAL" clId="{A23D0ABE-6368-42F3-9BC1-4F942942D3E0}"/>
    <pc:docChg chg="undo custSel mod addSld delSld modSld sldOrd">
      <pc:chgData name="Karol Podlewski" userId="b66a5234-9939-443f-b83a-3e7c552cf6ad" providerId="ADAL" clId="{A23D0ABE-6368-42F3-9BC1-4F942942D3E0}" dt="2020-05-20T04:24:03.664" v="6537" actId="20577"/>
      <pc:docMkLst>
        <pc:docMk/>
      </pc:docMkLst>
      <pc:sldChg chg="addSp delSp modSp mod setBg delDesignElem">
        <pc:chgData name="Karol Podlewski" userId="b66a5234-9939-443f-b83a-3e7c552cf6ad" providerId="ADAL" clId="{A23D0ABE-6368-42F3-9BC1-4F942942D3E0}" dt="2020-05-19T19:46:40.681" v="5050"/>
        <pc:sldMkLst>
          <pc:docMk/>
          <pc:sldMk cId="3724811212" sldId="256"/>
        </pc:sldMkLst>
        <pc:spChg chg="del mod">
          <ac:chgData name="Karol Podlewski" userId="b66a5234-9939-443f-b83a-3e7c552cf6ad" providerId="ADAL" clId="{A23D0ABE-6368-42F3-9BC1-4F942942D3E0}" dt="2020-05-18T19:50:58.603" v="19" actId="478"/>
          <ac:spMkLst>
            <pc:docMk/>
            <pc:sldMk cId="3724811212" sldId="256"/>
            <ac:spMk id="2" creationId="{FA771071-AB0E-4AFA-A796-61544F31FCC1}"/>
          </ac:spMkLst>
        </pc:spChg>
        <pc:spChg chg="del mod">
          <ac:chgData name="Karol Podlewski" userId="b66a5234-9939-443f-b83a-3e7c552cf6ad" providerId="ADAL" clId="{A23D0ABE-6368-42F3-9BC1-4F942942D3E0}" dt="2020-05-18T19:51:00.598" v="20" actId="478"/>
          <ac:spMkLst>
            <pc:docMk/>
            <pc:sldMk cId="3724811212" sldId="256"/>
            <ac:spMk id="3" creationId="{D38BEA3D-D67C-4C47-AFD7-0AC9EF478877}"/>
          </ac:spMkLst>
        </pc:spChg>
        <pc:spChg chg="add del mod">
          <ac:chgData name="Karol Podlewski" userId="b66a5234-9939-443f-b83a-3e7c552cf6ad" providerId="ADAL" clId="{A23D0ABE-6368-42F3-9BC1-4F942942D3E0}" dt="2020-05-18T19:50:42.478" v="15"/>
          <ac:spMkLst>
            <pc:docMk/>
            <pc:sldMk cId="3724811212" sldId="256"/>
            <ac:spMk id="4" creationId="{5626C921-D474-447B-963A-ACC3D7686D33}"/>
          </ac:spMkLst>
        </pc:spChg>
        <pc:spChg chg="add del mod">
          <ac:chgData name="Karol Podlewski" userId="b66a5234-9939-443f-b83a-3e7c552cf6ad" providerId="ADAL" clId="{A23D0ABE-6368-42F3-9BC1-4F942942D3E0}" dt="2020-05-18T19:50:42.478" v="15"/>
          <ac:spMkLst>
            <pc:docMk/>
            <pc:sldMk cId="3724811212" sldId="256"/>
            <ac:spMk id="5" creationId="{57C423EB-E133-40B3-A284-E5CBB9FCE745}"/>
          </ac:spMkLst>
        </pc:spChg>
        <pc:spChg chg="add del mod">
          <ac:chgData name="Karol Podlewski" userId="b66a5234-9939-443f-b83a-3e7c552cf6ad" providerId="ADAL" clId="{A23D0ABE-6368-42F3-9BC1-4F942942D3E0}" dt="2020-05-18T19:51:03.814" v="22" actId="478"/>
          <ac:spMkLst>
            <pc:docMk/>
            <pc:sldMk cId="3724811212" sldId="256"/>
            <ac:spMk id="7" creationId="{2A1CAFEB-BAB7-43E2-8666-3F2196F24886}"/>
          </ac:spMkLst>
        </pc:spChg>
        <pc:spChg chg="del">
          <ac:chgData name="Karol Podlewski" userId="b66a5234-9939-443f-b83a-3e7c552cf6ad" providerId="ADAL" clId="{A23D0ABE-6368-42F3-9BC1-4F942942D3E0}" dt="2020-05-18T19:50:42.478" v="15"/>
          <ac:spMkLst>
            <pc:docMk/>
            <pc:sldMk cId="3724811212" sldId="256"/>
            <ac:spMk id="8" creationId="{2A8AA5BC-4F7A-4226-8F99-6D824B226A97}"/>
          </ac:spMkLst>
        </pc:spChg>
        <pc:spChg chg="del">
          <ac:chgData name="Karol Podlewski" userId="b66a5234-9939-443f-b83a-3e7c552cf6ad" providerId="ADAL" clId="{A23D0ABE-6368-42F3-9BC1-4F942942D3E0}" dt="2020-05-18T19:50:42.478" v="15"/>
          <ac:spMkLst>
            <pc:docMk/>
            <pc:sldMk cId="3724811212" sldId="256"/>
            <ac:spMk id="10" creationId="{3E5445C6-DD42-4979-86FF-03730E8C6DB0}"/>
          </ac:spMkLst>
        </pc:spChg>
        <pc:spChg chg="add del mod">
          <ac:chgData name="Karol Podlewski" userId="b66a5234-9939-443f-b83a-3e7c552cf6ad" providerId="ADAL" clId="{A23D0ABE-6368-42F3-9BC1-4F942942D3E0}" dt="2020-05-18T19:51:03.181" v="21" actId="478"/>
          <ac:spMkLst>
            <pc:docMk/>
            <pc:sldMk cId="3724811212" sldId="256"/>
            <ac:spMk id="11" creationId="{A150C0AF-4D6C-40DA-A37F-4E8ED183AA6D}"/>
          </ac:spMkLst>
        </pc:spChg>
        <pc:spChg chg="add mod">
          <ac:chgData name="Karol Podlewski" userId="b66a5234-9939-443f-b83a-3e7c552cf6ad" providerId="ADAL" clId="{A23D0ABE-6368-42F3-9BC1-4F942942D3E0}" dt="2020-05-19T19:46:40.681" v="5050"/>
          <ac:spMkLst>
            <pc:docMk/>
            <pc:sldMk cId="3724811212" sldId="256"/>
            <ac:spMk id="13" creationId="{089AE6C5-1DCF-4CF6-A0FD-D80EE7A3F34C}"/>
          </ac:spMkLst>
        </pc:spChg>
        <pc:spChg chg="add mod">
          <ac:chgData name="Karol Podlewski" userId="b66a5234-9939-443f-b83a-3e7c552cf6ad" providerId="ADAL" clId="{A23D0ABE-6368-42F3-9BC1-4F942942D3E0}" dt="2020-05-18T19:51:04.664" v="23"/>
          <ac:spMkLst>
            <pc:docMk/>
            <pc:sldMk cId="3724811212" sldId="256"/>
            <ac:spMk id="14" creationId="{FE68EE72-0C77-4D26-8CF4-C4B684AC15D8}"/>
          </ac:spMkLst>
        </pc:spChg>
        <pc:spChg chg="add mod">
          <ac:chgData name="Karol Podlewski" userId="b66a5234-9939-443f-b83a-3e7c552cf6ad" providerId="ADAL" clId="{A23D0ABE-6368-42F3-9BC1-4F942942D3E0}" dt="2020-05-18T19:51:04.664" v="23"/>
          <ac:spMkLst>
            <pc:docMk/>
            <pc:sldMk cId="3724811212" sldId="256"/>
            <ac:spMk id="15" creationId="{9ADBD8DA-1C3F-44B9-95E5-A26B78EAB00F}"/>
          </ac:spMkLst>
        </pc:spChg>
        <pc:spChg chg="add mod">
          <ac:chgData name="Karol Podlewski" userId="b66a5234-9939-443f-b83a-3e7c552cf6ad" providerId="ADAL" clId="{A23D0ABE-6368-42F3-9BC1-4F942942D3E0}" dt="2020-05-18T19:51:04.664" v="23"/>
          <ac:spMkLst>
            <pc:docMk/>
            <pc:sldMk cId="3724811212" sldId="256"/>
            <ac:spMk id="16" creationId="{CCF0CEAA-5B94-48E0-B673-72BB6486C568}"/>
          </ac:spMkLst>
        </pc:spChg>
        <pc:cxnChg chg="del">
          <ac:chgData name="Karol Podlewski" userId="b66a5234-9939-443f-b83a-3e7c552cf6ad" providerId="ADAL" clId="{A23D0ABE-6368-42F3-9BC1-4F942942D3E0}" dt="2020-05-18T19:50:42.478" v="15"/>
          <ac:cxnSpMkLst>
            <pc:docMk/>
            <pc:sldMk cId="3724811212" sldId="256"/>
            <ac:cxnSpMk id="12" creationId="{45000665-DFC7-417E-8FD7-516A0F15C975}"/>
          </ac:cxnSpMkLst>
        </pc:cxnChg>
      </pc:sldChg>
      <pc:sldChg chg="addSp delSp modSp mod delDesignElem modCm">
        <pc:chgData name="Karol Podlewski" userId="b66a5234-9939-443f-b83a-3e7c552cf6ad" providerId="ADAL" clId="{A23D0ABE-6368-42F3-9BC1-4F942942D3E0}" dt="2020-05-19T20:03:50.333" v="5145" actId="20577"/>
        <pc:sldMkLst>
          <pc:docMk/>
          <pc:sldMk cId="1467181731" sldId="257"/>
        </pc:sldMkLst>
        <pc:spChg chg="mod">
          <ac:chgData name="Karol Podlewski" userId="b66a5234-9939-443f-b83a-3e7c552cf6ad" providerId="ADAL" clId="{A23D0ABE-6368-42F3-9BC1-4F942942D3E0}" dt="2020-05-19T20:03:50.333" v="5145" actId="20577"/>
          <ac:spMkLst>
            <pc:docMk/>
            <pc:sldMk cId="1467181731" sldId="257"/>
            <ac:spMk id="3" creationId="{DC16FAE1-21A5-464B-9A78-B7F72E9F4D85}"/>
          </ac:spMkLst>
        </pc:spChg>
        <pc:spChg chg="add del">
          <ac:chgData name="Karol Podlewski" userId="b66a5234-9939-443f-b83a-3e7c552cf6ad" providerId="ADAL" clId="{A23D0ABE-6368-42F3-9BC1-4F942942D3E0}" dt="2020-05-19T19:46:40.681" v="5050"/>
          <ac:spMkLst>
            <pc:docMk/>
            <pc:sldMk cId="1467181731" sldId="257"/>
            <ac:spMk id="5" creationId="{F98ED85F-DCEE-4B50-802E-71A6E3E12B04}"/>
          </ac:spMkLst>
        </pc:spChg>
        <pc:cxnChg chg="add del">
          <ac:chgData name="Karol Podlewski" userId="b66a5234-9939-443f-b83a-3e7c552cf6ad" providerId="ADAL" clId="{A23D0ABE-6368-42F3-9BC1-4F942942D3E0}" dt="2020-05-19T19:46:40.681" v="5050"/>
          <ac:cxnSpMkLst>
            <pc:docMk/>
            <pc:sldMk cId="1467181731" sldId="257"/>
            <ac:cxnSpMk id="6" creationId="{E8E35B83-1EC3-4F87-9D54-D863463351B9}"/>
          </ac:cxnSpMkLst>
        </pc:cxnChg>
      </pc:sldChg>
      <pc:sldChg chg="addSp delSp delDesignElem">
        <pc:chgData name="Karol Podlewski" userId="b66a5234-9939-443f-b83a-3e7c552cf6ad" providerId="ADAL" clId="{A23D0ABE-6368-42F3-9BC1-4F942942D3E0}" dt="2020-05-19T19:46:40.681" v="5050"/>
        <pc:sldMkLst>
          <pc:docMk/>
          <pc:sldMk cId="384508353" sldId="258"/>
        </pc:sldMkLst>
        <pc:spChg chg="add del">
          <ac:chgData name="Karol Podlewski" userId="b66a5234-9939-443f-b83a-3e7c552cf6ad" providerId="ADAL" clId="{A23D0ABE-6368-42F3-9BC1-4F942942D3E0}" dt="2020-05-19T19:46:40.681" v="5050"/>
          <ac:spMkLst>
            <pc:docMk/>
            <pc:sldMk cId="384508353" sldId="258"/>
            <ac:spMk id="8" creationId="{F98ED85F-DCEE-4B50-802E-71A6E3E12B04}"/>
          </ac:spMkLst>
        </pc:spChg>
        <pc:cxnChg chg="add del">
          <ac:chgData name="Karol Podlewski" userId="b66a5234-9939-443f-b83a-3e7c552cf6ad" providerId="ADAL" clId="{A23D0ABE-6368-42F3-9BC1-4F942942D3E0}" dt="2020-05-19T19:46:40.681" v="5050"/>
          <ac:cxnSpMkLst>
            <pc:docMk/>
            <pc:sldMk cId="384508353" sldId="258"/>
            <ac:cxnSpMk id="10" creationId="{E8E35B83-1EC3-4F87-9D54-D863463351B9}"/>
          </ac:cxnSpMkLst>
        </pc:cxnChg>
      </pc:sldChg>
      <pc:sldChg chg="addSp delSp modSp mod ord delDesignElem modNotesTx">
        <pc:chgData name="Karol Podlewski" userId="b66a5234-9939-443f-b83a-3e7c552cf6ad" providerId="ADAL" clId="{A23D0ABE-6368-42F3-9BC1-4F942942D3E0}" dt="2020-05-19T19:46:40.681" v="5050"/>
        <pc:sldMkLst>
          <pc:docMk/>
          <pc:sldMk cId="1948475868" sldId="259"/>
        </pc:sldMkLst>
        <pc:spChg chg="mod">
          <ac:chgData name="Karol Podlewski" userId="b66a5234-9939-443f-b83a-3e7c552cf6ad" providerId="ADAL" clId="{A23D0ABE-6368-42F3-9BC1-4F942942D3E0}" dt="2020-05-18T20:26:45.880" v="113" actId="5793"/>
          <ac:spMkLst>
            <pc:docMk/>
            <pc:sldMk cId="1948475868" sldId="259"/>
            <ac:spMk id="2" creationId="{45503CBF-FA53-4CB8-A8A7-F04245D2B29D}"/>
          </ac:spMkLst>
        </pc:spChg>
        <pc:spChg chg="mod">
          <ac:chgData name="Karol Podlewski" userId="b66a5234-9939-443f-b83a-3e7c552cf6ad" providerId="ADAL" clId="{A23D0ABE-6368-42F3-9BC1-4F942942D3E0}" dt="2020-05-19T19:46:40.681" v="5050"/>
          <ac:spMkLst>
            <pc:docMk/>
            <pc:sldMk cId="1948475868" sldId="259"/>
            <ac:spMk id="3" creationId="{42E99D30-EB68-4C3D-9DB8-19CC1836515C}"/>
          </ac:spMkLst>
        </pc:spChg>
        <pc:spChg chg="add del mod">
          <ac:chgData name="Karol Podlewski" userId="b66a5234-9939-443f-b83a-3e7c552cf6ad" providerId="ADAL" clId="{A23D0ABE-6368-42F3-9BC1-4F942942D3E0}" dt="2020-05-18T21:24:11.490" v="2735" actId="478"/>
          <ac:spMkLst>
            <pc:docMk/>
            <pc:sldMk cId="1948475868" sldId="259"/>
            <ac:spMk id="6" creationId="{6C55F6AD-1AD3-47CF-AEBB-3C22AC1F6E65}"/>
          </ac:spMkLst>
        </pc:spChg>
        <pc:spChg chg="add del">
          <ac:chgData name="Karol Podlewski" userId="b66a5234-9939-443f-b83a-3e7c552cf6ad" providerId="ADAL" clId="{A23D0ABE-6368-42F3-9BC1-4F942942D3E0}" dt="2020-05-19T19:46:40.681" v="5050"/>
          <ac:spMkLst>
            <pc:docMk/>
            <pc:sldMk cId="1948475868" sldId="259"/>
            <ac:spMk id="8" creationId="{F98ED85F-DCEE-4B50-802E-71A6E3E12B04}"/>
          </ac:spMkLst>
        </pc:spChg>
        <pc:cxnChg chg="add del">
          <ac:chgData name="Karol Podlewski" userId="b66a5234-9939-443f-b83a-3e7c552cf6ad" providerId="ADAL" clId="{A23D0ABE-6368-42F3-9BC1-4F942942D3E0}" dt="2020-05-19T19:46:40.681" v="5050"/>
          <ac:cxnSpMkLst>
            <pc:docMk/>
            <pc:sldMk cId="1948475868" sldId="259"/>
            <ac:cxnSpMk id="10" creationId="{E8E35B83-1EC3-4F87-9D54-D863463351B9}"/>
          </ac:cxnSpMkLst>
        </pc:cxnChg>
      </pc:sldChg>
      <pc:sldChg chg="addSp delSp modSp del mod delDesignElem">
        <pc:chgData name="Karol Podlewski" userId="b66a5234-9939-443f-b83a-3e7c552cf6ad" providerId="ADAL" clId="{A23D0ABE-6368-42F3-9BC1-4F942942D3E0}" dt="2020-05-19T19:41:43.171" v="4994" actId="47"/>
        <pc:sldMkLst>
          <pc:docMk/>
          <pc:sldMk cId="1443713106" sldId="261"/>
        </pc:sldMkLst>
        <pc:spChg chg="mod">
          <ac:chgData name="Karol Podlewski" userId="b66a5234-9939-443f-b83a-3e7c552cf6ad" providerId="ADAL" clId="{A23D0ABE-6368-42F3-9BC1-4F942942D3E0}" dt="2020-05-19T19:34:36.287" v="4897" actId="21"/>
          <ac:spMkLst>
            <pc:docMk/>
            <pc:sldMk cId="1443713106" sldId="261"/>
            <ac:spMk id="2" creationId="{45503CBF-FA53-4CB8-A8A7-F04245D2B29D}"/>
          </ac:spMkLst>
        </pc:spChg>
        <pc:spChg chg="add del">
          <ac:chgData name="Karol Podlewski" userId="b66a5234-9939-443f-b83a-3e7c552cf6ad" providerId="ADAL" clId="{A23D0ABE-6368-42F3-9BC1-4F942942D3E0}" dt="2020-05-18T19:59:21.824" v="72"/>
          <ac:spMkLst>
            <pc:docMk/>
            <pc:sldMk cId="1443713106" sldId="261"/>
            <ac:spMk id="8" creationId="{F98ED85F-DCEE-4B50-802E-71A6E3E12B04}"/>
          </ac:spMkLst>
        </pc:spChg>
        <pc:cxnChg chg="add del">
          <ac:chgData name="Karol Podlewski" userId="b66a5234-9939-443f-b83a-3e7c552cf6ad" providerId="ADAL" clId="{A23D0ABE-6368-42F3-9BC1-4F942942D3E0}" dt="2020-05-18T19:59:21.824" v="72"/>
          <ac:cxnSpMkLst>
            <pc:docMk/>
            <pc:sldMk cId="1443713106" sldId="261"/>
            <ac:cxnSpMk id="10" creationId="{E8E35B83-1EC3-4F87-9D54-D863463351B9}"/>
          </ac:cxnSpMkLst>
        </pc:cxnChg>
      </pc:sldChg>
      <pc:sldChg chg="addSp delSp modSp del mod delDesignElem">
        <pc:chgData name="Karol Podlewski" userId="b66a5234-9939-443f-b83a-3e7c552cf6ad" providerId="ADAL" clId="{A23D0ABE-6368-42F3-9BC1-4F942942D3E0}" dt="2020-05-19T19:53:22.610" v="5067" actId="47"/>
        <pc:sldMkLst>
          <pc:docMk/>
          <pc:sldMk cId="2721488527" sldId="262"/>
        </pc:sldMkLst>
        <pc:spChg chg="mod">
          <ac:chgData name="Karol Podlewski" userId="b66a5234-9939-443f-b83a-3e7c552cf6ad" providerId="ADAL" clId="{A23D0ABE-6368-42F3-9BC1-4F942942D3E0}" dt="2020-05-19T16:03:28.080" v="4357" actId="20577"/>
          <ac:spMkLst>
            <pc:docMk/>
            <pc:sldMk cId="2721488527" sldId="262"/>
            <ac:spMk id="2" creationId="{45503CBF-FA53-4CB8-A8A7-F04245D2B29D}"/>
          </ac:spMkLst>
        </pc:spChg>
        <pc:spChg chg="mod">
          <ac:chgData name="Karol Podlewski" userId="b66a5234-9939-443f-b83a-3e7c552cf6ad" providerId="ADAL" clId="{A23D0ABE-6368-42F3-9BC1-4F942942D3E0}" dt="2020-05-19T16:36:33.529" v="4829" actId="20577"/>
          <ac:spMkLst>
            <pc:docMk/>
            <pc:sldMk cId="2721488527" sldId="262"/>
            <ac:spMk id="3" creationId="{42E99D30-EB68-4C3D-9DB8-19CC1836515C}"/>
          </ac:spMkLst>
        </pc:spChg>
        <pc:spChg chg="add del">
          <ac:chgData name="Karol Podlewski" userId="b66a5234-9939-443f-b83a-3e7c552cf6ad" providerId="ADAL" clId="{A23D0ABE-6368-42F3-9BC1-4F942942D3E0}" dt="2020-05-19T19:46:40.681" v="5050"/>
          <ac:spMkLst>
            <pc:docMk/>
            <pc:sldMk cId="2721488527" sldId="262"/>
            <ac:spMk id="8" creationId="{F98ED85F-DCEE-4B50-802E-71A6E3E12B04}"/>
          </ac:spMkLst>
        </pc:spChg>
        <pc:cxnChg chg="add del">
          <ac:chgData name="Karol Podlewski" userId="b66a5234-9939-443f-b83a-3e7c552cf6ad" providerId="ADAL" clId="{A23D0ABE-6368-42F3-9BC1-4F942942D3E0}" dt="2020-05-19T19:46:40.681" v="5050"/>
          <ac:cxnSpMkLst>
            <pc:docMk/>
            <pc:sldMk cId="2721488527" sldId="262"/>
            <ac:cxnSpMk id="10" creationId="{E8E35B83-1EC3-4F87-9D54-D863463351B9}"/>
          </ac:cxnSpMkLst>
        </pc:cxnChg>
      </pc:sldChg>
      <pc:sldChg chg="addSp delSp modSp mod delDesignElem addCm delCm modCm modNotesTx">
        <pc:chgData name="Karol Podlewski" userId="b66a5234-9939-443f-b83a-3e7c552cf6ad" providerId="ADAL" clId="{A23D0ABE-6368-42F3-9BC1-4F942942D3E0}" dt="2020-05-19T20:23:36.752" v="5496" actId="20577"/>
        <pc:sldMkLst>
          <pc:docMk/>
          <pc:sldMk cId="3264662985" sldId="263"/>
        </pc:sldMkLst>
        <pc:spChg chg="mod">
          <ac:chgData name="Karol Podlewski" userId="b66a5234-9939-443f-b83a-3e7c552cf6ad" providerId="ADAL" clId="{A23D0ABE-6368-42F3-9BC1-4F942942D3E0}" dt="2020-05-19T20:23:36.752" v="5496" actId="20577"/>
          <ac:spMkLst>
            <pc:docMk/>
            <pc:sldMk cId="3264662985" sldId="263"/>
            <ac:spMk id="2" creationId="{1D1C0FF4-C39E-4641-8594-7B156622DE8C}"/>
          </ac:spMkLst>
        </pc:spChg>
        <pc:spChg chg="add del">
          <ac:chgData name="Karol Podlewski" userId="b66a5234-9939-443f-b83a-3e7c552cf6ad" providerId="ADAL" clId="{A23D0ABE-6368-42F3-9BC1-4F942942D3E0}" dt="2020-05-19T19:46:40.681" v="5050"/>
          <ac:spMkLst>
            <pc:docMk/>
            <pc:sldMk cId="3264662985" sldId="263"/>
            <ac:spMk id="17" creationId="{3A5B4632-C963-4296-86F0-79AA9EA5AE98}"/>
          </ac:spMkLst>
        </pc:spChg>
        <pc:graphicFrameChg chg="mod">
          <ac:chgData name="Karol Podlewski" userId="b66a5234-9939-443f-b83a-3e7c552cf6ad" providerId="ADAL" clId="{A23D0ABE-6368-42F3-9BC1-4F942942D3E0}" dt="2020-05-19T20:10:17.397" v="5487"/>
          <ac:graphicFrameMkLst>
            <pc:docMk/>
            <pc:sldMk cId="3264662985" sldId="263"/>
            <ac:graphicFrameMk id="8" creationId="{3814B843-31D9-48A2-9BE5-FD7C92CD4040}"/>
          </ac:graphicFrameMkLst>
        </pc:graphicFrameChg>
      </pc:sldChg>
      <pc:sldChg chg="addSp delSp modSp mod delDesignElem modNotesTx">
        <pc:chgData name="Karol Podlewski" userId="b66a5234-9939-443f-b83a-3e7c552cf6ad" providerId="ADAL" clId="{A23D0ABE-6368-42F3-9BC1-4F942942D3E0}" dt="2020-05-19T20:03:08.867" v="5136" actId="14100"/>
        <pc:sldMkLst>
          <pc:docMk/>
          <pc:sldMk cId="1736512718" sldId="264"/>
        </pc:sldMkLst>
        <pc:spChg chg="mod">
          <ac:chgData name="Karol Podlewski" userId="b66a5234-9939-443f-b83a-3e7c552cf6ad" providerId="ADAL" clId="{A23D0ABE-6368-42F3-9BC1-4F942942D3E0}" dt="2020-05-19T20:03:08.867" v="5136" actId="14100"/>
          <ac:spMkLst>
            <pc:docMk/>
            <pc:sldMk cId="1736512718" sldId="264"/>
            <ac:spMk id="3" creationId="{42E99D30-EB68-4C3D-9DB8-19CC1836515C}"/>
          </ac:spMkLst>
        </pc:spChg>
        <pc:spChg chg="add del">
          <ac:chgData name="Karol Podlewski" userId="b66a5234-9939-443f-b83a-3e7c552cf6ad" providerId="ADAL" clId="{A23D0ABE-6368-42F3-9BC1-4F942942D3E0}" dt="2020-05-19T19:46:40.681" v="5050"/>
          <ac:spMkLst>
            <pc:docMk/>
            <pc:sldMk cId="1736512718" sldId="264"/>
            <ac:spMk id="22" creationId="{AD72D4D1-076F-49D3-9889-EFC4F6D7CA66}"/>
          </ac:spMkLst>
        </pc:spChg>
        <pc:cxnChg chg="add del">
          <ac:chgData name="Karol Podlewski" userId="b66a5234-9939-443f-b83a-3e7c552cf6ad" providerId="ADAL" clId="{A23D0ABE-6368-42F3-9BC1-4F942942D3E0}" dt="2020-05-19T19:46:40.681" v="5050"/>
          <ac:cxnSpMkLst>
            <pc:docMk/>
            <pc:sldMk cId="1736512718" sldId="264"/>
            <ac:cxnSpMk id="24" creationId="{2D72A2C9-F3CA-4216-8BAD-FA4C970C3C4E}"/>
          </ac:cxnSpMkLst>
        </pc:cxnChg>
      </pc:sldChg>
      <pc:sldChg chg="modSp add mod modNotesTx">
        <pc:chgData name="Karol Podlewski" userId="b66a5234-9939-443f-b83a-3e7c552cf6ad" providerId="ADAL" clId="{A23D0ABE-6368-42F3-9BC1-4F942942D3E0}" dt="2020-05-19T19:31:34.976" v="4861" actId="20577"/>
        <pc:sldMkLst>
          <pc:docMk/>
          <pc:sldMk cId="1220081960" sldId="265"/>
        </pc:sldMkLst>
        <pc:spChg chg="mod">
          <ac:chgData name="Karol Podlewski" userId="b66a5234-9939-443f-b83a-3e7c552cf6ad" providerId="ADAL" clId="{A23D0ABE-6368-42F3-9BC1-4F942942D3E0}" dt="2020-05-19T19:31:34.976" v="4861" actId="20577"/>
          <ac:spMkLst>
            <pc:docMk/>
            <pc:sldMk cId="1220081960" sldId="265"/>
            <ac:spMk id="3" creationId="{42E99D30-EB68-4C3D-9DB8-19CC1836515C}"/>
          </ac:spMkLst>
        </pc:spChg>
        <pc:spChg chg="mod">
          <ac:chgData name="Karol Podlewski" userId="b66a5234-9939-443f-b83a-3e7c552cf6ad" providerId="ADAL" clId="{A23D0ABE-6368-42F3-9BC1-4F942942D3E0}" dt="2020-05-18T21:33:39.257" v="4253" actId="1076"/>
          <ac:spMkLst>
            <pc:docMk/>
            <pc:sldMk cId="1220081960" sldId="265"/>
            <ac:spMk id="6" creationId="{6C55F6AD-1AD3-47CF-AEBB-3C22AC1F6E65}"/>
          </ac:spMkLst>
        </pc:spChg>
      </pc:sldChg>
      <pc:sldChg chg="delSp add del setBg delDesignElem">
        <pc:chgData name="Karol Podlewski" userId="b66a5234-9939-443f-b83a-3e7c552cf6ad" providerId="ADAL" clId="{A23D0ABE-6368-42F3-9BC1-4F942942D3E0}" dt="2020-05-18T21:11:15.137" v="1812" actId="2696"/>
        <pc:sldMkLst>
          <pc:docMk/>
          <pc:sldMk cId="4026406912" sldId="265"/>
        </pc:sldMkLst>
        <pc:spChg chg="del">
          <ac:chgData name="Karol Podlewski" userId="b66a5234-9939-443f-b83a-3e7c552cf6ad" providerId="ADAL" clId="{A23D0ABE-6368-42F3-9BC1-4F942942D3E0}" dt="2020-05-18T21:11:04.050" v="1809"/>
          <ac:spMkLst>
            <pc:docMk/>
            <pc:sldMk cId="4026406912" sldId="265"/>
            <ac:spMk id="8" creationId="{F98ED85F-DCEE-4B50-802E-71A6E3E12B04}"/>
          </ac:spMkLst>
        </pc:spChg>
        <pc:cxnChg chg="del">
          <ac:chgData name="Karol Podlewski" userId="b66a5234-9939-443f-b83a-3e7c552cf6ad" providerId="ADAL" clId="{A23D0ABE-6368-42F3-9BC1-4F942942D3E0}" dt="2020-05-18T21:11:04.050" v="1809"/>
          <ac:cxnSpMkLst>
            <pc:docMk/>
            <pc:sldMk cId="4026406912" sldId="265"/>
            <ac:cxnSpMk id="10" creationId="{E8E35B83-1EC3-4F87-9D54-D863463351B9}"/>
          </ac:cxnSpMkLst>
        </pc:cxnChg>
      </pc:sldChg>
      <pc:sldChg chg="delSp add del setBg delDesignElem">
        <pc:chgData name="Karol Podlewski" userId="b66a5234-9939-443f-b83a-3e7c552cf6ad" providerId="ADAL" clId="{A23D0ABE-6368-42F3-9BC1-4F942942D3E0}" dt="2020-05-18T21:11:15.137" v="1812" actId="2696"/>
        <pc:sldMkLst>
          <pc:docMk/>
          <pc:sldMk cId="765562715" sldId="266"/>
        </pc:sldMkLst>
        <pc:spChg chg="del">
          <ac:chgData name="Karol Podlewski" userId="b66a5234-9939-443f-b83a-3e7c552cf6ad" providerId="ADAL" clId="{A23D0ABE-6368-42F3-9BC1-4F942942D3E0}" dt="2020-05-18T21:11:09.790" v="1811"/>
          <ac:spMkLst>
            <pc:docMk/>
            <pc:sldMk cId="765562715" sldId="266"/>
            <ac:spMk id="8" creationId="{F98ED85F-DCEE-4B50-802E-71A6E3E12B04}"/>
          </ac:spMkLst>
        </pc:spChg>
        <pc:cxnChg chg="del">
          <ac:chgData name="Karol Podlewski" userId="b66a5234-9939-443f-b83a-3e7c552cf6ad" providerId="ADAL" clId="{A23D0ABE-6368-42F3-9BC1-4F942942D3E0}" dt="2020-05-18T21:11:09.790" v="1811"/>
          <ac:cxnSpMkLst>
            <pc:docMk/>
            <pc:sldMk cId="765562715" sldId="266"/>
            <ac:cxnSpMk id="10" creationId="{E8E35B83-1EC3-4F87-9D54-D863463351B9}"/>
          </ac:cxnSpMkLst>
        </pc:cxnChg>
      </pc:sldChg>
      <pc:sldChg chg="addSp delSp setBg delDesignElem">
        <pc:chgData name="Karol Podlewski" userId="b66a5234-9939-443f-b83a-3e7c552cf6ad" providerId="ADAL" clId="{A23D0ABE-6368-42F3-9BC1-4F942942D3E0}" dt="2020-05-19T19:56:01.481" v="5076"/>
        <pc:sldMkLst>
          <pc:docMk/>
          <pc:sldMk cId="2448077891" sldId="266"/>
        </pc:sldMkLst>
        <pc:spChg chg="add del">
          <ac:chgData name="Karol Podlewski" userId="b66a5234-9939-443f-b83a-3e7c552cf6ad" providerId="ADAL" clId="{A23D0ABE-6368-42F3-9BC1-4F942942D3E0}" dt="2020-05-19T19:55:54.951" v="5074"/>
          <ac:spMkLst>
            <pc:docMk/>
            <pc:sldMk cId="2448077891" sldId="266"/>
            <ac:spMk id="9" creationId="{B670DBD5-770C-4383-9F54-5B86E86BD5BB}"/>
          </ac:spMkLst>
        </pc:spChg>
      </pc:sldChg>
      <pc:sldChg chg="addSp delSp modSp mod setBg setFolMasterObjs setClrOvrMap delDesignElem modNotesTx">
        <pc:chgData name="Karol Podlewski" userId="b66a5234-9939-443f-b83a-3e7c552cf6ad" providerId="ADAL" clId="{A23D0ABE-6368-42F3-9BC1-4F942942D3E0}" dt="2020-05-19T19:57:27.392" v="5090" actId="26606"/>
        <pc:sldMkLst>
          <pc:docMk/>
          <pc:sldMk cId="1737127570" sldId="267"/>
        </pc:sldMkLst>
        <pc:spChg chg="add del mod">
          <ac:chgData name="Karol Podlewski" userId="b66a5234-9939-443f-b83a-3e7c552cf6ad" providerId="ADAL" clId="{A23D0ABE-6368-42F3-9BC1-4F942942D3E0}" dt="2020-05-19T19:42:05.391" v="4996" actId="21"/>
          <ac:spMkLst>
            <pc:docMk/>
            <pc:sldMk cId="1737127570" sldId="267"/>
            <ac:spMk id="3" creationId="{51163087-1616-4A8C-A47E-90985804C545}"/>
          </ac:spMkLst>
        </pc:spChg>
        <pc:spChg chg="add del">
          <ac:chgData name="Karol Podlewski" userId="b66a5234-9939-443f-b83a-3e7c552cf6ad" providerId="ADAL" clId="{A23D0ABE-6368-42F3-9BC1-4F942942D3E0}" dt="2020-05-19T19:56:25.390" v="5080" actId="26606"/>
          <ac:spMkLst>
            <pc:docMk/>
            <pc:sldMk cId="1737127570" sldId="267"/>
            <ac:spMk id="6" creationId="{16C5FA50-8D52-4617-AF91-5C7B1C8352F1}"/>
          </ac:spMkLst>
        </pc:spChg>
        <pc:spChg chg="add del">
          <ac:chgData name="Karol Podlewski" userId="b66a5234-9939-443f-b83a-3e7c552cf6ad" providerId="ADAL" clId="{A23D0ABE-6368-42F3-9BC1-4F942942D3E0}" dt="2020-05-19T19:56:25.390" v="5080" actId="26606"/>
          <ac:spMkLst>
            <pc:docMk/>
            <pc:sldMk cId="1737127570" sldId="267"/>
            <ac:spMk id="7" creationId="{E223798C-12AD-4B0C-A50C-D676347D67CF}"/>
          </ac:spMkLst>
        </pc:spChg>
        <pc:spChg chg="add del">
          <ac:chgData name="Karol Podlewski" userId="b66a5234-9939-443f-b83a-3e7c552cf6ad" providerId="ADAL" clId="{A23D0ABE-6368-42F3-9BC1-4F942942D3E0}" dt="2020-05-19T19:56:12.016" v="5078"/>
          <ac:spMkLst>
            <pc:docMk/>
            <pc:sldMk cId="1737127570" sldId="267"/>
            <ac:spMk id="11" creationId="{C83A5C14-ED91-4CD1-809E-D29FF97C9AF5}"/>
          </ac:spMkLst>
        </pc:spChg>
        <pc:spChg chg="add del">
          <ac:chgData name="Karol Podlewski" userId="b66a5234-9939-443f-b83a-3e7c552cf6ad" providerId="ADAL" clId="{A23D0ABE-6368-42F3-9BC1-4F942942D3E0}" dt="2020-05-19T19:57:27.392" v="5090" actId="26606"/>
          <ac:spMkLst>
            <pc:docMk/>
            <pc:sldMk cId="1737127570" sldId="267"/>
            <ac:spMk id="12" creationId="{46D6306C-ED4F-4AAE-B4A5-EEA6AFAD726E}"/>
          </ac:spMkLst>
        </pc:spChg>
        <pc:spChg chg="add del">
          <ac:chgData name="Karol Podlewski" userId="b66a5234-9939-443f-b83a-3e7c552cf6ad" providerId="ADAL" clId="{A23D0ABE-6368-42F3-9BC1-4F942942D3E0}" dt="2020-05-19T19:57:27.392" v="5090" actId="26606"/>
          <ac:spMkLst>
            <pc:docMk/>
            <pc:sldMk cId="1737127570" sldId="267"/>
            <ac:spMk id="13" creationId="{4508C0C5-2268-42B5-B3C8-4D0899E05F8C}"/>
          </ac:spMkLst>
        </pc:spChg>
        <pc:spChg chg="add del">
          <ac:chgData name="Karol Podlewski" userId="b66a5234-9939-443f-b83a-3e7c552cf6ad" providerId="ADAL" clId="{A23D0ABE-6368-42F3-9BC1-4F942942D3E0}" dt="2020-05-19T19:57:27.392" v="5090" actId="26606"/>
          <ac:spMkLst>
            <pc:docMk/>
            <pc:sldMk cId="1737127570" sldId="267"/>
            <ac:spMk id="15" creationId="{141ACBDB-38F8-4B34-8183-BD95B4E55A62}"/>
          </ac:spMkLst>
        </pc:spChg>
        <pc:spChg chg="add del">
          <ac:chgData name="Karol Podlewski" userId="b66a5234-9939-443f-b83a-3e7c552cf6ad" providerId="ADAL" clId="{A23D0ABE-6368-42F3-9BC1-4F942942D3E0}" dt="2020-05-19T19:56:12.016" v="5078"/>
          <ac:spMkLst>
            <pc:docMk/>
            <pc:sldMk cId="1737127570" sldId="267"/>
            <ac:spMk id="16" creationId="{56065185-5C34-4F86-AA96-AA4D065B0EF4}"/>
          </ac:spMkLst>
        </pc:spChg>
        <pc:spChg chg="add del">
          <ac:chgData name="Karol Podlewski" userId="b66a5234-9939-443f-b83a-3e7c552cf6ad" providerId="ADAL" clId="{A23D0ABE-6368-42F3-9BC1-4F942942D3E0}" dt="2020-05-19T19:57:27.392" v="5090" actId="26606"/>
          <ac:spMkLst>
            <pc:docMk/>
            <pc:sldMk cId="1737127570" sldId="267"/>
            <ac:spMk id="17" creationId="{DE00DB52-3455-4E2F-867B-A6D0516E175B}"/>
          </ac:spMkLst>
        </pc:spChg>
        <pc:spChg chg="add del">
          <ac:chgData name="Karol Podlewski" userId="b66a5234-9939-443f-b83a-3e7c552cf6ad" providerId="ADAL" clId="{A23D0ABE-6368-42F3-9BC1-4F942942D3E0}" dt="2020-05-19T19:57:27.392" v="5090" actId="26606"/>
          <ac:spMkLst>
            <pc:docMk/>
            <pc:sldMk cId="1737127570" sldId="267"/>
            <ac:spMk id="18" creationId="{0EC5361D-F897-4856-B945-0455A365EB24}"/>
          </ac:spMkLst>
        </pc:spChg>
        <pc:spChg chg="add del">
          <ac:chgData name="Karol Podlewski" userId="b66a5234-9939-443f-b83a-3e7c552cf6ad" providerId="ADAL" clId="{A23D0ABE-6368-42F3-9BC1-4F942942D3E0}" dt="2020-05-19T19:57:27.392" v="5090" actId="26606"/>
          <ac:spMkLst>
            <pc:docMk/>
            <pc:sldMk cId="1737127570" sldId="267"/>
            <ac:spMk id="19" creationId="{9E914C83-E0D8-4953-92D5-169D28CB43AE}"/>
          </ac:spMkLst>
        </pc:spChg>
        <pc:spChg chg="add del">
          <ac:chgData name="Karol Podlewski" userId="b66a5234-9939-443f-b83a-3e7c552cf6ad" providerId="ADAL" clId="{A23D0ABE-6368-42F3-9BC1-4F942942D3E0}" dt="2020-05-19T19:57:27.392" v="5090" actId="26606"/>
          <ac:spMkLst>
            <pc:docMk/>
            <pc:sldMk cId="1737127570" sldId="267"/>
            <ac:spMk id="21" creationId="{3512E083-F550-46AF-8490-767ECFD00CB7}"/>
          </ac:spMkLst>
        </pc:spChg>
        <pc:spChg chg="add del">
          <ac:chgData name="Karol Podlewski" userId="b66a5234-9939-443f-b83a-3e7c552cf6ad" providerId="ADAL" clId="{A23D0ABE-6368-42F3-9BC1-4F942942D3E0}" dt="2020-05-19T19:56:40.307" v="5085" actId="26606"/>
          <ac:spMkLst>
            <pc:docMk/>
            <pc:sldMk cId="1737127570" sldId="267"/>
            <ac:spMk id="26" creationId="{7EBFDB7D-DD97-44CE-AFFB-458781A3DB9B}"/>
          </ac:spMkLst>
        </pc:spChg>
        <pc:spChg chg="add del">
          <ac:chgData name="Karol Podlewski" userId="b66a5234-9939-443f-b83a-3e7c552cf6ad" providerId="ADAL" clId="{A23D0ABE-6368-42F3-9BC1-4F942942D3E0}" dt="2020-05-19T19:56:40.307" v="5085" actId="26606"/>
          <ac:spMkLst>
            <pc:docMk/>
            <pc:sldMk cId="1737127570" sldId="267"/>
            <ac:spMk id="28" creationId="{50F864A1-23CF-4954-887F-3C4458622A68}"/>
          </ac:spMkLst>
        </pc:spChg>
        <pc:spChg chg="add del">
          <ac:chgData name="Karol Podlewski" userId="b66a5234-9939-443f-b83a-3e7c552cf6ad" providerId="ADAL" clId="{A23D0ABE-6368-42F3-9BC1-4F942942D3E0}" dt="2020-05-19T19:56:40.307" v="5085" actId="26606"/>
          <ac:spMkLst>
            <pc:docMk/>
            <pc:sldMk cId="1737127570" sldId="267"/>
            <ac:spMk id="30" creationId="{8D313E8C-7457-407E-BDA5-EACA44D38247}"/>
          </ac:spMkLst>
        </pc:spChg>
        <pc:spChg chg="add del">
          <ac:chgData name="Karol Podlewski" userId="b66a5234-9939-443f-b83a-3e7c552cf6ad" providerId="ADAL" clId="{A23D0ABE-6368-42F3-9BC1-4F942942D3E0}" dt="2020-05-19T19:57:26.552" v="5089" actId="26606"/>
          <ac:spMkLst>
            <pc:docMk/>
            <pc:sldMk cId="1737127570" sldId="267"/>
            <ac:spMk id="32" creationId="{08C9B587-E65E-4B52-B37C-ABEBB6E87928}"/>
          </ac:spMkLst>
        </pc:spChg>
        <pc:spChg chg="add del">
          <ac:chgData name="Karol Podlewski" userId="b66a5234-9939-443f-b83a-3e7c552cf6ad" providerId="ADAL" clId="{A23D0ABE-6368-42F3-9BC1-4F942942D3E0}" dt="2020-05-19T19:57:26.552" v="5089" actId="26606"/>
          <ac:spMkLst>
            <pc:docMk/>
            <pc:sldMk cId="1737127570" sldId="267"/>
            <ac:spMk id="33" creationId="{0671A8AE-40A1-4631-A6B8-581AFF065482}"/>
          </ac:spMkLst>
        </pc:spChg>
        <pc:spChg chg="add del">
          <ac:chgData name="Karol Podlewski" userId="b66a5234-9939-443f-b83a-3e7c552cf6ad" providerId="ADAL" clId="{A23D0ABE-6368-42F3-9BC1-4F942942D3E0}" dt="2020-05-19T19:57:26.552" v="5089" actId="26606"/>
          <ac:spMkLst>
            <pc:docMk/>
            <pc:sldMk cId="1737127570" sldId="267"/>
            <ac:spMk id="34" creationId="{AB58EF07-17C2-48CF-ABB0-EEF1F17CB8F0}"/>
          </ac:spMkLst>
        </pc:spChg>
        <pc:spChg chg="add del">
          <ac:chgData name="Karol Podlewski" userId="b66a5234-9939-443f-b83a-3e7c552cf6ad" providerId="ADAL" clId="{A23D0ABE-6368-42F3-9BC1-4F942942D3E0}" dt="2020-05-19T19:57:26.552" v="5089" actId="26606"/>
          <ac:spMkLst>
            <pc:docMk/>
            <pc:sldMk cId="1737127570" sldId="267"/>
            <ac:spMk id="35" creationId="{AF2F604E-43BE-4DC3-B983-E071523364F8}"/>
          </ac:spMkLst>
        </pc:spChg>
        <pc:spChg chg="add del">
          <ac:chgData name="Karol Podlewski" userId="b66a5234-9939-443f-b83a-3e7c552cf6ad" providerId="ADAL" clId="{A23D0ABE-6368-42F3-9BC1-4F942942D3E0}" dt="2020-05-19T19:57:25.712" v="5088" actId="26606"/>
          <ac:spMkLst>
            <pc:docMk/>
            <pc:sldMk cId="1737127570" sldId="267"/>
            <ac:spMk id="40" creationId="{5707F116-8EC0-4822-9067-186AC8C96EB8}"/>
          </ac:spMkLst>
        </pc:spChg>
        <pc:spChg chg="add del">
          <ac:chgData name="Karol Podlewski" userId="b66a5234-9939-443f-b83a-3e7c552cf6ad" providerId="ADAL" clId="{A23D0ABE-6368-42F3-9BC1-4F942942D3E0}" dt="2020-05-19T19:57:25.712" v="5088" actId="26606"/>
          <ac:spMkLst>
            <pc:docMk/>
            <pc:sldMk cId="1737127570" sldId="267"/>
            <ac:spMk id="42" creationId="{49F1A7E4-819D-4D21-8E8B-32671A9F9853}"/>
          </ac:spMkLst>
        </pc:spChg>
        <pc:spChg chg="add del">
          <ac:chgData name="Karol Podlewski" userId="b66a5234-9939-443f-b83a-3e7c552cf6ad" providerId="ADAL" clId="{A23D0ABE-6368-42F3-9BC1-4F942942D3E0}" dt="2020-05-19T19:57:25.712" v="5088" actId="26606"/>
          <ac:spMkLst>
            <pc:docMk/>
            <pc:sldMk cId="1737127570" sldId="267"/>
            <ac:spMk id="44" creationId="{B1ECBAC9-8FF8-4D44-BD49-6B81C38167DA}"/>
          </ac:spMkLst>
        </pc:spChg>
        <pc:spChg chg="add del">
          <ac:chgData name="Karol Podlewski" userId="b66a5234-9939-443f-b83a-3e7c552cf6ad" providerId="ADAL" clId="{A23D0ABE-6368-42F3-9BC1-4F942942D3E0}" dt="2020-05-19T19:57:25.712" v="5088" actId="26606"/>
          <ac:spMkLst>
            <pc:docMk/>
            <pc:sldMk cId="1737127570" sldId="267"/>
            <ac:spMk id="46" creationId="{530F234A-713C-4B90-B43E-8F10C8B679D2}"/>
          </ac:spMkLst>
        </pc:spChg>
        <pc:grpChg chg="add del">
          <ac:chgData name="Karol Podlewski" userId="b66a5234-9939-443f-b83a-3e7c552cf6ad" providerId="ADAL" clId="{A23D0ABE-6368-42F3-9BC1-4F942942D3E0}" dt="2020-05-19T19:57:25.712" v="5088" actId="26606"/>
          <ac:grpSpMkLst>
            <pc:docMk/>
            <pc:sldMk cId="1737127570" sldId="267"/>
            <ac:grpSpMk id="48" creationId="{A2C8816B-132C-4433-807D-BE8737D4604A}"/>
          </ac:grpSpMkLst>
        </pc:grpChg>
        <pc:grpChg chg="add del">
          <ac:chgData name="Karol Podlewski" userId="b66a5234-9939-443f-b83a-3e7c552cf6ad" providerId="ADAL" clId="{A23D0ABE-6368-42F3-9BC1-4F942942D3E0}" dt="2020-05-19T19:57:25.712" v="5088" actId="26606"/>
          <ac:grpSpMkLst>
            <pc:docMk/>
            <pc:sldMk cId="1737127570" sldId="267"/>
            <ac:grpSpMk id="52" creationId="{3FE43375-339B-4A67-BEC7-44D202CA1F73}"/>
          </ac:grpSpMkLst>
        </pc:grpChg>
        <pc:grpChg chg="add del">
          <ac:chgData name="Karol Podlewski" userId="b66a5234-9939-443f-b83a-3e7c552cf6ad" providerId="ADAL" clId="{A23D0ABE-6368-42F3-9BC1-4F942942D3E0}" dt="2020-05-19T19:57:25.712" v="5088" actId="26606"/>
          <ac:grpSpMkLst>
            <pc:docMk/>
            <pc:sldMk cId="1737127570" sldId="267"/>
            <ac:grpSpMk id="56" creationId="{89DECC1B-0AAB-435F-81AE-4C770DACCAF5}"/>
          </ac:grpSpMkLst>
        </pc:grpChg>
        <pc:picChg chg="add del mod">
          <ac:chgData name="Karol Podlewski" userId="b66a5234-9939-443f-b83a-3e7c552cf6ad" providerId="ADAL" clId="{A23D0ABE-6368-42F3-9BC1-4F942942D3E0}" dt="2020-05-19T19:57:27.392" v="5090" actId="26606"/>
          <ac:picMkLst>
            <pc:docMk/>
            <pc:sldMk cId="1737127570" sldId="267"/>
            <ac:picMk id="4" creationId="{2FC08BCF-AA90-429B-9FDA-B71AE2FD186D}"/>
          </ac:picMkLst>
        </pc:picChg>
        <pc:cxnChg chg="add del">
          <ac:chgData name="Karol Podlewski" userId="b66a5234-9939-443f-b83a-3e7c552cf6ad" providerId="ADAL" clId="{A23D0ABE-6368-42F3-9BC1-4F942942D3E0}" dt="2020-05-19T19:56:26.028" v="5082" actId="26606"/>
          <ac:cxnSpMkLst>
            <pc:docMk/>
            <pc:sldMk cId="1737127570" sldId="267"/>
            <ac:cxnSpMk id="10" creationId="{CC58BC5E-E27D-44A1-8C74-503792DD1430}"/>
          </ac:cxnSpMkLst>
        </pc:cxnChg>
      </pc:sldChg>
      <pc:sldChg chg="del">
        <pc:chgData name="Karol Podlewski" userId="b66a5234-9939-443f-b83a-3e7c552cf6ad" providerId="ADAL" clId="{A23D0ABE-6368-42F3-9BC1-4F942942D3E0}" dt="2020-05-19T19:34:08.185" v="4886" actId="2696"/>
        <pc:sldMkLst>
          <pc:docMk/>
          <pc:sldMk cId="453755968" sldId="268"/>
        </pc:sldMkLst>
      </pc:sldChg>
      <pc:sldChg chg="modNotesTx">
        <pc:chgData name="Karol Podlewski" userId="b66a5234-9939-443f-b83a-3e7c552cf6ad" providerId="ADAL" clId="{A23D0ABE-6368-42F3-9BC1-4F942942D3E0}" dt="2020-05-19T19:42:17.890" v="5014" actId="20577"/>
        <pc:sldMkLst>
          <pc:docMk/>
          <pc:sldMk cId="2818438736" sldId="269"/>
        </pc:sldMkLst>
      </pc:sldChg>
      <pc:sldChg chg="addSp delSp modSp mod setBg modNotesTx">
        <pc:chgData name="Karol Podlewski" userId="b66a5234-9939-443f-b83a-3e7c552cf6ad" providerId="ADAL" clId="{A23D0ABE-6368-42F3-9BC1-4F942942D3E0}" dt="2020-05-20T04:24:03.664" v="6537" actId="20577"/>
        <pc:sldMkLst>
          <pc:docMk/>
          <pc:sldMk cId="2032507096" sldId="271"/>
        </pc:sldMkLst>
        <pc:spChg chg="add del">
          <ac:chgData name="Karol Podlewski" userId="b66a5234-9939-443f-b83a-3e7c552cf6ad" providerId="ADAL" clId="{A23D0ABE-6368-42F3-9BC1-4F942942D3E0}" dt="2020-05-19T16:14:54.386" v="4399" actId="478"/>
          <ac:spMkLst>
            <pc:docMk/>
            <pc:sldMk cId="2032507096" sldId="271"/>
            <ac:spMk id="2" creationId="{28552CF1-7EE6-4DC4-9E26-318A81A727D2}"/>
          </ac:spMkLst>
        </pc:spChg>
        <pc:spChg chg="add del mod">
          <ac:chgData name="Karol Podlewski" userId="b66a5234-9939-443f-b83a-3e7c552cf6ad" providerId="ADAL" clId="{A23D0ABE-6368-42F3-9BC1-4F942942D3E0}" dt="2020-05-19T16:15:35.455" v="4414" actId="478"/>
          <ac:spMkLst>
            <pc:docMk/>
            <pc:sldMk cId="2032507096" sldId="271"/>
            <ac:spMk id="9" creationId="{46859FDF-E0E7-46FA-8241-0C18DA9564A8}"/>
          </ac:spMkLst>
        </pc:spChg>
        <pc:spChg chg="add mod">
          <ac:chgData name="Karol Podlewski" userId="b66a5234-9939-443f-b83a-3e7c552cf6ad" providerId="ADAL" clId="{A23D0ABE-6368-42F3-9BC1-4F942942D3E0}" dt="2020-05-19T19:58:58.107" v="5108" actId="113"/>
          <ac:spMkLst>
            <pc:docMk/>
            <pc:sldMk cId="2032507096" sldId="271"/>
            <ac:spMk id="10" creationId="{B46267C0-2954-4D27-BD4E-67F38DAFFE80}"/>
          </ac:spMkLst>
        </pc:spChg>
        <pc:spChg chg="add mod">
          <ac:chgData name="Karol Podlewski" userId="b66a5234-9939-443f-b83a-3e7c552cf6ad" providerId="ADAL" clId="{A23D0ABE-6368-42F3-9BC1-4F942942D3E0}" dt="2020-05-19T19:59:02.054" v="5109" actId="2711"/>
          <ac:spMkLst>
            <pc:docMk/>
            <pc:sldMk cId="2032507096" sldId="271"/>
            <ac:spMk id="11" creationId="{1BD493F6-641A-43BF-8E95-6C65E9D82B16}"/>
          </ac:spMkLst>
        </pc:spChg>
        <pc:graphicFrameChg chg="add del mod">
          <ac:chgData name="Karol Podlewski" userId="b66a5234-9939-443f-b83a-3e7c552cf6ad" providerId="ADAL" clId="{A23D0ABE-6368-42F3-9BC1-4F942942D3E0}" dt="2020-05-19T16:01:29.479" v="4257"/>
          <ac:graphicFrameMkLst>
            <pc:docMk/>
            <pc:sldMk cId="2032507096" sldId="271"/>
            <ac:graphicFrameMk id="3" creationId="{E014285A-7A5F-4602-9EAE-F3872B012449}"/>
          </ac:graphicFrameMkLst>
        </pc:graphicFrameChg>
        <pc:graphicFrameChg chg="mod modGraphic">
          <ac:chgData name="Karol Podlewski" userId="b66a5234-9939-443f-b83a-3e7c552cf6ad" providerId="ADAL" clId="{A23D0ABE-6368-42F3-9BC1-4F942942D3E0}" dt="2020-05-20T04:18:52.366" v="6366" actId="2062"/>
          <ac:graphicFrameMkLst>
            <pc:docMk/>
            <pc:sldMk cId="2032507096" sldId="271"/>
            <ac:graphicFrameMk id="4" creationId="{C218DCAF-2A40-4F69-8B9B-7CEA9ECD88AD}"/>
          </ac:graphicFrameMkLst>
        </pc:graphicFrameChg>
        <pc:graphicFrameChg chg="add del mod">
          <ac:chgData name="Karol Podlewski" userId="b66a5234-9939-443f-b83a-3e7c552cf6ad" providerId="ADAL" clId="{A23D0ABE-6368-42F3-9BC1-4F942942D3E0}" dt="2020-05-19T16:01:50.886" v="4263"/>
          <ac:graphicFrameMkLst>
            <pc:docMk/>
            <pc:sldMk cId="2032507096" sldId="271"/>
            <ac:graphicFrameMk id="5" creationId="{190CDFED-2AAC-447E-81A1-7599529A0C6C}"/>
          </ac:graphicFrameMkLst>
        </pc:graphicFrameChg>
        <pc:graphicFrameChg chg="add mod modGraphic">
          <ac:chgData name="Karol Podlewski" userId="b66a5234-9939-443f-b83a-3e7c552cf6ad" providerId="ADAL" clId="{A23D0ABE-6368-42F3-9BC1-4F942942D3E0}" dt="2020-05-20T04:19:28.636" v="6394" actId="403"/>
          <ac:graphicFrameMkLst>
            <pc:docMk/>
            <pc:sldMk cId="2032507096" sldId="271"/>
            <ac:graphicFrameMk id="6" creationId="{B84713F5-D55B-4273-A36C-DE256F8227F7}"/>
          </ac:graphicFrameMkLst>
        </pc:graphicFrameChg>
        <pc:graphicFrameChg chg="add del mod modGraphic">
          <ac:chgData name="Karol Podlewski" userId="b66a5234-9939-443f-b83a-3e7c552cf6ad" providerId="ADAL" clId="{A23D0ABE-6368-42F3-9BC1-4F942942D3E0}" dt="2020-05-19T16:09:10.263" v="4371" actId="478"/>
          <ac:graphicFrameMkLst>
            <pc:docMk/>
            <pc:sldMk cId="2032507096" sldId="271"/>
            <ac:graphicFrameMk id="7" creationId="{2CF1CBB2-E221-402B-A88E-C6A6BE0F195C}"/>
          </ac:graphicFrameMkLst>
        </pc:graphicFrameChg>
        <pc:graphicFrameChg chg="add del mod modGraphic">
          <ac:chgData name="Karol Podlewski" userId="b66a5234-9939-443f-b83a-3e7c552cf6ad" providerId="ADAL" clId="{A23D0ABE-6368-42F3-9BC1-4F942942D3E0}" dt="2020-05-19T16:14:24.706" v="4381" actId="478"/>
          <ac:graphicFrameMkLst>
            <pc:docMk/>
            <pc:sldMk cId="2032507096" sldId="271"/>
            <ac:graphicFrameMk id="8" creationId="{F8E4EA22-1B3E-4236-9FE5-4C89576BA779}"/>
          </ac:graphicFrameMkLst>
        </pc:graphicFrameChg>
      </pc:sldChg>
      <pc:sldChg chg="new del">
        <pc:chgData name="Karol Podlewski" userId="b66a5234-9939-443f-b83a-3e7c552cf6ad" providerId="ADAL" clId="{A23D0ABE-6368-42F3-9BC1-4F942942D3E0}" dt="2020-05-19T16:03:14.632" v="4317" actId="47"/>
        <pc:sldMkLst>
          <pc:docMk/>
          <pc:sldMk cId="3485681948" sldId="272"/>
        </pc:sldMkLst>
      </pc:sldChg>
      <pc:sldChg chg="delSp add del setBg delDesignElem">
        <pc:chgData name="Karol Podlewski" userId="b66a5234-9939-443f-b83a-3e7c552cf6ad" providerId="ADAL" clId="{A23D0ABE-6368-42F3-9BC1-4F942942D3E0}" dt="2020-05-19T16:03:14.632" v="4317" actId="47"/>
        <pc:sldMkLst>
          <pc:docMk/>
          <pc:sldMk cId="3936294739" sldId="273"/>
        </pc:sldMkLst>
        <pc:spChg chg="del">
          <ac:chgData name="Karol Podlewski" userId="b66a5234-9939-443f-b83a-3e7c552cf6ad" providerId="ADAL" clId="{A23D0ABE-6368-42F3-9BC1-4F942942D3E0}" dt="2020-05-19T16:03:07.257" v="4314"/>
          <ac:spMkLst>
            <pc:docMk/>
            <pc:sldMk cId="3936294739" sldId="273"/>
            <ac:spMk id="8" creationId="{F98ED85F-DCEE-4B50-802E-71A6E3E12B04}"/>
          </ac:spMkLst>
        </pc:spChg>
        <pc:cxnChg chg="del">
          <ac:chgData name="Karol Podlewski" userId="b66a5234-9939-443f-b83a-3e7c552cf6ad" providerId="ADAL" clId="{A23D0ABE-6368-42F3-9BC1-4F942942D3E0}" dt="2020-05-19T16:03:07.257" v="4314"/>
          <ac:cxnSpMkLst>
            <pc:docMk/>
            <pc:sldMk cId="3936294739" sldId="273"/>
            <ac:cxnSpMk id="10" creationId="{E8E35B83-1EC3-4F87-9D54-D863463351B9}"/>
          </ac:cxnSpMkLst>
        </pc:cxnChg>
      </pc:sldChg>
      <pc:sldChg chg="new del">
        <pc:chgData name="Karol Podlewski" userId="b66a5234-9939-443f-b83a-3e7c552cf6ad" providerId="ADAL" clId="{A23D0ABE-6368-42F3-9BC1-4F942942D3E0}" dt="2020-05-19T16:03:14.632" v="4317" actId="47"/>
        <pc:sldMkLst>
          <pc:docMk/>
          <pc:sldMk cId="815959752" sldId="274"/>
        </pc:sldMkLst>
      </pc:sldChg>
      <pc:sldChg chg="addSp delSp modSp add mod delDesignElem addCm delCm modCm modNotesTx">
        <pc:chgData name="Karol Podlewski" userId="b66a5234-9939-443f-b83a-3e7c552cf6ad" providerId="ADAL" clId="{A23D0ABE-6368-42F3-9BC1-4F942942D3E0}" dt="2020-05-19T21:04:38.878" v="5970" actId="20577"/>
        <pc:sldMkLst>
          <pc:docMk/>
          <pc:sldMk cId="865146429" sldId="275"/>
        </pc:sldMkLst>
        <pc:spChg chg="mod">
          <ac:chgData name="Karol Podlewski" userId="b66a5234-9939-443f-b83a-3e7c552cf6ad" providerId="ADAL" clId="{A23D0ABE-6368-42F3-9BC1-4F942942D3E0}" dt="2020-05-19T20:03:56.951" v="5154" actId="20577"/>
          <ac:spMkLst>
            <pc:docMk/>
            <pc:sldMk cId="865146429" sldId="275"/>
            <ac:spMk id="2" creationId="{45503CBF-FA53-4CB8-A8A7-F04245D2B29D}"/>
          </ac:spMkLst>
        </pc:spChg>
        <pc:spChg chg="mod">
          <ac:chgData name="Karol Podlewski" userId="b66a5234-9939-443f-b83a-3e7c552cf6ad" providerId="ADAL" clId="{A23D0ABE-6368-42F3-9BC1-4F942942D3E0}" dt="2020-05-19T20:04:20.789" v="5293" actId="20577"/>
          <ac:spMkLst>
            <pc:docMk/>
            <pc:sldMk cId="865146429" sldId="275"/>
            <ac:spMk id="3" creationId="{42E99D30-EB68-4C3D-9DB8-19CC1836515C}"/>
          </ac:spMkLst>
        </pc:spChg>
        <pc:spChg chg="add del">
          <ac:chgData name="Karol Podlewski" userId="b66a5234-9939-443f-b83a-3e7c552cf6ad" providerId="ADAL" clId="{A23D0ABE-6368-42F3-9BC1-4F942942D3E0}" dt="2020-05-19T19:46:40.681" v="5050"/>
          <ac:spMkLst>
            <pc:docMk/>
            <pc:sldMk cId="865146429" sldId="275"/>
            <ac:spMk id="8" creationId="{F98ED85F-DCEE-4B50-802E-71A6E3E12B04}"/>
          </ac:spMkLst>
        </pc:spChg>
        <pc:cxnChg chg="add del">
          <ac:chgData name="Karol Podlewski" userId="b66a5234-9939-443f-b83a-3e7c552cf6ad" providerId="ADAL" clId="{A23D0ABE-6368-42F3-9BC1-4F942942D3E0}" dt="2020-05-19T19:46:40.681" v="5050"/>
          <ac:cxnSpMkLst>
            <pc:docMk/>
            <pc:sldMk cId="865146429" sldId="275"/>
            <ac:cxnSpMk id="10" creationId="{E8E35B83-1EC3-4F87-9D54-D863463351B9}"/>
          </ac:cxnSpMkLst>
        </pc:cxnChg>
      </pc:sldChg>
      <pc:sldChg chg="modSp new del mod">
        <pc:chgData name="Karol Podlewski" userId="b66a5234-9939-443f-b83a-3e7c552cf6ad" providerId="ADAL" clId="{A23D0ABE-6368-42F3-9BC1-4F942942D3E0}" dt="2020-05-19T16:20:35.218" v="4577" actId="47"/>
        <pc:sldMkLst>
          <pc:docMk/>
          <pc:sldMk cId="4232752788" sldId="276"/>
        </pc:sldMkLst>
        <pc:spChg chg="mod">
          <ac:chgData name="Karol Podlewski" userId="b66a5234-9939-443f-b83a-3e7c552cf6ad" providerId="ADAL" clId="{A23D0ABE-6368-42F3-9BC1-4F942942D3E0}" dt="2020-05-19T16:14:27.888" v="4382" actId="20577"/>
          <ac:spMkLst>
            <pc:docMk/>
            <pc:sldMk cId="4232752788" sldId="276"/>
            <ac:spMk id="3" creationId="{004B098F-B20E-4730-BD50-861111B45F86}"/>
          </ac:spMkLst>
        </pc:spChg>
      </pc:sldChg>
      <pc:sldChg chg="modSp add mod ord setBg">
        <pc:chgData name="Karol Podlewski" userId="b66a5234-9939-443f-b83a-3e7c552cf6ad" providerId="ADAL" clId="{A23D0ABE-6368-42F3-9BC1-4F942942D3E0}" dt="2020-05-20T04:19:23.564" v="6390" actId="403"/>
        <pc:sldMkLst>
          <pc:docMk/>
          <pc:sldMk cId="1181750736" sldId="277"/>
        </pc:sldMkLst>
        <pc:spChg chg="mod">
          <ac:chgData name="Karol Podlewski" userId="b66a5234-9939-443f-b83a-3e7c552cf6ad" providerId="ADAL" clId="{A23D0ABE-6368-42F3-9BC1-4F942942D3E0}" dt="2020-05-19T19:58:20.511" v="5097" actId="207"/>
          <ac:spMkLst>
            <pc:docMk/>
            <pc:sldMk cId="1181750736" sldId="277"/>
            <ac:spMk id="10" creationId="{B46267C0-2954-4D27-BD4E-67F38DAFFE80}"/>
          </ac:spMkLst>
        </pc:spChg>
        <pc:spChg chg="mod">
          <ac:chgData name="Karol Podlewski" userId="b66a5234-9939-443f-b83a-3e7c552cf6ad" providerId="ADAL" clId="{A23D0ABE-6368-42F3-9BC1-4F942942D3E0}" dt="2020-05-19T19:58:23.557" v="5098" actId="207"/>
          <ac:spMkLst>
            <pc:docMk/>
            <pc:sldMk cId="1181750736" sldId="277"/>
            <ac:spMk id="11" creationId="{1BD493F6-641A-43BF-8E95-6C65E9D82B16}"/>
          </ac:spMkLst>
        </pc:spChg>
        <pc:graphicFrameChg chg="mod modGraphic">
          <ac:chgData name="Karol Podlewski" userId="b66a5234-9939-443f-b83a-3e7c552cf6ad" providerId="ADAL" clId="{A23D0ABE-6368-42F3-9BC1-4F942942D3E0}" dt="2020-05-20T04:19:19.856" v="6386" actId="403"/>
          <ac:graphicFrameMkLst>
            <pc:docMk/>
            <pc:sldMk cId="1181750736" sldId="277"/>
            <ac:graphicFrameMk id="4" creationId="{C218DCAF-2A40-4F69-8B9B-7CEA9ECD88AD}"/>
          </ac:graphicFrameMkLst>
        </pc:graphicFrameChg>
        <pc:graphicFrameChg chg="mod modGraphic">
          <ac:chgData name="Karol Podlewski" userId="b66a5234-9939-443f-b83a-3e7c552cf6ad" providerId="ADAL" clId="{A23D0ABE-6368-42F3-9BC1-4F942942D3E0}" dt="2020-05-20T04:19:23.564" v="6390" actId="403"/>
          <ac:graphicFrameMkLst>
            <pc:docMk/>
            <pc:sldMk cId="1181750736" sldId="277"/>
            <ac:graphicFrameMk id="6" creationId="{B84713F5-D55B-4273-A36C-DE256F8227F7}"/>
          </ac:graphicFrameMkLst>
        </pc:graphicFrameChg>
      </pc:sldChg>
      <pc:sldChg chg="modSp add mod setBg">
        <pc:chgData name="Karol Podlewski" userId="b66a5234-9939-443f-b83a-3e7c552cf6ad" providerId="ADAL" clId="{A23D0ABE-6368-42F3-9BC1-4F942942D3E0}" dt="2020-05-20T04:19:14.004" v="6382" actId="403"/>
        <pc:sldMkLst>
          <pc:docMk/>
          <pc:sldMk cId="385680140" sldId="278"/>
        </pc:sldMkLst>
        <pc:spChg chg="mod">
          <ac:chgData name="Karol Podlewski" userId="b66a5234-9939-443f-b83a-3e7c552cf6ad" providerId="ADAL" clId="{A23D0ABE-6368-42F3-9BC1-4F942942D3E0}" dt="2020-05-19T19:59:13.023" v="5110" actId="2711"/>
          <ac:spMkLst>
            <pc:docMk/>
            <pc:sldMk cId="385680140" sldId="278"/>
            <ac:spMk id="10" creationId="{B46267C0-2954-4D27-BD4E-67F38DAFFE80}"/>
          </ac:spMkLst>
        </pc:spChg>
        <pc:spChg chg="mod">
          <ac:chgData name="Karol Podlewski" userId="b66a5234-9939-443f-b83a-3e7c552cf6ad" providerId="ADAL" clId="{A23D0ABE-6368-42F3-9BC1-4F942942D3E0}" dt="2020-05-19T19:59:49.262" v="5115" actId="2711"/>
          <ac:spMkLst>
            <pc:docMk/>
            <pc:sldMk cId="385680140" sldId="278"/>
            <ac:spMk id="11" creationId="{1BD493F6-641A-43BF-8E95-6C65E9D82B16}"/>
          </ac:spMkLst>
        </pc:spChg>
        <pc:graphicFrameChg chg="mod modGraphic">
          <ac:chgData name="Karol Podlewski" userId="b66a5234-9939-443f-b83a-3e7c552cf6ad" providerId="ADAL" clId="{A23D0ABE-6368-42F3-9BC1-4F942942D3E0}" dt="2020-05-20T04:19:11.107" v="6378" actId="255"/>
          <ac:graphicFrameMkLst>
            <pc:docMk/>
            <pc:sldMk cId="385680140" sldId="278"/>
            <ac:graphicFrameMk id="4" creationId="{C218DCAF-2A40-4F69-8B9B-7CEA9ECD88AD}"/>
          </ac:graphicFrameMkLst>
        </pc:graphicFrameChg>
        <pc:graphicFrameChg chg="mod modGraphic">
          <ac:chgData name="Karol Podlewski" userId="b66a5234-9939-443f-b83a-3e7c552cf6ad" providerId="ADAL" clId="{A23D0ABE-6368-42F3-9BC1-4F942942D3E0}" dt="2020-05-20T04:19:14.004" v="6382" actId="403"/>
          <ac:graphicFrameMkLst>
            <pc:docMk/>
            <pc:sldMk cId="385680140" sldId="278"/>
            <ac:graphicFrameMk id="6" creationId="{B84713F5-D55B-4273-A36C-DE256F8227F7}"/>
          </ac:graphicFrameMkLst>
        </pc:graphicFrameChg>
      </pc:sldChg>
      <pc:sldChg chg="addSp delSp modSp add del mod setBg setClrOvrMap delDesignElem modNotesTx">
        <pc:chgData name="Karol Podlewski" userId="b66a5234-9939-443f-b83a-3e7c552cf6ad" providerId="ADAL" clId="{A23D0ABE-6368-42F3-9BC1-4F942942D3E0}" dt="2020-05-19T20:00:16.278" v="5116" actId="47"/>
        <pc:sldMkLst>
          <pc:docMk/>
          <pc:sldMk cId="3587159121" sldId="280"/>
        </pc:sldMkLst>
        <pc:spChg chg="mod">
          <ac:chgData name="Karol Podlewski" userId="b66a5234-9939-443f-b83a-3e7c552cf6ad" providerId="ADAL" clId="{A23D0ABE-6368-42F3-9BC1-4F942942D3E0}" dt="2020-05-19T19:36:46.849" v="4933"/>
          <ac:spMkLst>
            <pc:docMk/>
            <pc:sldMk cId="3587159121" sldId="280"/>
            <ac:spMk id="2" creationId="{45503CBF-FA53-4CB8-A8A7-F04245D2B29D}"/>
          </ac:spMkLst>
        </pc:spChg>
        <pc:spChg chg="mod">
          <ac:chgData name="Karol Podlewski" userId="b66a5234-9939-443f-b83a-3e7c552cf6ad" providerId="ADAL" clId="{A23D0ABE-6368-42F3-9BC1-4F942942D3E0}" dt="2020-05-19T19:36:46.849" v="4933"/>
          <ac:spMkLst>
            <pc:docMk/>
            <pc:sldMk cId="3587159121" sldId="280"/>
            <ac:spMk id="3" creationId="{42E99D30-EB68-4C3D-9DB8-19CC1836515C}"/>
          </ac:spMkLst>
        </pc:spChg>
        <pc:spChg chg="add del">
          <ac:chgData name="Karol Podlewski" userId="b66a5234-9939-443f-b83a-3e7c552cf6ad" providerId="ADAL" clId="{A23D0ABE-6368-42F3-9BC1-4F942942D3E0}" dt="2020-05-19T19:36:08.141" v="4929" actId="26606"/>
          <ac:spMkLst>
            <pc:docMk/>
            <pc:sldMk cId="3587159121" sldId="280"/>
            <ac:spMk id="8" creationId="{A6F05DDE-5F2C-44F5-BACC-DED4737B11B8}"/>
          </ac:spMkLst>
        </pc:spChg>
        <pc:spChg chg="add del">
          <ac:chgData name="Karol Podlewski" userId="b66a5234-9939-443f-b83a-3e7c552cf6ad" providerId="ADAL" clId="{A23D0ABE-6368-42F3-9BC1-4F942942D3E0}" dt="2020-05-19T19:36:08.141" v="4929" actId="26606"/>
          <ac:spMkLst>
            <pc:docMk/>
            <pc:sldMk cId="3587159121" sldId="280"/>
            <ac:spMk id="10" creationId="{CA3FC43A-F2E5-409E-8C82-7DC3B69EA268}"/>
          </ac:spMkLst>
        </pc:spChg>
        <pc:spChg chg="add del">
          <ac:chgData name="Karol Podlewski" userId="b66a5234-9939-443f-b83a-3e7c552cf6ad" providerId="ADAL" clId="{A23D0ABE-6368-42F3-9BC1-4F942942D3E0}" dt="2020-05-19T19:36:08.141" v="4929" actId="26606"/>
          <ac:spMkLst>
            <pc:docMk/>
            <pc:sldMk cId="3587159121" sldId="280"/>
            <ac:spMk id="12" creationId="{1EEBFF7B-A218-4767-9A82-7ADFE8C9390D}"/>
          </ac:spMkLst>
        </pc:spChg>
        <pc:spChg chg="add del">
          <ac:chgData name="Karol Podlewski" userId="b66a5234-9939-443f-b83a-3e7c552cf6ad" providerId="ADAL" clId="{A23D0ABE-6368-42F3-9BC1-4F942942D3E0}" dt="2020-05-19T19:36:19.225" v="4931" actId="26606"/>
          <ac:spMkLst>
            <pc:docMk/>
            <pc:sldMk cId="3587159121" sldId="280"/>
            <ac:spMk id="14" creationId="{A6F05DDE-5F2C-44F5-BACC-DED4737B11B8}"/>
          </ac:spMkLst>
        </pc:spChg>
        <pc:spChg chg="add del">
          <ac:chgData name="Karol Podlewski" userId="b66a5234-9939-443f-b83a-3e7c552cf6ad" providerId="ADAL" clId="{A23D0ABE-6368-42F3-9BC1-4F942942D3E0}" dt="2020-05-19T19:36:19.225" v="4931" actId="26606"/>
          <ac:spMkLst>
            <pc:docMk/>
            <pc:sldMk cId="3587159121" sldId="280"/>
            <ac:spMk id="15" creationId="{A0F80B31-D942-4321-A7CC-3FF24C30A9FC}"/>
          </ac:spMkLst>
        </pc:spChg>
        <pc:spChg chg="add del">
          <ac:chgData name="Karol Podlewski" userId="b66a5234-9939-443f-b83a-3e7c552cf6ad" providerId="ADAL" clId="{A23D0ABE-6368-42F3-9BC1-4F942942D3E0}" dt="2020-05-19T19:36:19.225" v="4931" actId="26606"/>
          <ac:spMkLst>
            <pc:docMk/>
            <pc:sldMk cId="3587159121" sldId="280"/>
            <ac:spMk id="16" creationId="{27DE213B-0A4F-4E9E-9153-8B0C2D0469BE}"/>
          </ac:spMkLst>
        </pc:spChg>
        <pc:spChg chg="add del">
          <ac:chgData name="Karol Podlewski" userId="b66a5234-9939-443f-b83a-3e7c552cf6ad" providerId="ADAL" clId="{A23D0ABE-6368-42F3-9BC1-4F942942D3E0}" dt="2020-05-19T19:36:46.849" v="4933"/>
          <ac:spMkLst>
            <pc:docMk/>
            <pc:sldMk cId="3587159121" sldId="280"/>
            <ac:spMk id="21" creationId="{5DB0431E-0B04-44A1-9C51-531E28D18A60}"/>
          </ac:spMkLst>
        </pc:spChg>
        <pc:spChg chg="add del">
          <ac:chgData name="Karol Podlewski" userId="b66a5234-9939-443f-b83a-3e7c552cf6ad" providerId="ADAL" clId="{A23D0ABE-6368-42F3-9BC1-4F942942D3E0}" dt="2020-05-19T19:35:08.553" v="4915" actId="26606"/>
          <ac:spMkLst>
            <pc:docMk/>
            <pc:sldMk cId="3587159121" sldId="280"/>
            <ac:spMk id="22" creationId="{AD72D4D1-076F-49D3-9889-EFC4F6D7CA66}"/>
          </ac:spMkLst>
        </pc:spChg>
        <pc:spChg chg="add del">
          <ac:chgData name="Karol Podlewski" userId="b66a5234-9939-443f-b83a-3e7c552cf6ad" providerId="ADAL" clId="{A23D0ABE-6368-42F3-9BC1-4F942942D3E0}" dt="2020-05-19T19:36:46.849" v="4933"/>
          <ac:spMkLst>
            <pc:docMk/>
            <pc:sldMk cId="3587159121" sldId="280"/>
            <ac:spMk id="23" creationId="{6B424749-EEE0-49C9-9ABF-97B171A3EA00}"/>
          </ac:spMkLst>
        </pc:spChg>
        <pc:spChg chg="add del">
          <ac:chgData name="Karol Podlewski" userId="b66a5234-9939-443f-b83a-3e7c552cf6ad" providerId="ADAL" clId="{A23D0ABE-6368-42F3-9BC1-4F942942D3E0}" dt="2020-05-19T19:35:39.867" v="4924" actId="26606"/>
          <ac:spMkLst>
            <pc:docMk/>
            <pc:sldMk cId="3587159121" sldId="280"/>
            <ac:spMk id="29" creationId="{23962611-DFD5-4092-AAFD-559E3DFCE2C9}"/>
          </ac:spMkLst>
        </pc:spChg>
        <pc:spChg chg="add del">
          <ac:chgData name="Karol Podlewski" userId="b66a5234-9939-443f-b83a-3e7c552cf6ad" providerId="ADAL" clId="{A23D0ABE-6368-42F3-9BC1-4F942942D3E0}" dt="2020-05-19T19:35:08.532" v="4914" actId="26606"/>
          <ac:spMkLst>
            <pc:docMk/>
            <pc:sldMk cId="3587159121" sldId="280"/>
            <ac:spMk id="30" creationId="{0671A8AE-40A1-4631-A6B8-581AFF065482}"/>
          </ac:spMkLst>
        </pc:spChg>
        <pc:spChg chg="add del">
          <ac:chgData name="Karol Podlewski" userId="b66a5234-9939-443f-b83a-3e7c552cf6ad" providerId="ADAL" clId="{A23D0ABE-6368-42F3-9BC1-4F942942D3E0}" dt="2020-05-19T19:35:08.532" v="4914" actId="26606"/>
          <ac:spMkLst>
            <pc:docMk/>
            <pc:sldMk cId="3587159121" sldId="280"/>
            <ac:spMk id="32" creationId="{AB58EF07-17C2-48CF-ABB0-EEF1F17CB8F0}"/>
          </ac:spMkLst>
        </pc:spChg>
        <pc:spChg chg="add del">
          <ac:chgData name="Karol Podlewski" userId="b66a5234-9939-443f-b83a-3e7c552cf6ad" providerId="ADAL" clId="{A23D0ABE-6368-42F3-9BC1-4F942942D3E0}" dt="2020-05-19T19:35:08.532" v="4914" actId="26606"/>
          <ac:spMkLst>
            <pc:docMk/>
            <pc:sldMk cId="3587159121" sldId="280"/>
            <ac:spMk id="34" creationId="{AF2F604E-43BE-4DC3-B983-E071523364F8}"/>
          </ac:spMkLst>
        </pc:spChg>
        <pc:spChg chg="add del">
          <ac:chgData name="Karol Podlewski" userId="b66a5234-9939-443f-b83a-3e7c552cf6ad" providerId="ADAL" clId="{A23D0ABE-6368-42F3-9BC1-4F942942D3E0}" dt="2020-05-19T19:35:08.532" v="4914" actId="26606"/>
          <ac:spMkLst>
            <pc:docMk/>
            <pc:sldMk cId="3587159121" sldId="280"/>
            <ac:spMk id="36" creationId="{08C9B587-E65E-4B52-B37C-ABEBB6E87928}"/>
          </ac:spMkLst>
        </pc:spChg>
        <pc:spChg chg="add del">
          <ac:chgData name="Karol Podlewski" userId="b66a5234-9939-443f-b83a-3e7c552cf6ad" providerId="ADAL" clId="{A23D0ABE-6368-42F3-9BC1-4F942942D3E0}" dt="2020-05-19T19:35:35.278" v="4919" actId="26606"/>
          <ac:spMkLst>
            <pc:docMk/>
            <pc:sldMk cId="3587159121" sldId="280"/>
            <ac:spMk id="38" creationId="{2F4D5922-434B-4829-B93E-02DC38A29519}"/>
          </ac:spMkLst>
        </pc:spChg>
        <pc:spChg chg="add del">
          <ac:chgData name="Karol Podlewski" userId="b66a5234-9939-443f-b83a-3e7c552cf6ad" providerId="ADAL" clId="{A23D0ABE-6368-42F3-9BC1-4F942942D3E0}" dt="2020-05-19T19:35:35.278" v="4919" actId="26606"/>
          <ac:spMkLst>
            <pc:docMk/>
            <pc:sldMk cId="3587159121" sldId="280"/>
            <ac:spMk id="40" creationId="{F35FBA24-5C01-4635-A984-1DB6E340B052}"/>
          </ac:spMkLst>
        </pc:spChg>
        <pc:spChg chg="add del">
          <ac:chgData name="Karol Podlewski" userId="b66a5234-9939-443f-b83a-3e7c552cf6ad" providerId="ADAL" clId="{A23D0ABE-6368-42F3-9BC1-4F942942D3E0}" dt="2020-05-19T19:35:35.278" v="4919" actId="26606"/>
          <ac:spMkLst>
            <pc:docMk/>
            <pc:sldMk cId="3587159121" sldId="280"/>
            <ac:spMk id="50" creationId="{5819102A-0400-4C1F-8614-973F5262EF56}"/>
          </ac:spMkLst>
        </pc:spChg>
        <pc:spChg chg="add del">
          <ac:chgData name="Karol Podlewski" userId="b66a5234-9939-443f-b83a-3e7c552cf6ad" providerId="ADAL" clId="{A23D0ABE-6368-42F3-9BC1-4F942942D3E0}" dt="2020-05-19T19:35:35.278" v="4919" actId="26606"/>
          <ac:spMkLst>
            <pc:docMk/>
            <pc:sldMk cId="3587159121" sldId="280"/>
            <ac:spMk id="58" creationId="{59383479-A4F3-459F-A2B1-EB48DF734566}"/>
          </ac:spMkLst>
        </pc:spChg>
        <pc:spChg chg="add del">
          <ac:chgData name="Karol Podlewski" userId="b66a5234-9939-443f-b83a-3e7c552cf6ad" providerId="ADAL" clId="{A23D0ABE-6368-42F3-9BC1-4F942942D3E0}" dt="2020-05-19T19:35:35.278" v="4919" actId="26606"/>
          <ac:spMkLst>
            <pc:docMk/>
            <pc:sldMk cId="3587159121" sldId="280"/>
            <ac:spMk id="60" creationId="{CF1485CA-41D2-421F-B28D-15EF845D5FE6}"/>
          </ac:spMkLst>
        </pc:spChg>
        <pc:spChg chg="add del">
          <ac:chgData name="Karol Podlewski" userId="b66a5234-9939-443f-b83a-3e7c552cf6ad" providerId="ADAL" clId="{A23D0ABE-6368-42F3-9BC1-4F942942D3E0}" dt="2020-05-19T19:35:38.089" v="4921" actId="26606"/>
          <ac:spMkLst>
            <pc:docMk/>
            <pc:sldMk cId="3587159121" sldId="280"/>
            <ac:spMk id="80" creationId="{86197D16-FE75-4A0E-A0C9-28C0F04A43DF}"/>
          </ac:spMkLst>
        </pc:spChg>
        <pc:spChg chg="add del">
          <ac:chgData name="Karol Podlewski" userId="b66a5234-9939-443f-b83a-3e7c552cf6ad" providerId="ADAL" clId="{A23D0ABE-6368-42F3-9BC1-4F942942D3E0}" dt="2020-05-19T19:35:38.089" v="4921" actId="26606"/>
          <ac:spMkLst>
            <pc:docMk/>
            <pc:sldMk cId="3587159121" sldId="280"/>
            <ac:spMk id="82" creationId="{92CA431A-BC84-45C3-8430-0459E54A220F}"/>
          </ac:spMkLst>
        </pc:spChg>
        <pc:spChg chg="add del">
          <ac:chgData name="Karol Podlewski" userId="b66a5234-9939-443f-b83a-3e7c552cf6ad" providerId="ADAL" clId="{A23D0ABE-6368-42F3-9BC1-4F942942D3E0}" dt="2020-05-19T19:35:39.845" v="4923" actId="26606"/>
          <ac:spMkLst>
            <pc:docMk/>
            <pc:sldMk cId="3587159121" sldId="280"/>
            <ac:spMk id="84" creationId="{AFA67CD3-AB4E-4A7A-BEB8-53C445D8C44E}"/>
          </ac:spMkLst>
        </pc:spChg>
        <pc:spChg chg="add del">
          <ac:chgData name="Karol Podlewski" userId="b66a5234-9939-443f-b83a-3e7c552cf6ad" providerId="ADAL" clId="{A23D0ABE-6368-42F3-9BC1-4F942942D3E0}" dt="2020-05-19T19:35:39.845" v="4923" actId="26606"/>
          <ac:spMkLst>
            <pc:docMk/>
            <pc:sldMk cId="3587159121" sldId="280"/>
            <ac:spMk id="86" creationId="{339C8D78-A644-462F-B674-F440635E5353}"/>
          </ac:spMkLst>
        </pc:spChg>
        <pc:spChg chg="add del">
          <ac:chgData name="Karol Podlewski" userId="b66a5234-9939-443f-b83a-3e7c552cf6ad" providerId="ADAL" clId="{A23D0ABE-6368-42F3-9BC1-4F942942D3E0}" dt="2020-05-19T19:36:01.570" v="4926"/>
          <ac:spMkLst>
            <pc:docMk/>
            <pc:sldMk cId="3587159121" sldId="280"/>
            <ac:spMk id="89" creationId="{07027C52-EAEF-417D-B99C-DBFD6D1345AE}"/>
          </ac:spMkLst>
        </pc:spChg>
        <pc:spChg chg="add del">
          <ac:chgData name="Karol Podlewski" userId="b66a5234-9939-443f-b83a-3e7c552cf6ad" providerId="ADAL" clId="{A23D0ABE-6368-42F3-9BC1-4F942942D3E0}" dt="2020-05-19T19:36:01.570" v="4926"/>
          <ac:spMkLst>
            <pc:docMk/>
            <pc:sldMk cId="3587159121" sldId="280"/>
            <ac:spMk id="91" creationId="{9FF39A25-DBCE-442D-A2E3-C0FE33129BC6}"/>
          </ac:spMkLst>
        </pc:spChg>
        <pc:grpChg chg="add del">
          <ac:chgData name="Karol Podlewski" userId="b66a5234-9939-443f-b83a-3e7c552cf6ad" providerId="ADAL" clId="{A23D0ABE-6368-42F3-9BC1-4F942942D3E0}" dt="2020-05-19T19:35:35.278" v="4919" actId="26606"/>
          <ac:grpSpMkLst>
            <pc:docMk/>
            <pc:sldMk cId="3587159121" sldId="280"/>
            <ac:grpSpMk id="42" creationId="{04852F4F-4A7E-444E-BC99-C0CADA9B04E1}"/>
          </ac:grpSpMkLst>
        </pc:grpChg>
        <pc:grpChg chg="add del">
          <ac:chgData name="Karol Podlewski" userId="b66a5234-9939-443f-b83a-3e7c552cf6ad" providerId="ADAL" clId="{A23D0ABE-6368-42F3-9BC1-4F942942D3E0}" dt="2020-05-19T19:35:35.278" v="4919" actId="26606"/>
          <ac:grpSpMkLst>
            <pc:docMk/>
            <pc:sldMk cId="3587159121" sldId="280"/>
            <ac:grpSpMk id="52" creationId="{EA8FBDFC-CF2A-4A9A-88B1-15D45D68BC88}"/>
          </ac:grpSpMkLst>
        </pc:grpChg>
        <pc:grpChg chg="add del">
          <ac:chgData name="Karol Podlewski" userId="b66a5234-9939-443f-b83a-3e7c552cf6ad" providerId="ADAL" clId="{A23D0ABE-6368-42F3-9BC1-4F942942D3E0}" dt="2020-05-19T19:35:35.278" v="4919" actId="26606"/>
          <ac:grpSpMkLst>
            <pc:docMk/>
            <pc:sldMk cId="3587159121" sldId="280"/>
            <ac:grpSpMk id="62" creationId="{04ED96A1-E6CA-493F-8610-6B8B7A28E3EB}"/>
          </ac:grpSpMkLst>
        </pc:grpChg>
        <pc:grpChg chg="add del">
          <ac:chgData name="Karol Podlewski" userId="b66a5234-9939-443f-b83a-3e7c552cf6ad" providerId="ADAL" clId="{A23D0ABE-6368-42F3-9BC1-4F942942D3E0}" dt="2020-05-19T19:35:35.278" v="4919" actId="26606"/>
          <ac:grpSpMkLst>
            <pc:docMk/>
            <pc:sldMk cId="3587159121" sldId="280"/>
            <ac:grpSpMk id="68" creationId="{8D2BC472-0671-410F-BA77-E46AA6210635}"/>
          </ac:grpSpMkLst>
        </pc:grpChg>
        <pc:grpChg chg="add del">
          <ac:chgData name="Karol Podlewski" userId="b66a5234-9939-443f-b83a-3e7c552cf6ad" providerId="ADAL" clId="{A23D0ABE-6368-42F3-9BC1-4F942942D3E0}" dt="2020-05-19T19:35:35.278" v="4919" actId="26606"/>
          <ac:grpSpMkLst>
            <pc:docMk/>
            <pc:sldMk cId="3587159121" sldId="280"/>
            <ac:grpSpMk id="74" creationId="{B1A0CF5C-68C2-4432-BC2D-5A124C7B6043}"/>
          </ac:grpSpMkLst>
        </pc:grpChg>
        <pc:picChg chg="add del">
          <ac:chgData name="Karol Podlewski" userId="b66a5234-9939-443f-b83a-3e7c552cf6ad" providerId="ADAL" clId="{A23D0ABE-6368-42F3-9BC1-4F942942D3E0}" dt="2020-05-19T19:35:08.532" v="4914" actId="26606"/>
          <ac:picMkLst>
            <pc:docMk/>
            <pc:sldMk cId="3587159121" sldId="280"/>
            <ac:picMk id="26" creationId="{D740F4B5-1BF5-4639-BECD-24C9148F660B}"/>
          </ac:picMkLst>
        </pc:picChg>
        <pc:picChg chg="add del">
          <ac:chgData name="Karol Podlewski" userId="b66a5234-9939-443f-b83a-3e7c552cf6ad" providerId="ADAL" clId="{A23D0ABE-6368-42F3-9BC1-4F942942D3E0}" dt="2020-05-19T19:35:39.867" v="4924" actId="26606"/>
          <ac:picMkLst>
            <pc:docMk/>
            <pc:sldMk cId="3587159121" sldId="280"/>
            <ac:picMk id="31" creationId="{2270F1FA-0425-408F-9861-80BF5AFB276D}"/>
          </ac:picMkLst>
        </pc:picChg>
        <pc:picChg chg="add del">
          <ac:chgData name="Karol Podlewski" userId="b66a5234-9939-443f-b83a-3e7c552cf6ad" providerId="ADAL" clId="{A23D0ABE-6368-42F3-9BC1-4F942942D3E0}" dt="2020-05-19T19:35:35.278" v="4919" actId="26606"/>
          <ac:picMkLst>
            <pc:docMk/>
            <pc:sldMk cId="3587159121" sldId="280"/>
            <ac:picMk id="35" creationId="{27CAC2BA-3312-418C-8FC9-8BFB53862A8F}"/>
          </ac:picMkLst>
        </pc:picChg>
        <pc:picChg chg="add del">
          <ac:chgData name="Karol Podlewski" userId="b66a5234-9939-443f-b83a-3e7c552cf6ad" providerId="ADAL" clId="{A23D0ABE-6368-42F3-9BC1-4F942942D3E0}" dt="2020-05-19T19:35:38.089" v="4921" actId="26606"/>
          <ac:picMkLst>
            <pc:docMk/>
            <pc:sldMk cId="3587159121" sldId="280"/>
            <ac:picMk id="81" creationId="{FA8FCEC6-4B30-4FF2-8B32-504BEAEA3A16}"/>
          </ac:picMkLst>
        </pc:picChg>
        <pc:picChg chg="add del">
          <ac:chgData name="Karol Podlewski" userId="b66a5234-9939-443f-b83a-3e7c552cf6ad" providerId="ADAL" clId="{A23D0ABE-6368-42F3-9BC1-4F942942D3E0}" dt="2020-05-19T19:35:39.845" v="4923" actId="26606"/>
          <ac:picMkLst>
            <pc:docMk/>
            <pc:sldMk cId="3587159121" sldId="280"/>
            <ac:picMk id="85" creationId="{07CF545F-9C2E-4446-97CD-AD92990C2B68}"/>
          </ac:picMkLst>
        </pc:picChg>
        <pc:picChg chg="add del">
          <ac:chgData name="Karol Podlewski" userId="b66a5234-9939-443f-b83a-3e7c552cf6ad" providerId="ADAL" clId="{A23D0ABE-6368-42F3-9BC1-4F942942D3E0}" dt="2020-05-19T19:35:39.845" v="4923" actId="26606"/>
          <ac:picMkLst>
            <pc:docMk/>
            <pc:sldMk cId="3587159121" sldId="280"/>
            <ac:picMk id="87" creationId="{6E3B938E-282D-4DE6-BF98-24637484A05A}"/>
          </ac:picMkLst>
        </pc:picChg>
        <pc:picChg chg="add del">
          <ac:chgData name="Karol Podlewski" userId="b66a5234-9939-443f-b83a-3e7c552cf6ad" providerId="ADAL" clId="{A23D0ABE-6368-42F3-9BC1-4F942942D3E0}" dt="2020-05-19T19:36:01.570" v="4926"/>
          <ac:picMkLst>
            <pc:docMk/>
            <pc:sldMk cId="3587159121" sldId="280"/>
            <ac:picMk id="90" creationId="{F0977BDD-F21B-4E52-8FAE-69AA18080BDB}"/>
          </ac:picMkLst>
        </pc:picChg>
        <pc:cxnChg chg="add del">
          <ac:chgData name="Karol Podlewski" userId="b66a5234-9939-443f-b83a-3e7c552cf6ad" providerId="ADAL" clId="{A23D0ABE-6368-42F3-9BC1-4F942942D3E0}" dt="2020-05-19T19:35:08.553" v="4915" actId="26606"/>
          <ac:cxnSpMkLst>
            <pc:docMk/>
            <pc:sldMk cId="3587159121" sldId="280"/>
            <ac:cxnSpMk id="24" creationId="{2D72A2C9-F3CA-4216-8BAD-FA4C970C3C4E}"/>
          </ac:cxnSpMkLst>
        </pc:cxnChg>
      </pc:sldChg>
      <pc:sldChg chg="addSp delSp modSp mod delDesignElem">
        <pc:chgData name="Karol Podlewski" userId="b66a5234-9939-443f-b83a-3e7c552cf6ad" providerId="ADAL" clId="{A23D0ABE-6368-42F3-9BC1-4F942942D3E0}" dt="2020-05-19T19:46:40.681" v="5050"/>
        <pc:sldMkLst>
          <pc:docMk/>
          <pc:sldMk cId="3908577454" sldId="282"/>
        </pc:sldMkLst>
        <pc:spChg chg="mod">
          <ac:chgData name="Karol Podlewski" userId="b66a5234-9939-443f-b83a-3e7c552cf6ad" providerId="ADAL" clId="{A23D0ABE-6368-42F3-9BC1-4F942942D3E0}" dt="2020-05-19T19:46:40.681" v="5050"/>
          <ac:spMkLst>
            <pc:docMk/>
            <pc:sldMk cId="3908577454" sldId="282"/>
            <ac:spMk id="3" creationId="{42E99D30-EB68-4C3D-9DB8-19CC1836515C}"/>
          </ac:spMkLst>
        </pc:spChg>
        <pc:spChg chg="add del">
          <ac:chgData name="Karol Podlewski" userId="b66a5234-9939-443f-b83a-3e7c552cf6ad" providerId="ADAL" clId="{A23D0ABE-6368-42F3-9BC1-4F942942D3E0}" dt="2020-05-19T19:46:40.681" v="5050"/>
          <ac:spMkLst>
            <pc:docMk/>
            <pc:sldMk cId="3908577454" sldId="282"/>
            <ac:spMk id="8" creationId="{F98ED85F-DCEE-4B50-802E-71A6E3E12B04}"/>
          </ac:spMkLst>
        </pc:spChg>
        <pc:cxnChg chg="add del">
          <ac:chgData name="Karol Podlewski" userId="b66a5234-9939-443f-b83a-3e7c552cf6ad" providerId="ADAL" clId="{A23D0ABE-6368-42F3-9BC1-4F942942D3E0}" dt="2020-05-19T19:46:40.681" v="5050"/>
          <ac:cxnSpMkLst>
            <pc:docMk/>
            <pc:sldMk cId="3908577454" sldId="282"/>
            <ac:cxnSpMk id="10" creationId="{E8E35B83-1EC3-4F87-9D54-D863463351B9}"/>
          </ac:cxnSpMkLst>
        </pc:cxnChg>
      </pc:sldChg>
      <pc:sldChg chg="addSp delSp modSp add del mod setBg setClrOvrMap delDesignElem modNotesTx">
        <pc:chgData name="Karol Podlewski" userId="b66a5234-9939-443f-b83a-3e7c552cf6ad" providerId="ADAL" clId="{A23D0ABE-6368-42F3-9BC1-4F942942D3E0}" dt="2020-05-19T20:00:46.117" v="5119" actId="47"/>
        <pc:sldMkLst>
          <pc:docMk/>
          <pc:sldMk cId="139817534" sldId="283"/>
        </pc:sldMkLst>
        <pc:spChg chg="mod">
          <ac:chgData name="Karol Podlewski" userId="b66a5234-9939-443f-b83a-3e7c552cf6ad" providerId="ADAL" clId="{A23D0ABE-6368-42F3-9BC1-4F942942D3E0}" dt="2020-05-19T19:40:57.626" v="4993" actId="2711"/>
          <ac:spMkLst>
            <pc:docMk/>
            <pc:sldMk cId="139817534" sldId="283"/>
            <ac:spMk id="2" creationId="{45503CBF-FA53-4CB8-A8A7-F04245D2B29D}"/>
          </ac:spMkLst>
        </pc:spChg>
        <pc:spChg chg="mod">
          <ac:chgData name="Karol Podlewski" userId="b66a5234-9939-443f-b83a-3e7c552cf6ad" providerId="ADAL" clId="{A23D0ABE-6368-42F3-9BC1-4F942942D3E0}" dt="2020-05-19T19:40:54.203" v="4992" actId="2711"/>
          <ac:spMkLst>
            <pc:docMk/>
            <pc:sldMk cId="139817534" sldId="283"/>
            <ac:spMk id="3" creationId="{42E99D30-EB68-4C3D-9DB8-19CC1836515C}"/>
          </ac:spMkLst>
        </pc:spChg>
        <pc:spChg chg="add del">
          <ac:chgData name="Karol Podlewski" userId="b66a5234-9939-443f-b83a-3e7c552cf6ad" providerId="ADAL" clId="{A23D0ABE-6368-42F3-9BC1-4F942942D3E0}" dt="2020-05-19T19:37:41.332" v="4941" actId="26606"/>
          <ac:spMkLst>
            <pc:docMk/>
            <pc:sldMk cId="139817534" sldId="283"/>
            <ac:spMk id="8" creationId="{AD72D4D1-076F-49D3-9889-EFC4F6D7CA66}"/>
          </ac:spMkLst>
        </pc:spChg>
        <pc:spChg chg="add del">
          <ac:chgData name="Karol Podlewski" userId="b66a5234-9939-443f-b83a-3e7c552cf6ad" providerId="ADAL" clId="{A23D0ABE-6368-42F3-9BC1-4F942942D3E0}" dt="2020-05-19T19:37:17.793" v="4940" actId="26606"/>
          <ac:spMkLst>
            <pc:docMk/>
            <pc:sldMk cId="139817534" sldId="283"/>
            <ac:spMk id="12" creationId="{91677DE1-3AA4-4DEF-9B91-986D6C130737}"/>
          </ac:spMkLst>
        </pc:spChg>
        <pc:spChg chg="add del">
          <ac:chgData name="Karol Podlewski" userId="b66a5234-9939-443f-b83a-3e7c552cf6ad" providerId="ADAL" clId="{A23D0ABE-6368-42F3-9BC1-4F942942D3E0}" dt="2020-05-19T19:37:17.793" v="4940" actId="26606"/>
          <ac:spMkLst>
            <pc:docMk/>
            <pc:sldMk cId="139817534" sldId="283"/>
            <ac:spMk id="13" creationId="{C5C27E76-C885-46A9-B0EE-5D89E9301615}"/>
          </ac:spMkLst>
        </pc:spChg>
        <pc:spChg chg="add del">
          <ac:chgData name="Karol Podlewski" userId="b66a5234-9939-443f-b83a-3e7c552cf6ad" providerId="ADAL" clId="{A23D0ABE-6368-42F3-9BC1-4F942942D3E0}" dt="2020-05-19T19:37:16.603" v="4938" actId="26606"/>
          <ac:spMkLst>
            <pc:docMk/>
            <pc:sldMk cId="139817534" sldId="283"/>
            <ac:spMk id="15" creationId="{26BDCA6B-3C9C-4213-A0D9-30BD5F0B073E}"/>
          </ac:spMkLst>
        </pc:spChg>
        <pc:spChg chg="add del">
          <ac:chgData name="Karol Podlewski" userId="b66a5234-9939-443f-b83a-3e7c552cf6ad" providerId="ADAL" clId="{A23D0ABE-6368-42F3-9BC1-4F942942D3E0}" dt="2020-05-19T19:37:16.603" v="4938" actId="26606"/>
          <ac:spMkLst>
            <pc:docMk/>
            <pc:sldMk cId="139817534" sldId="283"/>
            <ac:spMk id="17" creationId="{FDA12F62-867F-4684-B28B-E085D09DCC06}"/>
          </ac:spMkLst>
        </pc:spChg>
        <pc:spChg chg="add del">
          <ac:chgData name="Karol Podlewski" userId="b66a5234-9939-443f-b83a-3e7c552cf6ad" providerId="ADAL" clId="{A23D0ABE-6368-42F3-9BC1-4F942942D3E0}" dt="2020-05-19T19:37:55.021" v="4942" actId="26606"/>
          <ac:spMkLst>
            <pc:docMk/>
            <pc:sldMk cId="139817534" sldId="283"/>
            <ac:spMk id="18" creationId="{AD72D4D1-076F-49D3-9889-EFC4F6D7CA66}"/>
          </ac:spMkLst>
        </pc:spChg>
        <pc:spChg chg="del">
          <ac:chgData name="Karol Podlewski" userId="b66a5234-9939-443f-b83a-3e7c552cf6ad" providerId="ADAL" clId="{A23D0ABE-6368-42F3-9BC1-4F942942D3E0}" dt="2020-05-19T19:37:04.833" v="4935"/>
          <ac:spMkLst>
            <pc:docMk/>
            <pc:sldMk cId="139817534" sldId="283"/>
            <ac:spMk id="22" creationId="{AD72D4D1-076F-49D3-9889-EFC4F6D7CA66}"/>
          </ac:spMkLst>
        </pc:spChg>
        <pc:spChg chg="add del">
          <ac:chgData name="Karol Podlewski" userId="b66a5234-9939-443f-b83a-3e7c552cf6ad" providerId="ADAL" clId="{A23D0ABE-6368-42F3-9BC1-4F942942D3E0}" dt="2020-05-19T19:37:17.793" v="4940" actId="26606"/>
          <ac:spMkLst>
            <pc:docMk/>
            <pc:sldMk cId="139817534" sldId="283"/>
            <ac:spMk id="27" creationId="{AD2DAA8B-CC80-4D45-AD74-C755DBC16BB1}"/>
          </ac:spMkLst>
        </pc:spChg>
        <pc:spChg chg="add del">
          <ac:chgData name="Karol Podlewski" userId="b66a5234-9939-443f-b83a-3e7c552cf6ad" providerId="ADAL" clId="{A23D0ABE-6368-42F3-9BC1-4F942942D3E0}" dt="2020-05-19T19:38:52.465" v="4950" actId="26606"/>
          <ac:spMkLst>
            <pc:docMk/>
            <pc:sldMk cId="139817534" sldId="283"/>
            <ac:spMk id="31" creationId="{3EDD119B-6BFA-4C3F-90CE-97DAFD604ECC}"/>
          </ac:spMkLst>
        </pc:spChg>
        <pc:spChg chg="add del">
          <ac:chgData name="Karol Podlewski" userId="b66a5234-9939-443f-b83a-3e7c552cf6ad" providerId="ADAL" clId="{A23D0ABE-6368-42F3-9BC1-4F942942D3E0}" dt="2020-05-19T19:37:17.793" v="4940" actId="26606"/>
          <ac:spMkLst>
            <pc:docMk/>
            <pc:sldMk cId="139817534" sldId="283"/>
            <ac:spMk id="35" creationId="{B6F54490-0AEE-42D1-ADBC-9285945DD2D2}"/>
          </ac:spMkLst>
        </pc:spChg>
        <pc:spChg chg="add del">
          <ac:chgData name="Karol Podlewski" userId="b66a5234-9939-443f-b83a-3e7c552cf6ad" providerId="ADAL" clId="{A23D0ABE-6368-42F3-9BC1-4F942942D3E0}" dt="2020-05-19T19:38:56.050" v="4951" actId="26606"/>
          <ac:spMkLst>
            <pc:docMk/>
            <pc:sldMk cId="139817534" sldId="283"/>
            <ac:spMk id="38" creationId="{AD72D4D1-076F-49D3-9889-EFC4F6D7CA66}"/>
          </ac:spMkLst>
        </pc:spChg>
        <pc:spChg chg="add del">
          <ac:chgData name="Karol Podlewski" userId="b66a5234-9939-443f-b83a-3e7c552cf6ad" providerId="ADAL" clId="{A23D0ABE-6368-42F3-9BC1-4F942942D3E0}" dt="2020-05-19T19:46:40.681" v="5050"/>
          <ac:spMkLst>
            <pc:docMk/>
            <pc:sldMk cId="139817534" sldId="283"/>
            <ac:spMk id="45" creationId="{87A57295-2710-4920-B99A-4D1FA03A62BD}"/>
          </ac:spMkLst>
        </pc:spChg>
        <pc:spChg chg="add del">
          <ac:chgData name="Karol Podlewski" userId="b66a5234-9939-443f-b83a-3e7c552cf6ad" providerId="ADAL" clId="{A23D0ABE-6368-42F3-9BC1-4F942942D3E0}" dt="2020-05-19T19:46:40.681" v="5050"/>
          <ac:spMkLst>
            <pc:docMk/>
            <pc:sldMk cId="139817534" sldId="283"/>
            <ac:spMk id="47" creationId="{78067929-4D33-4306-9E2F-67C49CDDB5DE}"/>
          </ac:spMkLst>
        </pc:spChg>
        <pc:grpChg chg="add del">
          <ac:chgData name="Karol Podlewski" userId="b66a5234-9939-443f-b83a-3e7c552cf6ad" providerId="ADAL" clId="{A23D0ABE-6368-42F3-9BC1-4F942942D3E0}" dt="2020-05-19T19:37:17.793" v="4940" actId="26606"/>
          <ac:grpSpMkLst>
            <pc:docMk/>
            <pc:sldMk cId="139817534" sldId="283"/>
            <ac:grpSpMk id="19" creationId="{58ED93F6-E5ED-425C-B76D-1E0CFC63E9C6}"/>
          </ac:grpSpMkLst>
        </pc:grpChg>
        <pc:grpChg chg="add del">
          <ac:chgData name="Karol Podlewski" userId="b66a5234-9939-443f-b83a-3e7c552cf6ad" providerId="ADAL" clId="{A23D0ABE-6368-42F3-9BC1-4F942942D3E0}" dt="2020-05-19T19:37:17.793" v="4940" actId="26606"/>
          <ac:grpSpMkLst>
            <pc:docMk/>
            <pc:sldMk cId="139817534" sldId="283"/>
            <ac:grpSpMk id="29" creationId="{0CE77FF8-0A1D-4DDC-AB7D-2656DFC3C37C}"/>
          </ac:grpSpMkLst>
        </pc:grpChg>
        <pc:grpChg chg="add del">
          <ac:chgData name="Karol Podlewski" userId="b66a5234-9939-443f-b83a-3e7c552cf6ad" providerId="ADAL" clId="{A23D0ABE-6368-42F3-9BC1-4F942942D3E0}" dt="2020-05-19T19:37:17.793" v="4940" actId="26606"/>
          <ac:grpSpMkLst>
            <pc:docMk/>
            <pc:sldMk cId="139817534" sldId="283"/>
            <ac:grpSpMk id="37" creationId="{16262FB0-BE3C-47F4-B19B-2A6F3F401B84}"/>
          </ac:grpSpMkLst>
        </pc:grpChg>
        <pc:cxnChg chg="add del">
          <ac:chgData name="Karol Podlewski" userId="b66a5234-9939-443f-b83a-3e7c552cf6ad" providerId="ADAL" clId="{A23D0ABE-6368-42F3-9BC1-4F942942D3E0}" dt="2020-05-19T19:37:41.332" v="4941" actId="26606"/>
          <ac:cxnSpMkLst>
            <pc:docMk/>
            <pc:sldMk cId="139817534" sldId="283"/>
            <ac:cxnSpMk id="10" creationId="{2D72A2C9-F3CA-4216-8BAD-FA4C970C3C4E}"/>
          </ac:cxnSpMkLst>
        </pc:cxnChg>
        <pc:cxnChg chg="del">
          <ac:chgData name="Karol Podlewski" userId="b66a5234-9939-443f-b83a-3e7c552cf6ad" providerId="ADAL" clId="{A23D0ABE-6368-42F3-9BC1-4F942942D3E0}" dt="2020-05-19T19:37:04.833" v="4935"/>
          <ac:cxnSpMkLst>
            <pc:docMk/>
            <pc:sldMk cId="139817534" sldId="283"/>
            <ac:cxnSpMk id="24" creationId="{2D72A2C9-F3CA-4216-8BAD-FA4C970C3C4E}"/>
          </ac:cxnSpMkLst>
        </pc:cxnChg>
        <pc:cxnChg chg="add del">
          <ac:chgData name="Karol Podlewski" userId="b66a5234-9939-443f-b83a-3e7c552cf6ad" providerId="ADAL" clId="{A23D0ABE-6368-42F3-9BC1-4F942942D3E0}" dt="2020-05-19T19:37:55.021" v="4942" actId="26606"/>
          <ac:cxnSpMkLst>
            <pc:docMk/>
            <pc:sldMk cId="139817534" sldId="283"/>
            <ac:cxnSpMk id="26" creationId="{2D72A2C9-F3CA-4216-8BAD-FA4C970C3C4E}"/>
          </ac:cxnSpMkLst>
        </pc:cxnChg>
        <pc:cxnChg chg="add del">
          <ac:chgData name="Karol Podlewski" userId="b66a5234-9939-443f-b83a-3e7c552cf6ad" providerId="ADAL" clId="{A23D0ABE-6368-42F3-9BC1-4F942942D3E0}" dt="2020-05-19T19:38:52.465" v="4950" actId="26606"/>
          <ac:cxnSpMkLst>
            <pc:docMk/>
            <pc:sldMk cId="139817534" sldId="283"/>
            <ac:cxnSpMk id="33" creationId="{DC1572D0-F0FD-4D84-8F82-DC59140EB9BB}"/>
          </ac:cxnSpMkLst>
        </pc:cxnChg>
        <pc:cxnChg chg="add del">
          <ac:chgData name="Karol Podlewski" userId="b66a5234-9939-443f-b83a-3e7c552cf6ad" providerId="ADAL" clId="{A23D0ABE-6368-42F3-9BC1-4F942942D3E0}" dt="2020-05-19T19:38:56.050" v="4951" actId="26606"/>
          <ac:cxnSpMkLst>
            <pc:docMk/>
            <pc:sldMk cId="139817534" sldId="283"/>
            <ac:cxnSpMk id="40" creationId="{2D72A2C9-F3CA-4216-8BAD-FA4C970C3C4E}"/>
          </ac:cxnSpMkLst>
        </pc:cxnChg>
        <pc:cxnChg chg="add del">
          <ac:chgData name="Karol Podlewski" userId="b66a5234-9939-443f-b83a-3e7c552cf6ad" providerId="ADAL" clId="{A23D0ABE-6368-42F3-9BC1-4F942942D3E0}" dt="2020-05-19T19:46:40.681" v="5050"/>
          <ac:cxnSpMkLst>
            <pc:docMk/>
            <pc:sldMk cId="139817534" sldId="283"/>
            <ac:cxnSpMk id="49" creationId="{2D72A2C9-F3CA-4216-8BAD-FA4C970C3C4E}"/>
          </ac:cxnSpMkLst>
        </pc:cxnChg>
      </pc:sldChg>
      <pc:sldChg chg="addSp delSp modSp del mod addAnim delAnim delDesignElem">
        <pc:chgData name="Karol Podlewski" userId="b66a5234-9939-443f-b83a-3e7c552cf6ad" providerId="ADAL" clId="{A23D0ABE-6368-42F3-9BC1-4F942942D3E0}" dt="2020-05-19T20:29:59.251" v="5552" actId="47"/>
        <pc:sldMkLst>
          <pc:docMk/>
          <pc:sldMk cId="742470215" sldId="286"/>
        </pc:sldMkLst>
        <pc:spChg chg="mod">
          <ac:chgData name="Karol Podlewski" userId="b66a5234-9939-443f-b83a-3e7c552cf6ad" providerId="ADAL" clId="{A23D0ABE-6368-42F3-9BC1-4F942942D3E0}" dt="2020-05-19T20:29:05.342" v="5521" actId="21"/>
          <ac:spMkLst>
            <pc:docMk/>
            <pc:sldMk cId="742470215" sldId="286"/>
            <ac:spMk id="2" creationId="{45503CBF-FA53-4CB8-A8A7-F04245D2B29D}"/>
          </ac:spMkLst>
        </pc:spChg>
        <pc:spChg chg="add del">
          <ac:chgData name="Karol Podlewski" userId="b66a5234-9939-443f-b83a-3e7c552cf6ad" providerId="ADAL" clId="{A23D0ABE-6368-42F3-9BC1-4F942942D3E0}" dt="2020-05-19T19:53:52.338" v="5070" actId="478"/>
          <ac:spMkLst>
            <pc:docMk/>
            <pc:sldMk cId="742470215" sldId="286"/>
            <ac:spMk id="6" creationId="{EC1456C4-34AF-4AAB-A249-24243B11DD94}"/>
          </ac:spMkLst>
        </pc:spChg>
        <pc:spChg chg="add del">
          <ac:chgData name="Karol Podlewski" userId="b66a5234-9939-443f-b83a-3e7c552cf6ad" providerId="ADAL" clId="{A23D0ABE-6368-42F3-9BC1-4F942942D3E0}" dt="2020-05-19T19:59:35.159" v="5113" actId="26606"/>
          <ac:spMkLst>
            <pc:docMk/>
            <pc:sldMk cId="742470215" sldId="286"/>
            <ac:spMk id="8" creationId="{F98ED85F-DCEE-4B50-802E-71A6E3E12B04}"/>
          </ac:spMkLst>
        </pc:spChg>
        <pc:spChg chg="add del">
          <ac:chgData name="Karol Podlewski" userId="b66a5234-9939-443f-b83a-3e7c552cf6ad" providerId="ADAL" clId="{A23D0ABE-6368-42F3-9BC1-4F942942D3E0}" dt="2020-05-19T19:59:35.159" v="5113" actId="26606"/>
          <ac:spMkLst>
            <pc:docMk/>
            <pc:sldMk cId="742470215" sldId="286"/>
            <ac:spMk id="16" creationId="{5707F116-8EC0-4822-9067-186AC8C96EB8}"/>
          </ac:spMkLst>
        </pc:spChg>
        <pc:spChg chg="add del">
          <ac:chgData name="Karol Podlewski" userId="b66a5234-9939-443f-b83a-3e7c552cf6ad" providerId="ADAL" clId="{A23D0ABE-6368-42F3-9BC1-4F942942D3E0}" dt="2020-05-19T19:59:35.159" v="5113" actId="26606"/>
          <ac:spMkLst>
            <pc:docMk/>
            <pc:sldMk cId="742470215" sldId="286"/>
            <ac:spMk id="18" creationId="{49F1A7E4-819D-4D21-8E8B-32671A9F9853}"/>
          </ac:spMkLst>
        </pc:spChg>
        <pc:spChg chg="add del">
          <ac:chgData name="Karol Podlewski" userId="b66a5234-9939-443f-b83a-3e7c552cf6ad" providerId="ADAL" clId="{A23D0ABE-6368-42F3-9BC1-4F942942D3E0}" dt="2020-05-19T19:59:35.159" v="5113" actId="26606"/>
          <ac:spMkLst>
            <pc:docMk/>
            <pc:sldMk cId="742470215" sldId="286"/>
            <ac:spMk id="20" creationId="{B1ECBAC9-8FF8-4D44-BD49-6B81C38167DA}"/>
          </ac:spMkLst>
        </pc:spChg>
        <pc:spChg chg="add del">
          <ac:chgData name="Karol Podlewski" userId="b66a5234-9939-443f-b83a-3e7c552cf6ad" providerId="ADAL" clId="{A23D0ABE-6368-42F3-9BC1-4F942942D3E0}" dt="2020-05-19T19:59:35.159" v="5113" actId="26606"/>
          <ac:spMkLst>
            <pc:docMk/>
            <pc:sldMk cId="742470215" sldId="286"/>
            <ac:spMk id="22" creationId="{530F234A-713C-4B90-B43E-8F10C8B679D2}"/>
          </ac:spMkLst>
        </pc:spChg>
        <pc:grpChg chg="add del">
          <ac:chgData name="Karol Podlewski" userId="b66a5234-9939-443f-b83a-3e7c552cf6ad" providerId="ADAL" clId="{A23D0ABE-6368-42F3-9BC1-4F942942D3E0}" dt="2020-05-19T19:59:35.159" v="5113" actId="26606"/>
          <ac:grpSpMkLst>
            <pc:docMk/>
            <pc:sldMk cId="742470215" sldId="286"/>
            <ac:grpSpMk id="24" creationId="{A2C8816B-132C-4433-807D-BE8737D4604A}"/>
          </ac:grpSpMkLst>
        </pc:grpChg>
        <pc:grpChg chg="add del">
          <ac:chgData name="Karol Podlewski" userId="b66a5234-9939-443f-b83a-3e7c552cf6ad" providerId="ADAL" clId="{A23D0ABE-6368-42F3-9BC1-4F942942D3E0}" dt="2020-05-19T19:59:35.159" v="5113" actId="26606"/>
          <ac:grpSpMkLst>
            <pc:docMk/>
            <pc:sldMk cId="742470215" sldId="286"/>
            <ac:grpSpMk id="28" creationId="{3FE43375-339B-4A67-BEC7-44D202CA1F73}"/>
          </ac:grpSpMkLst>
        </pc:grpChg>
        <pc:grpChg chg="add del">
          <ac:chgData name="Karol Podlewski" userId="b66a5234-9939-443f-b83a-3e7c552cf6ad" providerId="ADAL" clId="{A23D0ABE-6368-42F3-9BC1-4F942942D3E0}" dt="2020-05-19T19:59:35.159" v="5113" actId="26606"/>
          <ac:grpSpMkLst>
            <pc:docMk/>
            <pc:sldMk cId="742470215" sldId="286"/>
            <ac:grpSpMk id="32" creationId="{89DECC1B-0AAB-435F-81AE-4C770DACCAF5}"/>
          </ac:grpSpMkLst>
        </pc:grpChg>
        <pc:picChg chg="add del">
          <ac:chgData name="Karol Podlewski" userId="b66a5234-9939-443f-b83a-3e7c552cf6ad" providerId="ADAL" clId="{A23D0ABE-6368-42F3-9BC1-4F942942D3E0}" dt="2020-05-19T19:53:52.869" v="5071" actId="478"/>
          <ac:picMkLst>
            <pc:docMk/>
            <pc:sldMk cId="742470215" sldId="286"/>
            <ac:picMk id="4" creationId="{82A56831-33B5-4355-95AD-9C1E1D511F58}"/>
          </ac:picMkLst>
        </pc:picChg>
        <pc:picChg chg="add del">
          <ac:chgData name="Karol Podlewski" userId="b66a5234-9939-443f-b83a-3e7c552cf6ad" providerId="ADAL" clId="{A23D0ABE-6368-42F3-9BC1-4F942942D3E0}" dt="2020-05-19T19:59:35.159" v="5113" actId="26606"/>
          <ac:picMkLst>
            <pc:docMk/>
            <pc:sldMk cId="742470215" sldId="286"/>
            <ac:picMk id="12" creationId="{CF1BCF5E-EA99-4C3D-96BB-F4B5562AA6FA}"/>
          </ac:picMkLst>
        </pc:picChg>
        <pc:cxnChg chg="add del">
          <ac:chgData name="Karol Podlewski" userId="b66a5234-9939-443f-b83a-3e7c552cf6ad" providerId="ADAL" clId="{A23D0ABE-6368-42F3-9BC1-4F942942D3E0}" dt="2020-05-19T19:59:35.159" v="5113" actId="26606"/>
          <ac:cxnSpMkLst>
            <pc:docMk/>
            <pc:sldMk cId="742470215" sldId="286"/>
            <ac:cxnSpMk id="10" creationId="{E8E35B83-1EC3-4F87-9D54-D863463351B9}"/>
          </ac:cxnSpMkLst>
        </pc:cxnChg>
      </pc:sldChg>
      <pc:sldChg chg="modSp add mod modNotesTx">
        <pc:chgData name="Karol Podlewski" userId="b66a5234-9939-443f-b83a-3e7c552cf6ad" providerId="ADAL" clId="{A23D0ABE-6368-42F3-9BC1-4F942942D3E0}" dt="2020-05-19T20:01:36.780" v="5135" actId="20577"/>
        <pc:sldMkLst>
          <pc:docMk/>
          <pc:sldMk cId="2196131068" sldId="288"/>
        </pc:sldMkLst>
        <pc:spChg chg="mod">
          <ac:chgData name="Karol Podlewski" userId="b66a5234-9939-443f-b83a-3e7c552cf6ad" providerId="ADAL" clId="{A23D0ABE-6368-42F3-9BC1-4F942942D3E0}" dt="2020-05-19T20:01:11.109" v="5133" actId="20577"/>
          <ac:spMkLst>
            <pc:docMk/>
            <pc:sldMk cId="2196131068" sldId="288"/>
            <ac:spMk id="2" creationId="{45503CBF-FA53-4CB8-A8A7-F04245D2B29D}"/>
          </ac:spMkLst>
        </pc:spChg>
        <pc:spChg chg="mod">
          <ac:chgData name="Karol Podlewski" userId="b66a5234-9939-443f-b83a-3e7c552cf6ad" providerId="ADAL" clId="{A23D0ABE-6368-42F3-9BC1-4F942942D3E0}" dt="2020-05-19T20:01:36.780" v="5135" actId="20577"/>
          <ac:spMkLst>
            <pc:docMk/>
            <pc:sldMk cId="2196131068" sldId="288"/>
            <ac:spMk id="3" creationId="{42E99D30-EB68-4C3D-9DB8-19CC1836515C}"/>
          </ac:spMkLst>
        </pc:spChg>
      </pc:sldChg>
      <pc:sldChg chg="new del">
        <pc:chgData name="Karol Podlewski" userId="b66a5234-9939-443f-b83a-3e7c552cf6ad" providerId="ADAL" clId="{A23D0ABE-6368-42F3-9BC1-4F942942D3E0}" dt="2020-05-19T20:28:41.137" v="5504" actId="47"/>
        <pc:sldMkLst>
          <pc:docMk/>
          <pc:sldMk cId="3546482225" sldId="289"/>
        </pc:sldMkLst>
      </pc:sldChg>
      <pc:sldChg chg="modSp add mod modNotesTx">
        <pc:chgData name="Karol Podlewski" userId="b66a5234-9939-443f-b83a-3e7c552cf6ad" providerId="ADAL" clId="{A23D0ABE-6368-42F3-9BC1-4F942942D3E0}" dt="2020-05-19T20:34:26.924" v="5557" actId="207"/>
        <pc:sldMkLst>
          <pc:docMk/>
          <pc:sldMk cId="693074354" sldId="290"/>
        </pc:sldMkLst>
        <pc:spChg chg="mod">
          <ac:chgData name="Karol Podlewski" userId="b66a5234-9939-443f-b83a-3e7c552cf6ad" providerId="ADAL" clId="{A23D0ABE-6368-42F3-9BC1-4F942942D3E0}" dt="2020-05-19T20:29:16.726" v="5539" actId="122"/>
          <ac:spMkLst>
            <pc:docMk/>
            <pc:sldMk cId="693074354" sldId="290"/>
            <ac:spMk id="2" creationId="{45503CBF-FA53-4CB8-A8A7-F04245D2B29D}"/>
          </ac:spMkLst>
        </pc:spChg>
        <pc:spChg chg="mod">
          <ac:chgData name="Karol Podlewski" userId="b66a5234-9939-443f-b83a-3e7c552cf6ad" providerId="ADAL" clId="{A23D0ABE-6368-42F3-9BC1-4F942942D3E0}" dt="2020-05-19T20:34:26.924" v="5557" actId="207"/>
          <ac:spMkLst>
            <pc:docMk/>
            <pc:sldMk cId="693074354" sldId="290"/>
            <ac:spMk id="3" creationId="{42E99D30-EB68-4C3D-9DB8-19CC1836515C}"/>
          </ac:spMkLst>
        </pc:spChg>
      </pc:sldChg>
    </pc:docChg>
  </pc:docChgLst>
  <pc:docChgLst>
    <pc:chgData name="Zbigniew Nowacki" userId="S::210284@edu.p.lodz.pl::9572396c-aa57-4615-93c7-3fc522ab5bdf" providerId="AD" clId="Web-{8B5387E4-4810-9635-097E-0AD927998871}"/>
    <pc:docChg chg="modSld">
      <pc:chgData name="Zbigniew Nowacki" userId="S::210284@edu.p.lodz.pl::9572396c-aa57-4615-93c7-3fc522ab5bdf" providerId="AD" clId="Web-{8B5387E4-4810-9635-097E-0AD927998871}" dt="2020-05-19T21:14:17.798" v="570"/>
      <pc:docMkLst>
        <pc:docMk/>
      </pc:docMkLst>
      <pc:sldChg chg="modNotes">
        <pc:chgData name="Zbigniew Nowacki" userId="S::210284@edu.p.lodz.pl::9572396c-aa57-4615-93c7-3fc522ab5bdf" providerId="AD" clId="Web-{8B5387E4-4810-9635-097E-0AD927998871}" dt="2020-05-19T21:09:28.343" v="280"/>
        <pc:sldMkLst>
          <pc:docMk/>
          <pc:sldMk cId="384508353" sldId="258"/>
        </pc:sldMkLst>
      </pc:sldChg>
      <pc:sldChg chg="modNotes">
        <pc:chgData name="Zbigniew Nowacki" userId="S::210284@edu.p.lodz.pl::9572396c-aa57-4615-93c7-3fc522ab5bdf" providerId="AD" clId="Web-{8B5387E4-4810-9635-097E-0AD927998871}" dt="2020-05-19T21:14:17.798" v="570"/>
        <pc:sldMkLst>
          <pc:docMk/>
          <pc:sldMk cId="865146429" sldId="275"/>
        </pc:sldMkLst>
      </pc:sldChg>
    </pc:docChg>
  </pc:docChgLst>
  <pc:docChgLst>
    <pc:chgData name="Bartosz Jurczewski" userId="S::210209@edu.p.lodz.pl::616be58e-f300-4268-a0c9-3254326f0fbf" providerId="AD" clId="Web-{402F106E-1A26-2B82-2E58-EBD3F0421AD7}"/>
    <pc:docChg chg="modSld">
      <pc:chgData name="Bartosz Jurczewski" userId="S::210209@edu.p.lodz.pl::616be58e-f300-4268-a0c9-3254326f0fbf" providerId="AD" clId="Web-{402F106E-1A26-2B82-2E58-EBD3F0421AD7}" dt="2020-05-19T19:10:37.989" v="5"/>
      <pc:docMkLst>
        <pc:docMk/>
      </pc:docMkLst>
      <pc:sldChg chg="modNotes">
        <pc:chgData name="Bartosz Jurczewski" userId="S::210209@edu.p.lodz.pl::616be58e-f300-4268-a0c9-3254326f0fbf" providerId="AD" clId="Web-{402F106E-1A26-2B82-2E58-EBD3F0421AD7}" dt="2020-05-19T19:10:31.723" v="4"/>
        <pc:sldMkLst>
          <pc:docMk/>
          <pc:sldMk cId="384508353" sldId="258"/>
        </pc:sldMkLst>
      </pc:sldChg>
      <pc:sldChg chg="delSp">
        <pc:chgData name="Bartosz Jurczewski" userId="S::210209@edu.p.lodz.pl::616be58e-f300-4268-a0c9-3254326f0fbf" providerId="AD" clId="Web-{402F106E-1A26-2B82-2E58-EBD3F0421AD7}" dt="2020-05-19T19:10:37.989" v="5"/>
        <pc:sldMkLst>
          <pc:docMk/>
          <pc:sldMk cId="2080397557" sldId="279"/>
        </pc:sldMkLst>
        <pc:spChg chg="del">
          <ac:chgData name="Bartosz Jurczewski" userId="S::210209@edu.p.lodz.pl::616be58e-f300-4268-a0c9-3254326f0fbf" providerId="AD" clId="Web-{402F106E-1A26-2B82-2E58-EBD3F0421AD7}" dt="2020-05-19T19:10:37.989" v="5"/>
          <ac:spMkLst>
            <pc:docMk/>
            <pc:sldMk cId="2080397557" sldId="279"/>
            <ac:spMk id="2" creationId="{66B84B5D-8E80-4FD7-9FDB-7EE640178F11}"/>
          </ac:spMkLst>
        </pc:spChg>
      </pc:sldChg>
    </pc:docChg>
  </pc:docChgLst>
  <pc:docChgLst>
    <pc:chgData name="Karol Podlewski" userId="S::210294@edu.p.lodz.pl::b66a5234-9939-443f-b83a-3e7c552cf6ad" providerId="AD" clId="Web-{8A175D2F-5DB1-80DF-2A10-7ECBF74E22BB}"/>
    <pc:docChg chg="modSld addMainMaster delMainMaster">
      <pc:chgData name="Karol Podlewski" userId="S::210294@edu.p.lodz.pl::b66a5234-9939-443f-b83a-3e7c552cf6ad" providerId="AD" clId="Web-{8A175D2F-5DB1-80DF-2A10-7ECBF74E22BB}" dt="2020-05-19T05:20:13.345" v="15"/>
      <pc:docMkLst>
        <pc:docMk/>
      </pc:docMkLst>
      <pc:sldChg chg="modSp mod modClrScheme chgLayout">
        <pc:chgData name="Karol Podlewski" userId="S::210294@edu.p.lodz.pl::b66a5234-9939-443f-b83a-3e7c552cf6ad" providerId="AD" clId="Web-{8A175D2F-5DB1-80DF-2A10-7ECBF74E22BB}" dt="2020-05-19T05:16:39.068" v="1"/>
        <pc:sldMkLst>
          <pc:docMk/>
          <pc:sldMk cId="3724811212" sldId="256"/>
        </pc:sldMkLst>
        <pc:spChg chg="mod ord">
          <ac:chgData name="Karol Podlewski" userId="S::210294@edu.p.lodz.pl::b66a5234-9939-443f-b83a-3e7c552cf6ad" providerId="AD" clId="Web-{8A175D2F-5DB1-80DF-2A10-7ECBF74E22BB}" dt="2020-05-19T05:16:39.068" v="1"/>
          <ac:spMkLst>
            <pc:docMk/>
            <pc:sldMk cId="3724811212" sldId="256"/>
            <ac:spMk id="13" creationId="{089AE6C5-1DCF-4CF6-A0FD-D80EE7A3F34C}"/>
          </ac:spMkLst>
        </pc:spChg>
        <pc:spChg chg="mod ord">
          <ac:chgData name="Karol Podlewski" userId="S::210294@edu.p.lodz.pl::b66a5234-9939-443f-b83a-3e7c552cf6ad" providerId="AD" clId="Web-{8A175D2F-5DB1-80DF-2A10-7ECBF74E22BB}" dt="2020-05-19T05:16:39.068" v="1"/>
          <ac:spMkLst>
            <pc:docMk/>
            <pc:sldMk cId="3724811212" sldId="256"/>
            <ac:spMk id="14" creationId="{FE68EE72-0C77-4D26-8CF4-C4B684AC15D8}"/>
          </ac:spMkLst>
        </pc:spChg>
      </pc:sldChg>
      <pc:sldChg chg="addSp delSp modSp mod modClrScheme delDesignElem chgLayout">
        <pc:chgData name="Karol Podlewski" userId="S::210294@edu.p.lodz.pl::b66a5234-9939-443f-b83a-3e7c552cf6ad" providerId="AD" clId="Web-{8A175D2F-5DB1-80DF-2A10-7ECBF74E22BB}" dt="2020-05-19T05:16:39.068" v="1"/>
        <pc:sldMkLst>
          <pc:docMk/>
          <pc:sldMk cId="1467181731" sldId="257"/>
        </pc:sldMkLst>
        <pc:spChg chg="mod ord">
          <ac:chgData name="Karol Podlewski" userId="S::210294@edu.p.lodz.pl::b66a5234-9939-443f-b83a-3e7c552cf6ad" providerId="AD" clId="Web-{8A175D2F-5DB1-80DF-2A10-7ECBF74E22BB}" dt="2020-05-19T05:16:39.068" v="1"/>
          <ac:spMkLst>
            <pc:docMk/>
            <pc:sldMk cId="1467181731" sldId="257"/>
            <ac:spMk id="2" creationId="{1D1C0FF4-C39E-4641-8594-7B156622DE8C}"/>
          </ac:spMkLst>
        </pc:spChg>
        <pc:spChg chg="mod ord">
          <ac:chgData name="Karol Podlewski" userId="S::210294@edu.p.lodz.pl::b66a5234-9939-443f-b83a-3e7c552cf6ad" providerId="AD" clId="Web-{8A175D2F-5DB1-80DF-2A10-7ECBF74E22BB}" dt="2020-05-19T05:16:39.068" v="1"/>
          <ac:spMkLst>
            <pc:docMk/>
            <pc:sldMk cId="1467181731" sldId="257"/>
            <ac:spMk id="3" creationId="{DC16FAE1-21A5-464B-9A78-B7F72E9F4D85}"/>
          </ac:spMkLst>
        </pc:spChg>
        <pc:spChg chg="add del">
          <ac:chgData name="Karol Podlewski" userId="S::210294@edu.p.lodz.pl::b66a5234-9939-443f-b83a-3e7c552cf6ad" providerId="AD" clId="Web-{8A175D2F-5DB1-80DF-2A10-7ECBF74E22BB}" dt="2020-05-19T05:16:39.068" v="1"/>
          <ac:spMkLst>
            <pc:docMk/>
            <pc:sldMk cId="1467181731" sldId="257"/>
            <ac:spMk id="5" creationId="{F98ED85F-DCEE-4B50-802E-71A6E3E12B04}"/>
          </ac:spMkLst>
        </pc:spChg>
        <pc:cxnChg chg="add del">
          <ac:chgData name="Karol Podlewski" userId="S::210294@edu.p.lodz.pl::b66a5234-9939-443f-b83a-3e7c552cf6ad" providerId="AD" clId="Web-{8A175D2F-5DB1-80DF-2A10-7ECBF74E22BB}" dt="2020-05-19T05:16:39.068" v="1"/>
          <ac:cxnSpMkLst>
            <pc:docMk/>
            <pc:sldMk cId="1467181731" sldId="257"/>
            <ac:cxnSpMk id="6" creationId="{E8E35B83-1EC3-4F87-9D54-D863463351B9}"/>
          </ac:cxnSpMkLst>
        </pc:cxnChg>
      </pc:sldChg>
      <pc:sldChg chg="addSp delSp modSp mod modClrScheme delDesignElem chgLayout modNotes">
        <pc:chgData name="Karol Podlewski" userId="S::210294@edu.p.lodz.pl::b66a5234-9939-443f-b83a-3e7c552cf6ad" providerId="AD" clId="Web-{8A175D2F-5DB1-80DF-2A10-7ECBF74E22BB}" dt="2020-05-19T05:19:38.252" v="3"/>
        <pc:sldMkLst>
          <pc:docMk/>
          <pc:sldMk cId="384508353" sldId="258"/>
        </pc:sldMkLst>
        <pc:spChg chg="mod ord">
          <ac:chgData name="Karol Podlewski" userId="S::210294@edu.p.lodz.pl::b66a5234-9939-443f-b83a-3e7c552cf6ad" providerId="AD" clId="Web-{8A175D2F-5DB1-80DF-2A10-7ECBF74E22BB}" dt="2020-05-19T05:16:39.068" v="1"/>
          <ac:spMkLst>
            <pc:docMk/>
            <pc:sldMk cId="384508353" sldId="258"/>
            <ac:spMk id="2" creationId="{45503CBF-FA53-4CB8-A8A7-F04245D2B29D}"/>
          </ac:spMkLst>
        </pc:spChg>
        <pc:spChg chg="mod ord">
          <ac:chgData name="Karol Podlewski" userId="S::210294@edu.p.lodz.pl::b66a5234-9939-443f-b83a-3e7c552cf6ad" providerId="AD" clId="Web-{8A175D2F-5DB1-80DF-2A10-7ECBF74E22BB}" dt="2020-05-19T05:16:39.068" v="1"/>
          <ac:spMkLst>
            <pc:docMk/>
            <pc:sldMk cId="384508353" sldId="258"/>
            <ac:spMk id="3" creationId="{42E99D30-EB68-4C3D-9DB8-19CC1836515C}"/>
          </ac:spMkLst>
        </pc:spChg>
        <pc:spChg chg="add del">
          <ac:chgData name="Karol Podlewski" userId="S::210294@edu.p.lodz.pl::b66a5234-9939-443f-b83a-3e7c552cf6ad" providerId="AD" clId="Web-{8A175D2F-5DB1-80DF-2A10-7ECBF74E22BB}" dt="2020-05-19T05:16:39.068" v="1"/>
          <ac:spMkLst>
            <pc:docMk/>
            <pc:sldMk cId="384508353" sldId="258"/>
            <ac:spMk id="8" creationId="{F98ED85F-DCEE-4B50-802E-71A6E3E12B04}"/>
          </ac:spMkLst>
        </pc:spChg>
        <pc:cxnChg chg="add del">
          <ac:chgData name="Karol Podlewski" userId="S::210294@edu.p.lodz.pl::b66a5234-9939-443f-b83a-3e7c552cf6ad" providerId="AD" clId="Web-{8A175D2F-5DB1-80DF-2A10-7ECBF74E22BB}" dt="2020-05-19T05:16:39.068" v="1"/>
          <ac:cxnSpMkLst>
            <pc:docMk/>
            <pc:sldMk cId="384508353" sldId="258"/>
            <ac:cxnSpMk id="10" creationId="{E8E35B83-1EC3-4F87-9D54-D863463351B9}"/>
          </ac:cxnSpMkLst>
        </pc:cxnChg>
      </pc:sldChg>
      <pc:sldChg chg="addSp delSp modSp mod modClrScheme delDesignElem chgLayout modNotes">
        <pc:chgData name="Karol Podlewski" userId="S::210294@edu.p.lodz.pl::b66a5234-9939-443f-b83a-3e7c552cf6ad" providerId="AD" clId="Web-{8A175D2F-5DB1-80DF-2A10-7ECBF74E22BB}" dt="2020-05-19T05:20:04.720" v="11"/>
        <pc:sldMkLst>
          <pc:docMk/>
          <pc:sldMk cId="1948475868" sldId="259"/>
        </pc:sldMkLst>
        <pc:spChg chg="mod ord">
          <ac:chgData name="Karol Podlewski" userId="S::210294@edu.p.lodz.pl::b66a5234-9939-443f-b83a-3e7c552cf6ad" providerId="AD" clId="Web-{8A175D2F-5DB1-80DF-2A10-7ECBF74E22BB}" dt="2020-05-19T05:16:39.068" v="1"/>
          <ac:spMkLst>
            <pc:docMk/>
            <pc:sldMk cId="1948475868" sldId="259"/>
            <ac:spMk id="2" creationId="{45503CBF-FA53-4CB8-A8A7-F04245D2B29D}"/>
          </ac:spMkLst>
        </pc:spChg>
        <pc:spChg chg="mod ord">
          <ac:chgData name="Karol Podlewski" userId="S::210294@edu.p.lodz.pl::b66a5234-9939-443f-b83a-3e7c552cf6ad" providerId="AD" clId="Web-{8A175D2F-5DB1-80DF-2A10-7ECBF74E22BB}" dt="2020-05-19T05:16:39.068" v="1"/>
          <ac:spMkLst>
            <pc:docMk/>
            <pc:sldMk cId="1948475868" sldId="259"/>
            <ac:spMk id="3" creationId="{42E99D30-EB68-4C3D-9DB8-19CC1836515C}"/>
          </ac:spMkLst>
        </pc:spChg>
        <pc:spChg chg="add del">
          <ac:chgData name="Karol Podlewski" userId="S::210294@edu.p.lodz.pl::b66a5234-9939-443f-b83a-3e7c552cf6ad" providerId="AD" clId="Web-{8A175D2F-5DB1-80DF-2A10-7ECBF74E22BB}" dt="2020-05-19T05:16:39.068" v="1"/>
          <ac:spMkLst>
            <pc:docMk/>
            <pc:sldMk cId="1948475868" sldId="259"/>
            <ac:spMk id="8" creationId="{F98ED85F-DCEE-4B50-802E-71A6E3E12B04}"/>
          </ac:spMkLst>
        </pc:spChg>
        <pc:cxnChg chg="add del">
          <ac:chgData name="Karol Podlewski" userId="S::210294@edu.p.lodz.pl::b66a5234-9939-443f-b83a-3e7c552cf6ad" providerId="AD" clId="Web-{8A175D2F-5DB1-80DF-2A10-7ECBF74E22BB}" dt="2020-05-19T05:16:39.068" v="1"/>
          <ac:cxnSpMkLst>
            <pc:docMk/>
            <pc:sldMk cId="1948475868" sldId="259"/>
            <ac:cxnSpMk id="10" creationId="{E8E35B83-1EC3-4F87-9D54-D863463351B9}"/>
          </ac:cxnSpMkLst>
        </pc:cxnChg>
      </pc:sldChg>
      <pc:sldChg chg="addSp delSp modSp mod modClrScheme delDesignElem chgLayout">
        <pc:chgData name="Karol Podlewski" userId="S::210294@edu.p.lodz.pl::b66a5234-9939-443f-b83a-3e7c552cf6ad" providerId="AD" clId="Web-{8A175D2F-5DB1-80DF-2A10-7ECBF74E22BB}" dt="2020-05-19T05:16:39.068" v="1"/>
        <pc:sldMkLst>
          <pc:docMk/>
          <pc:sldMk cId="1443713106" sldId="261"/>
        </pc:sldMkLst>
        <pc:spChg chg="mod ord">
          <ac:chgData name="Karol Podlewski" userId="S::210294@edu.p.lodz.pl::b66a5234-9939-443f-b83a-3e7c552cf6ad" providerId="AD" clId="Web-{8A175D2F-5DB1-80DF-2A10-7ECBF74E22BB}" dt="2020-05-19T05:16:39.068" v="1"/>
          <ac:spMkLst>
            <pc:docMk/>
            <pc:sldMk cId="1443713106" sldId="261"/>
            <ac:spMk id="2" creationId="{45503CBF-FA53-4CB8-A8A7-F04245D2B29D}"/>
          </ac:spMkLst>
        </pc:spChg>
        <pc:spChg chg="mod ord">
          <ac:chgData name="Karol Podlewski" userId="S::210294@edu.p.lodz.pl::b66a5234-9939-443f-b83a-3e7c552cf6ad" providerId="AD" clId="Web-{8A175D2F-5DB1-80DF-2A10-7ECBF74E22BB}" dt="2020-05-19T05:16:39.068" v="1"/>
          <ac:spMkLst>
            <pc:docMk/>
            <pc:sldMk cId="1443713106" sldId="261"/>
            <ac:spMk id="3" creationId="{42E99D30-EB68-4C3D-9DB8-19CC1836515C}"/>
          </ac:spMkLst>
        </pc:spChg>
        <pc:spChg chg="add del">
          <ac:chgData name="Karol Podlewski" userId="S::210294@edu.p.lodz.pl::b66a5234-9939-443f-b83a-3e7c552cf6ad" providerId="AD" clId="Web-{8A175D2F-5DB1-80DF-2A10-7ECBF74E22BB}" dt="2020-05-19T05:16:39.068" v="1"/>
          <ac:spMkLst>
            <pc:docMk/>
            <pc:sldMk cId="1443713106" sldId="261"/>
            <ac:spMk id="8" creationId="{F98ED85F-DCEE-4B50-802E-71A6E3E12B04}"/>
          </ac:spMkLst>
        </pc:spChg>
        <pc:cxnChg chg="add del">
          <ac:chgData name="Karol Podlewski" userId="S::210294@edu.p.lodz.pl::b66a5234-9939-443f-b83a-3e7c552cf6ad" providerId="AD" clId="Web-{8A175D2F-5DB1-80DF-2A10-7ECBF74E22BB}" dt="2020-05-19T05:16:39.068" v="1"/>
          <ac:cxnSpMkLst>
            <pc:docMk/>
            <pc:sldMk cId="1443713106" sldId="261"/>
            <ac:cxnSpMk id="10" creationId="{E8E35B83-1EC3-4F87-9D54-D863463351B9}"/>
          </ac:cxnSpMkLst>
        </pc:cxnChg>
      </pc:sldChg>
      <pc:sldChg chg="addSp delSp modSp mod modClrScheme delDesignElem chgLayout">
        <pc:chgData name="Karol Podlewski" userId="S::210294@edu.p.lodz.pl::b66a5234-9939-443f-b83a-3e7c552cf6ad" providerId="AD" clId="Web-{8A175D2F-5DB1-80DF-2A10-7ECBF74E22BB}" dt="2020-05-19T05:16:39.068" v="1"/>
        <pc:sldMkLst>
          <pc:docMk/>
          <pc:sldMk cId="2721488527" sldId="262"/>
        </pc:sldMkLst>
        <pc:spChg chg="mod ord">
          <ac:chgData name="Karol Podlewski" userId="S::210294@edu.p.lodz.pl::b66a5234-9939-443f-b83a-3e7c552cf6ad" providerId="AD" clId="Web-{8A175D2F-5DB1-80DF-2A10-7ECBF74E22BB}" dt="2020-05-19T05:16:39.068" v="1"/>
          <ac:spMkLst>
            <pc:docMk/>
            <pc:sldMk cId="2721488527" sldId="262"/>
            <ac:spMk id="2" creationId="{45503CBF-FA53-4CB8-A8A7-F04245D2B29D}"/>
          </ac:spMkLst>
        </pc:spChg>
        <pc:spChg chg="mod ord">
          <ac:chgData name="Karol Podlewski" userId="S::210294@edu.p.lodz.pl::b66a5234-9939-443f-b83a-3e7c552cf6ad" providerId="AD" clId="Web-{8A175D2F-5DB1-80DF-2A10-7ECBF74E22BB}" dt="2020-05-19T05:16:39.068" v="1"/>
          <ac:spMkLst>
            <pc:docMk/>
            <pc:sldMk cId="2721488527" sldId="262"/>
            <ac:spMk id="3" creationId="{42E99D30-EB68-4C3D-9DB8-19CC1836515C}"/>
          </ac:spMkLst>
        </pc:spChg>
        <pc:spChg chg="add del">
          <ac:chgData name="Karol Podlewski" userId="S::210294@edu.p.lodz.pl::b66a5234-9939-443f-b83a-3e7c552cf6ad" providerId="AD" clId="Web-{8A175D2F-5DB1-80DF-2A10-7ECBF74E22BB}" dt="2020-05-19T05:16:39.068" v="1"/>
          <ac:spMkLst>
            <pc:docMk/>
            <pc:sldMk cId="2721488527" sldId="262"/>
            <ac:spMk id="8" creationId="{F98ED85F-DCEE-4B50-802E-71A6E3E12B04}"/>
          </ac:spMkLst>
        </pc:spChg>
        <pc:cxnChg chg="add del">
          <ac:chgData name="Karol Podlewski" userId="S::210294@edu.p.lodz.pl::b66a5234-9939-443f-b83a-3e7c552cf6ad" providerId="AD" clId="Web-{8A175D2F-5DB1-80DF-2A10-7ECBF74E22BB}" dt="2020-05-19T05:16:39.068" v="1"/>
          <ac:cxnSpMkLst>
            <pc:docMk/>
            <pc:sldMk cId="2721488527" sldId="262"/>
            <ac:cxnSpMk id="10" creationId="{E8E35B83-1EC3-4F87-9D54-D863463351B9}"/>
          </ac:cxnSpMkLst>
        </pc:cxnChg>
      </pc:sldChg>
      <pc:sldChg chg="addSp delSp modSp mod modClrScheme delDesignElem chgLayout">
        <pc:chgData name="Karol Podlewski" userId="S::210294@edu.p.lodz.pl::b66a5234-9939-443f-b83a-3e7c552cf6ad" providerId="AD" clId="Web-{8A175D2F-5DB1-80DF-2A10-7ECBF74E22BB}" dt="2020-05-19T05:16:39.068" v="1"/>
        <pc:sldMkLst>
          <pc:docMk/>
          <pc:sldMk cId="3264662985" sldId="263"/>
        </pc:sldMkLst>
        <pc:spChg chg="mod ord">
          <ac:chgData name="Karol Podlewski" userId="S::210294@edu.p.lodz.pl::b66a5234-9939-443f-b83a-3e7c552cf6ad" providerId="AD" clId="Web-{8A175D2F-5DB1-80DF-2A10-7ECBF74E22BB}" dt="2020-05-19T05:16:39.068" v="1"/>
          <ac:spMkLst>
            <pc:docMk/>
            <pc:sldMk cId="3264662985" sldId="263"/>
            <ac:spMk id="2" creationId="{1D1C0FF4-C39E-4641-8594-7B156622DE8C}"/>
          </ac:spMkLst>
        </pc:spChg>
        <pc:spChg chg="add del">
          <ac:chgData name="Karol Podlewski" userId="S::210294@edu.p.lodz.pl::b66a5234-9939-443f-b83a-3e7c552cf6ad" providerId="AD" clId="Web-{8A175D2F-5DB1-80DF-2A10-7ECBF74E22BB}" dt="2020-05-19T05:16:39.068" v="1"/>
          <ac:spMkLst>
            <pc:docMk/>
            <pc:sldMk cId="3264662985" sldId="263"/>
            <ac:spMk id="17" creationId="{3A5B4632-C963-4296-86F0-79AA9EA5AE98}"/>
          </ac:spMkLst>
        </pc:spChg>
        <pc:graphicFrameChg chg="mod ord">
          <ac:chgData name="Karol Podlewski" userId="S::210294@edu.p.lodz.pl::b66a5234-9939-443f-b83a-3e7c552cf6ad" providerId="AD" clId="Web-{8A175D2F-5DB1-80DF-2A10-7ECBF74E22BB}" dt="2020-05-19T05:16:39.068" v="1"/>
          <ac:graphicFrameMkLst>
            <pc:docMk/>
            <pc:sldMk cId="3264662985" sldId="263"/>
            <ac:graphicFrameMk id="8" creationId="{3814B843-31D9-48A2-9BE5-FD7C92CD4040}"/>
          </ac:graphicFrameMkLst>
        </pc:graphicFrameChg>
      </pc:sldChg>
      <pc:sldChg chg="addSp delSp modSp mod modClrScheme delDesignElem chgLayout">
        <pc:chgData name="Karol Podlewski" userId="S::210294@edu.p.lodz.pl::b66a5234-9939-443f-b83a-3e7c552cf6ad" providerId="AD" clId="Web-{8A175D2F-5DB1-80DF-2A10-7ECBF74E22BB}" dt="2020-05-19T05:16:39.068" v="1"/>
        <pc:sldMkLst>
          <pc:docMk/>
          <pc:sldMk cId="1736512718" sldId="264"/>
        </pc:sldMkLst>
        <pc:spChg chg="mod ord">
          <ac:chgData name="Karol Podlewski" userId="S::210294@edu.p.lodz.pl::b66a5234-9939-443f-b83a-3e7c552cf6ad" providerId="AD" clId="Web-{8A175D2F-5DB1-80DF-2A10-7ECBF74E22BB}" dt="2020-05-19T05:16:39.068" v="1"/>
          <ac:spMkLst>
            <pc:docMk/>
            <pc:sldMk cId="1736512718" sldId="264"/>
            <ac:spMk id="2" creationId="{45503CBF-FA53-4CB8-A8A7-F04245D2B29D}"/>
          </ac:spMkLst>
        </pc:spChg>
        <pc:spChg chg="mod ord">
          <ac:chgData name="Karol Podlewski" userId="S::210294@edu.p.lodz.pl::b66a5234-9939-443f-b83a-3e7c552cf6ad" providerId="AD" clId="Web-{8A175D2F-5DB1-80DF-2A10-7ECBF74E22BB}" dt="2020-05-19T05:16:39.068" v="1"/>
          <ac:spMkLst>
            <pc:docMk/>
            <pc:sldMk cId="1736512718" sldId="264"/>
            <ac:spMk id="3" creationId="{42E99D30-EB68-4C3D-9DB8-19CC1836515C}"/>
          </ac:spMkLst>
        </pc:spChg>
        <pc:spChg chg="add del">
          <ac:chgData name="Karol Podlewski" userId="S::210294@edu.p.lodz.pl::b66a5234-9939-443f-b83a-3e7c552cf6ad" providerId="AD" clId="Web-{8A175D2F-5DB1-80DF-2A10-7ECBF74E22BB}" dt="2020-05-19T05:16:39.068" v="1"/>
          <ac:spMkLst>
            <pc:docMk/>
            <pc:sldMk cId="1736512718" sldId="264"/>
            <ac:spMk id="22" creationId="{AD72D4D1-076F-49D3-9889-EFC4F6D7CA66}"/>
          </ac:spMkLst>
        </pc:spChg>
        <pc:cxnChg chg="add del">
          <ac:chgData name="Karol Podlewski" userId="S::210294@edu.p.lodz.pl::b66a5234-9939-443f-b83a-3e7c552cf6ad" providerId="AD" clId="Web-{8A175D2F-5DB1-80DF-2A10-7ECBF74E22BB}" dt="2020-05-19T05:16:39.068" v="1"/>
          <ac:cxnSpMkLst>
            <pc:docMk/>
            <pc:sldMk cId="1736512718" sldId="264"/>
            <ac:cxnSpMk id="24" creationId="{2D72A2C9-F3CA-4216-8BAD-FA4C970C3C4E}"/>
          </ac:cxnSpMkLst>
        </pc:cxnChg>
      </pc:sldChg>
      <pc:sldChg chg="addSp delSp modSp mod modClrScheme delDesignElem chgLayout modNotes">
        <pc:chgData name="Karol Podlewski" userId="S::210294@edu.p.lodz.pl::b66a5234-9939-443f-b83a-3e7c552cf6ad" providerId="AD" clId="Web-{8A175D2F-5DB1-80DF-2A10-7ECBF74E22BB}" dt="2020-05-19T05:20:13.345" v="15"/>
        <pc:sldMkLst>
          <pc:docMk/>
          <pc:sldMk cId="1220081960" sldId="265"/>
        </pc:sldMkLst>
        <pc:spChg chg="mod ord">
          <ac:chgData name="Karol Podlewski" userId="S::210294@edu.p.lodz.pl::b66a5234-9939-443f-b83a-3e7c552cf6ad" providerId="AD" clId="Web-{8A175D2F-5DB1-80DF-2A10-7ECBF74E22BB}" dt="2020-05-19T05:16:39.068" v="1"/>
          <ac:spMkLst>
            <pc:docMk/>
            <pc:sldMk cId="1220081960" sldId="265"/>
            <ac:spMk id="2" creationId="{45503CBF-FA53-4CB8-A8A7-F04245D2B29D}"/>
          </ac:spMkLst>
        </pc:spChg>
        <pc:spChg chg="mod ord">
          <ac:chgData name="Karol Podlewski" userId="S::210294@edu.p.lodz.pl::b66a5234-9939-443f-b83a-3e7c552cf6ad" providerId="AD" clId="Web-{8A175D2F-5DB1-80DF-2A10-7ECBF74E22BB}" dt="2020-05-19T05:16:39.068" v="1"/>
          <ac:spMkLst>
            <pc:docMk/>
            <pc:sldMk cId="1220081960" sldId="265"/>
            <ac:spMk id="3" creationId="{42E99D30-EB68-4C3D-9DB8-19CC1836515C}"/>
          </ac:spMkLst>
        </pc:spChg>
        <pc:spChg chg="add del">
          <ac:chgData name="Karol Podlewski" userId="S::210294@edu.p.lodz.pl::b66a5234-9939-443f-b83a-3e7c552cf6ad" providerId="AD" clId="Web-{8A175D2F-5DB1-80DF-2A10-7ECBF74E22BB}" dt="2020-05-19T05:16:39.068" v="1"/>
          <ac:spMkLst>
            <pc:docMk/>
            <pc:sldMk cId="1220081960" sldId="265"/>
            <ac:spMk id="8" creationId="{F98ED85F-DCEE-4B50-802E-71A6E3E12B04}"/>
          </ac:spMkLst>
        </pc:spChg>
        <pc:cxnChg chg="add del">
          <ac:chgData name="Karol Podlewski" userId="S::210294@edu.p.lodz.pl::b66a5234-9939-443f-b83a-3e7c552cf6ad" providerId="AD" clId="Web-{8A175D2F-5DB1-80DF-2A10-7ECBF74E22BB}" dt="2020-05-19T05:16:39.068" v="1"/>
          <ac:cxnSpMkLst>
            <pc:docMk/>
            <pc:sldMk cId="1220081960" sldId="265"/>
            <ac:cxnSpMk id="10" creationId="{E8E35B83-1EC3-4F87-9D54-D863463351B9}"/>
          </ac:cxnSpMkLst>
        </pc:cxnChg>
      </pc:sldChg>
      <pc:sldMasterChg chg="add del addSldLayout delSldLayout">
        <pc:chgData name="Karol Podlewski" userId="S::210294@edu.p.lodz.pl::b66a5234-9939-443f-b83a-3e7c552cf6ad" providerId="AD" clId="Web-{8A175D2F-5DB1-80DF-2A10-7ECBF74E22BB}" dt="2020-05-19T05:16:39.068" v="1"/>
        <pc:sldMasterMkLst>
          <pc:docMk/>
          <pc:sldMasterMk cId="1188559727" sldId="2147483820"/>
        </pc:sldMasterMkLst>
        <pc:sldLayoutChg chg="add del">
          <pc:chgData name="Karol Podlewski" userId="S::210294@edu.p.lodz.pl::b66a5234-9939-443f-b83a-3e7c552cf6ad" providerId="AD" clId="Web-{8A175D2F-5DB1-80DF-2A10-7ECBF74E22BB}" dt="2020-05-19T05:16:39.068" v="1"/>
          <pc:sldLayoutMkLst>
            <pc:docMk/>
            <pc:sldMasterMk cId="1188559727" sldId="2147483820"/>
            <pc:sldLayoutMk cId="2714028628" sldId="2147483821"/>
          </pc:sldLayoutMkLst>
        </pc:sldLayoutChg>
        <pc:sldLayoutChg chg="add del">
          <pc:chgData name="Karol Podlewski" userId="S::210294@edu.p.lodz.pl::b66a5234-9939-443f-b83a-3e7c552cf6ad" providerId="AD" clId="Web-{8A175D2F-5DB1-80DF-2A10-7ECBF74E22BB}" dt="2020-05-19T05:16:39.068" v="1"/>
          <pc:sldLayoutMkLst>
            <pc:docMk/>
            <pc:sldMasterMk cId="1188559727" sldId="2147483820"/>
            <pc:sldLayoutMk cId="4254393734" sldId="2147483822"/>
          </pc:sldLayoutMkLst>
        </pc:sldLayoutChg>
        <pc:sldLayoutChg chg="add del">
          <pc:chgData name="Karol Podlewski" userId="S::210294@edu.p.lodz.pl::b66a5234-9939-443f-b83a-3e7c552cf6ad" providerId="AD" clId="Web-{8A175D2F-5DB1-80DF-2A10-7ECBF74E22BB}" dt="2020-05-19T05:16:39.068" v="1"/>
          <pc:sldLayoutMkLst>
            <pc:docMk/>
            <pc:sldMasterMk cId="1188559727" sldId="2147483820"/>
            <pc:sldLayoutMk cId="1625374004" sldId="2147483823"/>
          </pc:sldLayoutMkLst>
        </pc:sldLayoutChg>
        <pc:sldLayoutChg chg="add del">
          <pc:chgData name="Karol Podlewski" userId="S::210294@edu.p.lodz.pl::b66a5234-9939-443f-b83a-3e7c552cf6ad" providerId="AD" clId="Web-{8A175D2F-5DB1-80DF-2A10-7ECBF74E22BB}" dt="2020-05-19T05:16:39.068" v="1"/>
          <pc:sldLayoutMkLst>
            <pc:docMk/>
            <pc:sldMasterMk cId="1188559727" sldId="2147483820"/>
            <pc:sldLayoutMk cId="1006294962" sldId="2147483824"/>
          </pc:sldLayoutMkLst>
        </pc:sldLayoutChg>
        <pc:sldLayoutChg chg="add del">
          <pc:chgData name="Karol Podlewski" userId="S::210294@edu.p.lodz.pl::b66a5234-9939-443f-b83a-3e7c552cf6ad" providerId="AD" clId="Web-{8A175D2F-5DB1-80DF-2A10-7ECBF74E22BB}" dt="2020-05-19T05:16:39.068" v="1"/>
          <pc:sldLayoutMkLst>
            <pc:docMk/>
            <pc:sldMasterMk cId="1188559727" sldId="2147483820"/>
            <pc:sldLayoutMk cId="2962323485" sldId="2147483825"/>
          </pc:sldLayoutMkLst>
        </pc:sldLayoutChg>
        <pc:sldLayoutChg chg="add del">
          <pc:chgData name="Karol Podlewski" userId="S::210294@edu.p.lodz.pl::b66a5234-9939-443f-b83a-3e7c552cf6ad" providerId="AD" clId="Web-{8A175D2F-5DB1-80DF-2A10-7ECBF74E22BB}" dt="2020-05-19T05:16:39.068" v="1"/>
          <pc:sldLayoutMkLst>
            <pc:docMk/>
            <pc:sldMasterMk cId="1188559727" sldId="2147483820"/>
            <pc:sldLayoutMk cId="596946883" sldId="2147483826"/>
          </pc:sldLayoutMkLst>
        </pc:sldLayoutChg>
        <pc:sldLayoutChg chg="add del">
          <pc:chgData name="Karol Podlewski" userId="S::210294@edu.p.lodz.pl::b66a5234-9939-443f-b83a-3e7c552cf6ad" providerId="AD" clId="Web-{8A175D2F-5DB1-80DF-2A10-7ECBF74E22BB}" dt="2020-05-19T05:16:39.068" v="1"/>
          <pc:sldLayoutMkLst>
            <pc:docMk/>
            <pc:sldMasterMk cId="1188559727" sldId="2147483820"/>
            <pc:sldLayoutMk cId="777669478" sldId="2147483827"/>
          </pc:sldLayoutMkLst>
        </pc:sldLayoutChg>
        <pc:sldLayoutChg chg="add del">
          <pc:chgData name="Karol Podlewski" userId="S::210294@edu.p.lodz.pl::b66a5234-9939-443f-b83a-3e7c552cf6ad" providerId="AD" clId="Web-{8A175D2F-5DB1-80DF-2A10-7ECBF74E22BB}" dt="2020-05-19T05:16:39.068" v="1"/>
          <pc:sldLayoutMkLst>
            <pc:docMk/>
            <pc:sldMasterMk cId="1188559727" sldId="2147483820"/>
            <pc:sldLayoutMk cId="2107020442" sldId="2147483828"/>
          </pc:sldLayoutMkLst>
        </pc:sldLayoutChg>
        <pc:sldLayoutChg chg="add del">
          <pc:chgData name="Karol Podlewski" userId="S::210294@edu.p.lodz.pl::b66a5234-9939-443f-b83a-3e7c552cf6ad" providerId="AD" clId="Web-{8A175D2F-5DB1-80DF-2A10-7ECBF74E22BB}" dt="2020-05-19T05:16:39.068" v="1"/>
          <pc:sldLayoutMkLst>
            <pc:docMk/>
            <pc:sldMasterMk cId="1188559727" sldId="2147483820"/>
            <pc:sldLayoutMk cId="921644823" sldId="2147483829"/>
          </pc:sldLayoutMkLst>
        </pc:sldLayoutChg>
        <pc:sldLayoutChg chg="add del">
          <pc:chgData name="Karol Podlewski" userId="S::210294@edu.p.lodz.pl::b66a5234-9939-443f-b83a-3e7c552cf6ad" providerId="AD" clId="Web-{8A175D2F-5DB1-80DF-2A10-7ECBF74E22BB}" dt="2020-05-19T05:16:39.068" v="1"/>
          <pc:sldLayoutMkLst>
            <pc:docMk/>
            <pc:sldMasterMk cId="1188559727" sldId="2147483820"/>
            <pc:sldLayoutMk cId="3244942467" sldId="2147483830"/>
          </pc:sldLayoutMkLst>
        </pc:sldLayoutChg>
        <pc:sldLayoutChg chg="add del">
          <pc:chgData name="Karol Podlewski" userId="S::210294@edu.p.lodz.pl::b66a5234-9939-443f-b83a-3e7c552cf6ad" providerId="AD" clId="Web-{8A175D2F-5DB1-80DF-2A10-7ECBF74E22BB}" dt="2020-05-19T05:16:39.068" v="1"/>
          <pc:sldLayoutMkLst>
            <pc:docMk/>
            <pc:sldMasterMk cId="1188559727" sldId="2147483820"/>
            <pc:sldLayoutMk cId="3932324418" sldId="2147483831"/>
          </pc:sldLayoutMkLst>
        </pc:sldLayoutChg>
      </pc:sldMasterChg>
      <pc:sldMasterChg chg="add del addSldLayout delSldLayout modSldLayout">
        <pc:chgData name="Karol Podlewski" userId="S::210294@edu.p.lodz.pl::b66a5234-9939-443f-b83a-3e7c552cf6ad" providerId="AD" clId="Web-{8A175D2F-5DB1-80DF-2A10-7ECBF74E22BB}" dt="2020-05-19T05:16:39.068" v="1"/>
        <pc:sldMasterMkLst>
          <pc:docMk/>
          <pc:sldMasterMk cId="686075071" sldId="2147483832"/>
        </pc:sldMasterMkLst>
        <pc:sldLayoutChg chg="add del mod replId">
          <pc:chgData name="Karol Podlewski" userId="S::210294@edu.p.lodz.pl::b66a5234-9939-443f-b83a-3e7c552cf6ad" providerId="AD" clId="Web-{8A175D2F-5DB1-80DF-2A10-7ECBF74E22BB}" dt="2020-05-19T05:16:39.068" v="1"/>
          <pc:sldLayoutMkLst>
            <pc:docMk/>
            <pc:sldMasterMk cId="686075071" sldId="2147483832"/>
            <pc:sldLayoutMk cId="3796040914" sldId="2147483833"/>
          </pc:sldLayoutMkLst>
        </pc:sldLayoutChg>
        <pc:sldLayoutChg chg="add del mod replId">
          <pc:chgData name="Karol Podlewski" userId="S::210294@edu.p.lodz.pl::b66a5234-9939-443f-b83a-3e7c552cf6ad" providerId="AD" clId="Web-{8A175D2F-5DB1-80DF-2A10-7ECBF74E22BB}" dt="2020-05-19T05:16:39.068" v="1"/>
          <pc:sldLayoutMkLst>
            <pc:docMk/>
            <pc:sldMasterMk cId="686075071" sldId="2147483832"/>
            <pc:sldLayoutMk cId="2872118025" sldId="2147483834"/>
          </pc:sldLayoutMkLst>
        </pc:sldLayoutChg>
        <pc:sldLayoutChg chg="add del mod replId">
          <pc:chgData name="Karol Podlewski" userId="S::210294@edu.p.lodz.pl::b66a5234-9939-443f-b83a-3e7c552cf6ad" providerId="AD" clId="Web-{8A175D2F-5DB1-80DF-2A10-7ECBF74E22BB}" dt="2020-05-19T05:16:39.068" v="1"/>
          <pc:sldLayoutMkLst>
            <pc:docMk/>
            <pc:sldMasterMk cId="686075071" sldId="2147483832"/>
            <pc:sldLayoutMk cId="404052524" sldId="2147483835"/>
          </pc:sldLayoutMkLst>
        </pc:sldLayoutChg>
        <pc:sldLayoutChg chg="add del mod replId">
          <pc:chgData name="Karol Podlewski" userId="S::210294@edu.p.lodz.pl::b66a5234-9939-443f-b83a-3e7c552cf6ad" providerId="AD" clId="Web-{8A175D2F-5DB1-80DF-2A10-7ECBF74E22BB}" dt="2020-05-19T05:16:39.068" v="1"/>
          <pc:sldLayoutMkLst>
            <pc:docMk/>
            <pc:sldMasterMk cId="686075071" sldId="2147483832"/>
            <pc:sldLayoutMk cId="3835934764" sldId="2147483836"/>
          </pc:sldLayoutMkLst>
        </pc:sldLayoutChg>
        <pc:sldLayoutChg chg="add del mod replId">
          <pc:chgData name="Karol Podlewski" userId="S::210294@edu.p.lodz.pl::b66a5234-9939-443f-b83a-3e7c552cf6ad" providerId="AD" clId="Web-{8A175D2F-5DB1-80DF-2A10-7ECBF74E22BB}" dt="2020-05-19T05:16:39.068" v="1"/>
          <pc:sldLayoutMkLst>
            <pc:docMk/>
            <pc:sldMasterMk cId="686075071" sldId="2147483832"/>
            <pc:sldLayoutMk cId="1466512938" sldId="2147483837"/>
          </pc:sldLayoutMkLst>
        </pc:sldLayoutChg>
        <pc:sldLayoutChg chg="add del mod replId">
          <pc:chgData name="Karol Podlewski" userId="S::210294@edu.p.lodz.pl::b66a5234-9939-443f-b83a-3e7c552cf6ad" providerId="AD" clId="Web-{8A175D2F-5DB1-80DF-2A10-7ECBF74E22BB}" dt="2020-05-19T05:16:39.068" v="1"/>
          <pc:sldLayoutMkLst>
            <pc:docMk/>
            <pc:sldMasterMk cId="686075071" sldId="2147483832"/>
            <pc:sldLayoutMk cId="1742658866" sldId="2147483838"/>
          </pc:sldLayoutMkLst>
        </pc:sldLayoutChg>
        <pc:sldLayoutChg chg="add del mod replId">
          <pc:chgData name="Karol Podlewski" userId="S::210294@edu.p.lodz.pl::b66a5234-9939-443f-b83a-3e7c552cf6ad" providerId="AD" clId="Web-{8A175D2F-5DB1-80DF-2A10-7ECBF74E22BB}" dt="2020-05-19T05:16:39.068" v="1"/>
          <pc:sldLayoutMkLst>
            <pc:docMk/>
            <pc:sldMasterMk cId="686075071" sldId="2147483832"/>
            <pc:sldLayoutMk cId="1822938715" sldId="2147483839"/>
          </pc:sldLayoutMkLst>
        </pc:sldLayoutChg>
        <pc:sldLayoutChg chg="add del mod replId">
          <pc:chgData name="Karol Podlewski" userId="S::210294@edu.p.lodz.pl::b66a5234-9939-443f-b83a-3e7c552cf6ad" providerId="AD" clId="Web-{8A175D2F-5DB1-80DF-2A10-7ECBF74E22BB}" dt="2020-05-19T05:16:39.068" v="1"/>
          <pc:sldLayoutMkLst>
            <pc:docMk/>
            <pc:sldMasterMk cId="686075071" sldId="2147483832"/>
            <pc:sldLayoutMk cId="2519116032" sldId="2147483840"/>
          </pc:sldLayoutMkLst>
        </pc:sldLayoutChg>
        <pc:sldLayoutChg chg="add del mod replId">
          <pc:chgData name="Karol Podlewski" userId="S::210294@edu.p.lodz.pl::b66a5234-9939-443f-b83a-3e7c552cf6ad" providerId="AD" clId="Web-{8A175D2F-5DB1-80DF-2A10-7ECBF74E22BB}" dt="2020-05-19T05:16:39.068" v="1"/>
          <pc:sldLayoutMkLst>
            <pc:docMk/>
            <pc:sldMasterMk cId="686075071" sldId="2147483832"/>
            <pc:sldLayoutMk cId="1276302743" sldId="2147483841"/>
          </pc:sldLayoutMkLst>
        </pc:sldLayoutChg>
        <pc:sldLayoutChg chg="add del mod replId">
          <pc:chgData name="Karol Podlewski" userId="S::210294@edu.p.lodz.pl::b66a5234-9939-443f-b83a-3e7c552cf6ad" providerId="AD" clId="Web-{8A175D2F-5DB1-80DF-2A10-7ECBF74E22BB}" dt="2020-05-19T05:16:39.068" v="1"/>
          <pc:sldLayoutMkLst>
            <pc:docMk/>
            <pc:sldMasterMk cId="686075071" sldId="2147483832"/>
            <pc:sldLayoutMk cId="1906559501" sldId="2147483842"/>
          </pc:sldLayoutMkLst>
        </pc:sldLayoutChg>
        <pc:sldLayoutChg chg="add del mod replId">
          <pc:chgData name="Karol Podlewski" userId="S::210294@edu.p.lodz.pl::b66a5234-9939-443f-b83a-3e7c552cf6ad" providerId="AD" clId="Web-{8A175D2F-5DB1-80DF-2A10-7ECBF74E22BB}" dt="2020-05-19T05:16:39.068" v="1"/>
          <pc:sldLayoutMkLst>
            <pc:docMk/>
            <pc:sldMasterMk cId="686075071" sldId="2147483832"/>
            <pc:sldLayoutMk cId="222317319" sldId="2147483843"/>
          </pc:sldLayoutMkLst>
        </pc:sldLayoutChg>
      </pc:sldMasterChg>
    </pc:docChg>
  </pc:docChgLst>
  <pc:docChgLst>
    <pc:chgData name="Paweł Galewicz" userId="S::210182@edu.p.lodz.pl::84a20f1a-851e-4996-b0c9-33c3fcbd67bb" providerId="AD" clId="Web-{DED7732B-D24C-DBD8-D23E-F1A65372CDBC}"/>
    <pc:docChg chg="modSld">
      <pc:chgData name="Paweł Galewicz" userId="S::210182@edu.p.lodz.pl::84a20f1a-851e-4996-b0c9-33c3fcbd67bb" providerId="AD" clId="Web-{DED7732B-D24C-DBD8-D23E-F1A65372CDBC}" dt="2020-05-19T19:15:58.038" v="1270"/>
      <pc:docMkLst>
        <pc:docMk/>
      </pc:docMkLst>
      <pc:sldChg chg="addCm">
        <pc:chgData name="Paweł Galewicz" userId="S::210182@edu.p.lodz.pl::84a20f1a-851e-4996-b0c9-33c3fcbd67bb" providerId="AD" clId="Web-{DED7732B-D24C-DBD8-D23E-F1A65372CDBC}" dt="2020-05-19T19:15:58.038" v="1270"/>
        <pc:sldMkLst>
          <pc:docMk/>
          <pc:sldMk cId="1467181731" sldId="257"/>
        </pc:sldMkLst>
      </pc:sldChg>
      <pc:sldChg chg="modSp">
        <pc:chgData name="Paweł Galewicz" userId="S::210182@edu.p.lodz.pl::84a20f1a-851e-4996-b0c9-33c3fcbd67bb" providerId="AD" clId="Web-{DED7732B-D24C-DBD8-D23E-F1A65372CDBC}" dt="2020-05-19T18:03:57.475" v="1268" actId="20577"/>
        <pc:sldMkLst>
          <pc:docMk/>
          <pc:sldMk cId="1948475868" sldId="259"/>
        </pc:sldMkLst>
        <pc:spChg chg="mod">
          <ac:chgData name="Paweł Galewicz" userId="S::210182@edu.p.lodz.pl::84a20f1a-851e-4996-b0c9-33c3fcbd67bb" providerId="AD" clId="Web-{DED7732B-D24C-DBD8-D23E-F1A65372CDBC}" dt="2020-05-19T18:03:57.475" v="1268" actId="20577"/>
          <ac:spMkLst>
            <pc:docMk/>
            <pc:sldMk cId="1948475868" sldId="259"/>
            <ac:spMk id="3" creationId="{42E99D30-EB68-4C3D-9DB8-19CC1836515C}"/>
          </ac:spMkLst>
        </pc:spChg>
      </pc:sldChg>
      <pc:sldChg chg="modSp">
        <pc:chgData name="Paweł Galewicz" userId="S::210182@edu.p.lodz.pl::84a20f1a-851e-4996-b0c9-33c3fcbd67bb" providerId="AD" clId="Web-{DED7732B-D24C-DBD8-D23E-F1A65372CDBC}" dt="2020-05-19T17:47:04.224" v="896" actId="20577"/>
        <pc:sldMkLst>
          <pc:docMk/>
          <pc:sldMk cId="2721488527" sldId="262"/>
        </pc:sldMkLst>
        <pc:spChg chg="mod">
          <ac:chgData name="Paweł Galewicz" userId="S::210182@edu.p.lodz.pl::84a20f1a-851e-4996-b0c9-33c3fcbd67bb" providerId="AD" clId="Web-{DED7732B-D24C-DBD8-D23E-F1A65372CDBC}" dt="2020-05-19T17:47:04.224" v="896" actId="20577"/>
          <ac:spMkLst>
            <pc:docMk/>
            <pc:sldMk cId="2721488527" sldId="262"/>
            <ac:spMk id="3" creationId="{42E99D30-EB68-4C3D-9DB8-19CC1836515C}"/>
          </ac:spMkLst>
        </pc:spChg>
      </pc:sldChg>
      <pc:sldChg chg="modSp">
        <pc:chgData name="Paweł Galewicz" userId="S::210182@edu.p.lodz.pl::84a20f1a-851e-4996-b0c9-33c3fcbd67bb" providerId="AD" clId="Web-{DED7732B-D24C-DBD8-D23E-F1A65372CDBC}" dt="2020-05-19T18:02:40.398" v="1246" actId="20577"/>
        <pc:sldMkLst>
          <pc:docMk/>
          <pc:sldMk cId="1220081960" sldId="265"/>
        </pc:sldMkLst>
        <pc:spChg chg="mod">
          <ac:chgData name="Paweł Galewicz" userId="S::210182@edu.p.lodz.pl::84a20f1a-851e-4996-b0c9-33c3fcbd67bb" providerId="AD" clId="Web-{DED7732B-D24C-DBD8-D23E-F1A65372CDBC}" dt="2020-05-19T18:02:40.398" v="1246" actId="20577"/>
          <ac:spMkLst>
            <pc:docMk/>
            <pc:sldMk cId="1220081960" sldId="265"/>
            <ac:spMk id="6" creationId="{6C55F6AD-1AD3-47CF-AEBB-3C22AC1F6E65}"/>
          </ac:spMkLst>
        </pc:spChg>
      </pc:sldChg>
      <pc:sldChg chg="modSp">
        <pc:chgData name="Paweł Galewicz" userId="S::210182@edu.p.lodz.pl::84a20f1a-851e-4996-b0c9-33c3fcbd67bb" providerId="AD" clId="Web-{DED7732B-D24C-DBD8-D23E-F1A65372CDBC}" dt="2020-05-19T17:45:02.116" v="885" actId="20577"/>
        <pc:sldMkLst>
          <pc:docMk/>
          <pc:sldMk cId="865146429" sldId="275"/>
        </pc:sldMkLst>
        <pc:spChg chg="mod">
          <ac:chgData name="Paweł Galewicz" userId="S::210182@edu.p.lodz.pl::84a20f1a-851e-4996-b0c9-33c3fcbd67bb" providerId="AD" clId="Web-{DED7732B-D24C-DBD8-D23E-F1A65372CDBC}" dt="2020-05-19T17:45:02.116" v="885" actId="20577"/>
          <ac:spMkLst>
            <pc:docMk/>
            <pc:sldMk cId="865146429" sldId="275"/>
            <ac:spMk id="3" creationId="{42E99D30-EB68-4C3D-9DB8-19CC1836515C}"/>
          </ac:spMkLst>
        </pc:spChg>
      </pc:sldChg>
    </pc:docChg>
  </pc:docChgLst>
  <pc:docChgLst>
    <pc:chgData name="Zbigniew Nowacki" userId="S::210284@edu.p.lodz.pl::9572396c-aa57-4615-93c7-3fc522ab5bdf" providerId="AD" clId="Web-{7653D1BF-27D0-FC20-C91A-EAF3012F0D5D}"/>
    <pc:docChg chg="modSld sldOrd">
      <pc:chgData name="Zbigniew Nowacki" userId="S::210284@edu.p.lodz.pl::9572396c-aa57-4615-93c7-3fc522ab5bdf" providerId="AD" clId="Web-{7653D1BF-27D0-FC20-C91A-EAF3012F0D5D}" dt="2020-05-19T20:07:08.473" v="284"/>
      <pc:docMkLst>
        <pc:docMk/>
      </pc:docMkLst>
      <pc:sldChg chg="modSp delCm modNotes">
        <pc:chgData name="Zbigniew Nowacki" userId="S::210284@edu.p.lodz.pl::9572396c-aa57-4615-93c7-3fc522ab5bdf" providerId="AD" clId="Web-{7653D1BF-27D0-FC20-C91A-EAF3012F0D5D}" dt="2020-05-19T20:05:23.006" v="274"/>
        <pc:sldMkLst>
          <pc:docMk/>
          <pc:sldMk cId="384508353" sldId="258"/>
        </pc:sldMkLst>
        <pc:spChg chg="mod">
          <ac:chgData name="Zbigniew Nowacki" userId="S::210284@edu.p.lodz.pl::9572396c-aa57-4615-93c7-3fc522ab5bdf" providerId="AD" clId="Web-{7653D1BF-27D0-FC20-C91A-EAF3012F0D5D}" dt="2020-05-19T19:53:41.438" v="263" actId="20577"/>
          <ac:spMkLst>
            <pc:docMk/>
            <pc:sldMk cId="384508353" sldId="258"/>
            <ac:spMk id="3" creationId="{42E99D30-EB68-4C3D-9DB8-19CC1836515C}"/>
          </ac:spMkLst>
        </pc:spChg>
      </pc:sldChg>
      <pc:sldChg chg="addCm">
        <pc:chgData name="Zbigniew Nowacki" userId="S::210284@edu.p.lodz.pl::9572396c-aa57-4615-93c7-3fc522ab5bdf" providerId="AD" clId="Web-{7653D1BF-27D0-FC20-C91A-EAF3012F0D5D}" dt="2020-05-19T19:31:40.816" v="4"/>
        <pc:sldMkLst>
          <pc:docMk/>
          <pc:sldMk cId="3264662985" sldId="263"/>
        </pc:sldMkLst>
      </pc:sldChg>
      <pc:sldChg chg="modNotes">
        <pc:chgData name="Zbigniew Nowacki" userId="S::210284@edu.p.lodz.pl::9572396c-aa57-4615-93c7-3fc522ab5bdf" providerId="AD" clId="Web-{7653D1BF-27D0-FC20-C91A-EAF3012F0D5D}" dt="2020-05-19T20:07:08.473" v="284"/>
        <pc:sldMkLst>
          <pc:docMk/>
          <pc:sldMk cId="865146429" sldId="275"/>
        </pc:sldMkLst>
      </pc:sldChg>
      <pc:sldChg chg="ord">
        <pc:chgData name="Zbigniew Nowacki" userId="S::210284@edu.p.lodz.pl::9572396c-aa57-4615-93c7-3fc522ab5bdf" providerId="AD" clId="Web-{7653D1BF-27D0-FC20-C91A-EAF3012F0D5D}" dt="2020-05-19T20:01:18.962" v="271"/>
        <pc:sldMkLst>
          <pc:docMk/>
          <pc:sldMk cId="2196131068" sldId="288"/>
        </pc:sldMkLst>
      </pc:sldChg>
    </pc:docChg>
  </pc:docChgLst>
  <pc:docChgLst>
    <pc:chgData name="Bartosz Jurczewski" userId="S::210209@edu.p.lodz.pl::616be58e-f300-4268-a0c9-3254326f0fbf" providerId="AD" clId="Web-{A2994216-ADB0-8D63-DF87-293440E5F108}"/>
    <pc:docChg chg="modSld">
      <pc:chgData name="Bartosz Jurczewski" userId="S::210209@edu.p.lodz.pl::616be58e-f300-4268-a0c9-3254326f0fbf" providerId="AD" clId="Web-{A2994216-ADB0-8D63-DF87-293440E5F108}" dt="2020-05-18T22:57:32.153" v="11"/>
      <pc:docMkLst>
        <pc:docMk/>
      </pc:docMkLst>
      <pc:sldChg chg="modNotes">
        <pc:chgData name="Bartosz Jurczewski" userId="S::210209@edu.p.lodz.pl::616be58e-f300-4268-a0c9-3254326f0fbf" providerId="AD" clId="Web-{A2994216-ADB0-8D63-DF87-293440E5F108}" dt="2020-05-18T22:57:32.153" v="11"/>
        <pc:sldMkLst>
          <pc:docMk/>
          <pc:sldMk cId="1948475868" sldId="259"/>
        </pc:sldMkLst>
      </pc:sldChg>
      <pc:sldChg chg="modSp">
        <pc:chgData name="Bartosz Jurczewski" userId="S::210209@edu.p.lodz.pl::616be58e-f300-4268-a0c9-3254326f0fbf" providerId="AD" clId="Web-{A2994216-ADB0-8D63-DF87-293440E5F108}" dt="2020-05-18T22:56:52.997" v="8" actId="20577"/>
        <pc:sldMkLst>
          <pc:docMk/>
          <pc:sldMk cId="1736512718" sldId="264"/>
        </pc:sldMkLst>
        <pc:spChg chg="mod">
          <ac:chgData name="Bartosz Jurczewski" userId="S::210209@edu.p.lodz.pl::616be58e-f300-4268-a0c9-3254326f0fbf" providerId="AD" clId="Web-{A2994216-ADB0-8D63-DF87-293440E5F108}" dt="2020-05-18T22:56:52.997" v="8" actId="20577"/>
          <ac:spMkLst>
            <pc:docMk/>
            <pc:sldMk cId="1736512718" sldId="264"/>
            <ac:spMk id="2" creationId="{45503CBF-FA53-4CB8-A8A7-F04245D2B29D}"/>
          </ac:spMkLst>
        </pc:spChg>
        <pc:spChg chg="mod">
          <ac:chgData name="Bartosz Jurczewski" userId="S::210209@edu.p.lodz.pl::616be58e-f300-4268-a0c9-3254326f0fbf" providerId="AD" clId="Web-{A2994216-ADB0-8D63-DF87-293440E5F108}" dt="2020-05-18T22:56:43.934" v="4" actId="20577"/>
          <ac:spMkLst>
            <pc:docMk/>
            <pc:sldMk cId="1736512718" sldId="264"/>
            <ac:spMk id="3" creationId="{42E99D30-EB68-4C3D-9DB8-19CC1836515C}"/>
          </ac:spMkLst>
        </pc:spChg>
      </pc:sldChg>
    </pc:docChg>
  </pc:docChgLst>
  <pc:docChgLst>
    <pc:chgData name="Karol Podlewski" userId="S::210294@edu.p.lodz.pl::b66a5234-9939-443f-b83a-3e7c552cf6ad" providerId="AD" clId="Web-{649E4547-8CFF-0B37-AAE4-01377DA9EF14}"/>
    <pc:docChg chg="modSld">
      <pc:chgData name="Karol Podlewski" userId="S::210294@edu.p.lodz.pl::b66a5234-9939-443f-b83a-3e7c552cf6ad" providerId="AD" clId="Web-{649E4547-8CFF-0B37-AAE4-01377DA9EF14}" dt="2020-05-19T19:15:59.652" v="7"/>
      <pc:docMkLst>
        <pc:docMk/>
      </pc:docMkLst>
      <pc:sldChg chg="modNotes">
        <pc:chgData name="Karol Podlewski" userId="S::210294@edu.p.lodz.pl::b66a5234-9939-443f-b83a-3e7c552cf6ad" providerId="AD" clId="Web-{649E4547-8CFF-0B37-AAE4-01377DA9EF14}" dt="2020-05-19T19:15:59.652" v="7"/>
        <pc:sldMkLst>
          <pc:docMk/>
          <pc:sldMk cId="384508353" sldId="258"/>
        </pc:sldMkLst>
      </pc:sldChg>
    </pc:docChg>
  </pc:docChgLst>
  <pc:docChgLst>
    <pc:chgData name="Paweł Galewicz" userId="S::210182@edu.p.lodz.pl::84a20f1a-851e-4996-b0c9-33c3fcbd67bb" providerId="AD" clId="Web-{C63F2AC5-FBA3-E8FD-2810-03AE6939FA96}"/>
    <pc:docChg chg="addSld delSld modSld">
      <pc:chgData name="Paweł Galewicz" userId="S::210182@edu.p.lodz.pl::84a20f1a-851e-4996-b0c9-33c3fcbd67bb" providerId="AD" clId="Web-{C63F2AC5-FBA3-E8FD-2810-03AE6939FA96}" dt="2020-05-18T19:36:12.899" v="30"/>
      <pc:docMkLst>
        <pc:docMk/>
      </pc:docMkLst>
      <pc:sldChg chg="del">
        <pc:chgData name="Paweł Galewicz" userId="S::210182@edu.p.lodz.pl::84a20f1a-851e-4996-b0c9-33c3fcbd67bb" providerId="AD" clId="Web-{C63F2AC5-FBA3-E8FD-2810-03AE6939FA96}" dt="2020-05-18T19:36:03.399" v="29"/>
        <pc:sldMkLst>
          <pc:docMk/>
          <pc:sldMk cId="2636418727" sldId="260"/>
        </pc:sldMkLst>
      </pc:sldChg>
      <pc:sldChg chg="addSp delSp modSp add mod replId setBg setClrOvrMap">
        <pc:chgData name="Paweł Galewicz" userId="S::210182@edu.p.lodz.pl::84a20f1a-851e-4996-b0c9-33c3fcbd67bb" providerId="AD" clId="Web-{C63F2AC5-FBA3-E8FD-2810-03AE6939FA96}" dt="2020-05-18T19:36:12.899" v="30"/>
        <pc:sldMkLst>
          <pc:docMk/>
          <pc:sldMk cId="1736512718" sldId="264"/>
        </pc:sldMkLst>
        <pc:spChg chg="mod">
          <ac:chgData name="Paweł Galewicz" userId="S::210182@edu.p.lodz.pl::84a20f1a-851e-4996-b0c9-33c3fcbd67bb" providerId="AD" clId="Web-{C63F2AC5-FBA3-E8FD-2810-03AE6939FA96}" dt="2020-05-18T19:36:12.899" v="30"/>
          <ac:spMkLst>
            <pc:docMk/>
            <pc:sldMk cId="1736512718" sldId="264"/>
            <ac:spMk id="2" creationId="{45503CBF-FA53-4CB8-A8A7-F04245D2B29D}"/>
          </ac:spMkLst>
        </pc:spChg>
        <pc:spChg chg="mod">
          <ac:chgData name="Paweł Galewicz" userId="S::210182@edu.p.lodz.pl::84a20f1a-851e-4996-b0c9-33c3fcbd67bb" providerId="AD" clId="Web-{C63F2AC5-FBA3-E8FD-2810-03AE6939FA96}" dt="2020-05-18T19:36:12.899" v="30"/>
          <ac:spMkLst>
            <pc:docMk/>
            <pc:sldMk cId="1736512718" sldId="264"/>
            <ac:spMk id="3" creationId="{42E99D30-EB68-4C3D-9DB8-19CC1836515C}"/>
          </ac:spMkLst>
        </pc:spChg>
        <pc:spChg chg="del">
          <ac:chgData name="Paweł Galewicz" userId="S::210182@edu.p.lodz.pl::84a20f1a-851e-4996-b0c9-33c3fcbd67bb" providerId="AD" clId="Web-{C63F2AC5-FBA3-E8FD-2810-03AE6939FA96}" dt="2020-05-18T19:35:48.946" v="28"/>
          <ac:spMkLst>
            <pc:docMk/>
            <pc:sldMk cId="1736512718" sldId="264"/>
            <ac:spMk id="8" creationId="{F98ED85F-DCEE-4B50-802E-71A6E3E12B04}"/>
          </ac:spMkLst>
        </pc:spChg>
        <pc:spChg chg="add del">
          <ac:chgData name="Paweł Galewicz" userId="S::210182@edu.p.lodz.pl::84a20f1a-851e-4996-b0c9-33c3fcbd67bb" providerId="AD" clId="Web-{C63F2AC5-FBA3-E8FD-2810-03AE6939FA96}" dt="2020-05-18T19:36:12.899" v="30"/>
          <ac:spMkLst>
            <pc:docMk/>
            <pc:sldMk cId="1736512718" sldId="264"/>
            <ac:spMk id="15" creationId="{3EDD119B-6BFA-4C3F-90CE-97DAFD604ECC}"/>
          </ac:spMkLst>
        </pc:spChg>
        <pc:spChg chg="add">
          <ac:chgData name="Paweł Galewicz" userId="S::210182@edu.p.lodz.pl::84a20f1a-851e-4996-b0c9-33c3fcbd67bb" providerId="AD" clId="Web-{C63F2AC5-FBA3-E8FD-2810-03AE6939FA96}" dt="2020-05-18T19:36:12.899" v="30"/>
          <ac:spMkLst>
            <pc:docMk/>
            <pc:sldMk cId="1736512718" sldId="264"/>
            <ac:spMk id="22" creationId="{AD72D4D1-076F-49D3-9889-EFC4F6D7CA66}"/>
          </ac:spMkLst>
        </pc:spChg>
        <pc:cxnChg chg="del">
          <ac:chgData name="Paweł Galewicz" userId="S::210182@edu.p.lodz.pl::84a20f1a-851e-4996-b0c9-33c3fcbd67bb" providerId="AD" clId="Web-{C63F2AC5-FBA3-E8FD-2810-03AE6939FA96}" dt="2020-05-18T19:35:48.946" v="28"/>
          <ac:cxnSpMkLst>
            <pc:docMk/>
            <pc:sldMk cId="1736512718" sldId="264"/>
            <ac:cxnSpMk id="10" creationId="{E8E35B83-1EC3-4F87-9D54-D863463351B9}"/>
          </ac:cxnSpMkLst>
        </pc:cxnChg>
        <pc:cxnChg chg="add del">
          <ac:chgData name="Paweł Galewicz" userId="S::210182@edu.p.lodz.pl::84a20f1a-851e-4996-b0c9-33c3fcbd67bb" providerId="AD" clId="Web-{C63F2AC5-FBA3-E8FD-2810-03AE6939FA96}" dt="2020-05-18T19:36:12.899" v="30"/>
          <ac:cxnSpMkLst>
            <pc:docMk/>
            <pc:sldMk cId="1736512718" sldId="264"/>
            <ac:cxnSpMk id="17" creationId="{DC1572D0-F0FD-4D84-8F82-DC59140EB9BB}"/>
          </ac:cxnSpMkLst>
        </pc:cxnChg>
        <pc:cxnChg chg="add">
          <ac:chgData name="Paweł Galewicz" userId="S::210182@edu.p.lodz.pl::84a20f1a-851e-4996-b0c9-33c3fcbd67bb" providerId="AD" clId="Web-{C63F2AC5-FBA3-E8FD-2810-03AE6939FA96}" dt="2020-05-18T19:36:12.899" v="30"/>
          <ac:cxnSpMkLst>
            <pc:docMk/>
            <pc:sldMk cId="1736512718" sldId="264"/>
            <ac:cxnSpMk id="24" creationId="{2D72A2C9-F3CA-4216-8BAD-FA4C970C3C4E}"/>
          </ac:cxnSpMkLst>
        </pc:cxnChg>
      </pc:sldChg>
    </pc:docChg>
  </pc:docChgLst>
  <pc:docChgLst>
    <pc:chgData name="Paweł Galewicz" userId="S::210182@edu.p.lodz.pl::84a20f1a-851e-4996-b0c9-33c3fcbd67bb" providerId="AD" clId="Web-{0A519E20-D5FB-EB6E-142C-BFE11F6CD900}"/>
    <pc:docChg chg="modSld">
      <pc:chgData name="Paweł Galewicz" userId="S::210182@edu.p.lodz.pl::84a20f1a-851e-4996-b0c9-33c3fcbd67bb" providerId="AD" clId="Web-{0A519E20-D5FB-EB6E-142C-BFE11F6CD900}" dt="2020-06-09T19:04:51.977" v="5" actId="20577"/>
      <pc:docMkLst>
        <pc:docMk/>
      </pc:docMkLst>
      <pc:sldChg chg="modSp">
        <pc:chgData name="Paweł Galewicz" userId="S::210182@edu.p.lodz.pl::84a20f1a-851e-4996-b0c9-33c3fcbd67bb" providerId="AD" clId="Web-{0A519E20-D5FB-EB6E-142C-BFE11F6CD900}" dt="2020-06-09T19:04:51.977" v="4" actId="20577"/>
        <pc:sldMkLst>
          <pc:docMk/>
          <pc:sldMk cId="865146429" sldId="275"/>
        </pc:sldMkLst>
        <pc:spChg chg="mod">
          <ac:chgData name="Paweł Galewicz" userId="S::210182@edu.p.lodz.pl::84a20f1a-851e-4996-b0c9-33c3fcbd67bb" providerId="AD" clId="Web-{0A519E20-D5FB-EB6E-142C-BFE11F6CD900}" dt="2020-06-09T19:04:51.977" v="4" actId="20577"/>
          <ac:spMkLst>
            <pc:docMk/>
            <pc:sldMk cId="865146429" sldId="275"/>
            <ac:spMk id="3" creationId="{42E99D30-EB68-4C3D-9DB8-19CC1836515C}"/>
          </ac:spMkLst>
        </pc:spChg>
      </pc:sldChg>
    </pc:docChg>
  </pc:docChgLst>
  <pc:docChgLst>
    <pc:chgData name="Piotr Wardęcki" userId="S::209686@edu.p.lodz.pl::fef61d47-147e-4676-89d8-de5f6df33cfc" providerId="AD" clId="Web-{A9FAEF19-BE7D-D711-7D13-329D091C7323}"/>
    <pc:docChg chg="addSld delSld modSld">
      <pc:chgData name="Piotr Wardęcki" userId="S::209686@edu.p.lodz.pl::fef61d47-147e-4676-89d8-de5f6df33cfc" providerId="AD" clId="Web-{A9FAEF19-BE7D-D711-7D13-329D091C7323}" dt="2020-05-19T19:58:43.814" v="44"/>
      <pc:docMkLst>
        <pc:docMk/>
      </pc:docMkLst>
      <pc:sldChg chg="del addCm delCm">
        <pc:chgData name="Piotr Wardęcki" userId="S::209686@edu.p.lodz.pl::fef61d47-147e-4676-89d8-de5f6df33cfc" providerId="AD" clId="Web-{A9FAEF19-BE7D-D711-7D13-329D091C7323}" dt="2020-05-19T19:58:43.814" v="44"/>
        <pc:sldMkLst>
          <pc:docMk/>
          <pc:sldMk cId="2448077891" sldId="266"/>
        </pc:sldMkLst>
      </pc:sldChg>
      <pc:sldChg chg="addSp delSp modSp">
        <pc:chgData name="Piotr Wardęcki" userId="S::209686@edu.p.lodz.pl::fef61d47-147e-4676-89d8-de5f6df33cfc" providerId="AD" clId="Web-{A9FAEF19-BE7D-D711-7D13-329D091C7323}" dt="2020-05-19T19:44:00.522" v="41" actId="1076"/>
        <pc:sldMkLst>
          <pc:docMk/>
          <pc:sldMk cId="2818438736" sldId="269"/>
        </pc:sldMkLst>
        <pc:spChg chg="add mod">
          <ac:chgData name="Piotr Wardęcki" userId="S::209686@edu.p.lodz.pl::fef61d47-147e-4676-89d8-de5f6df33cfc" providerId="AD" clId="Web-{A9FAEF19-BE7D-D711-7D13-329D091C7323}" dt="2020-05-19T19:43:33.694" v="36"/>
          <ac:spMkLst>
            <pc:docMk/>
            <pc:sldMk cId="2818438736" sldId="269"/>
            <ac:spMk id="5" creationId="{B85AC41F-DAFB-47CE-9A7C-C4DA8E024F6E}"/>
          </ac:spMkLst>
        </pc:spChg>
        <pc:spChg chg="add del mod">
          <ac:chgData name="Piotr Wardęcki" userId="S::209686@edu.p.lodz.pl::fef61d47-147e-4676-89d8-de5f6df33cfc" providerId="AD" clId="Web-{A9FAEF19-BE7D-D711-7D13-329D091C7323}" dt="2020-05-19T19:43:47.928" v="38"/>
          <ac:spMkLst>
            <pc:docMk/>
            <pc:sldMk cId="2818438736" sldId="269"/>
            <ac:spMk id="7" creationId="{8B925FF5-2665-4CC4-B341-F1BA2DA72D00}"/>
          </ac:spMkLst>
        </pc:spChg>
        <pc:spChg chg="add del">
          <ac:chgData name="Piotr Wardęcki" userId="S::209686@edu.p.lodz.pl::fef61d47-147e-4676-89d8-de5f6df33cfc" providerId="AD" clId="Web-{A9FAEF19-BE7D-D711-7D13-329D091C7323}" dt="2020-05-19T18:32:11.838" v="13"/>
          <ac:spMkLst>
            <pc:docMk/>
            <pc:sldMk cId="2818438736" sldId="269"/>
            <ac:spMk id="9" creationId="{F39EA87F-0F32-413C-A55A-7D61B03A9F79}"/>
          </ac:spMkLst>
        </pc:spChg>
        <pc:spChg chg="add del">
          <ac:chgData name="Piotr Wardęcki" userId="S::209686@edu.p.lodz.pl::fef61d47-147e-4676-89d8-de5f6df33cfc" providerId="AD" clId="Web-{A9FAEF19-BE7D-D711-7D13-329D091C7323}" dt="2020-05-19T18:32:11.838" v="13"/>
          <ac:spMkLst>
            <pc:docMk/>
            <pc:sldMk cId="2818438736" sldId="269"/>
            <ac:spMk id="34" creationId="{7D24FFA8-86DB-4132-A46B-89903769940F}"/>
          </ac:spMkLst>
        </pc:spChg>
        <pc:spChg chg="add del">
          <ac:chgData name="Piotr Wardęcki" userId="S::209686@edu.p.lodz.pl::fef61d47-147e-4676-89d8-de5f6df33cfc" providerId="AD" clId="Web-{A9FAEF19-BE7D-D711-7D13-329D091C7323}" dt="2020-05-19T18:32:04.135" v="10"/>
          <ac:spMkLst>
            <pc:docMk/>
            <pc:sldMk cId="2818438736" sldId="269"/>
            <ac:spMk id="36" creationId="{673E9FC8-2143-48A2-9DEE-AABBC7E301A8}"/>
          </ac:spMkLst>
        </pc:spChg>
        <pc:spChg chg="add del">
          <ac:chgData name="Piotr Wardęcki" userId="S::209686@edu.p.lodz.pl::fef61d47-147e-4676-89d8-de5f6df33cfc" providerId="AD" clId="Web-{A9FAEF19-BE7D-D711-7D13-329D091C7323}" dt="2020-05-19T18:32:11.822" v="12"/>
          <ac:spMkLst>
            <pc:docMk/>
            <pc:sldMk cId="2818438736" sldId="269"/>
            <ac:spMk id="37" creationId="{69D184B2-2226-4E31-BCCB-444330767440}"/>
          </ac:spMkLst>
        </pc:spChg>
        <pc:spChg chg="add del">
          <ac:chgData name="Piotr Wardęcki" userId="S::209686@edu.p.lodz.pl::fef61d47-147e-4676-89d8-de5f6df33cfc" providerId="AD" clId="Web-{A9FAEF19-BE7D-D711-7D13-329D091C7323}" dt="2020-05-19T18:32:00.291" v="8"/>
          <ac:spMkLst>
            <pc:docMk/>
            <pc:sldMk cId="2818438736" sldId="269"/>
            <ac:spMk id="39" creationId="{0928A03B-91F6-411C-B9BC-03A4B8A35FC2}"/>
          </ac:spMkLst>
        </pc:spChg>
        <pc:spChg chg="add del">
          <ac:chgData name="Piotr Wardęcki" userId="S::209686@edu.p.lodz.pl::fef61d47-147e-4676-89d8-de5f6df33cfc" providerId="AD" clId="Web-{A9FAEF19-BE7D-D711-7D13-329D091C7323}" dt="2020-05-19T18:32:11.822" v="12"/>
          <ac:spMkLst>
            <pc:docMk/>
            <pc:sldMk cId="2818438736" sldId="269"/>
            <ac:spMk id="41" creationId="{1AC4D4E3-486A-464A-8EC8-D44881097267}"/>
          </ac:spMkLst>
        </pc:spChg>
        <pc:spChg chg="add del">
          <ac:chgData name="Piotr Wardęcki" userId="S::209686@edu.p.lodz.pl::fef61d47-147e-4676-89d8-de5f6df33cfc" providerId="AD" clId="Web-{A9FAEF19-BE7D-D711-7D13-329D091C7323}" dt="2020-05-19T18:32:11.822" v="12"/>
          <ac:spMkLst>
            <pc:docMk/>
            <pc:sldMk cId="2818438736" sldId="269"/>
            <ac:spMk id="43" creationId="{864DE13E-58EB-4475-B79C-0D4FC651239B}"/>
          </ac:spMkLst>
        </pc:spChg>
        <pc:grpChg chg="add del">
          <ac:chgData name="Piotr Wardęcki" userId="S::209686@edu.p.lodz.pl::fef61d47-147e-4676-89d8-de5f6df33cfc" providerId="AD" clId="Web-{A9FAEF19-BE7D-D711-7D13-329D091C7323}" dt="2020-05-19T18:32:11.838" v="13"/>
          <ac:grpSpMkLst>
            <pc:docMk/>
            <pc:sldMk cId="2818438736" sldId="269"/>
            <ac:grpSpMk id="11" creationId="{18015EE6-BFEE-47EA-ABD8-9A3913720E86}"/>
          </ac:grpSpMkLst>
        </pc:grpChg>
        <pc:picChg chg="del mod">
          <ac:chgData name="Piotr Wardęcki" userId="S::209686@edu.p.lodz.pl::fef61d47-147e-4676-89d8-de5f6df33cfc" providerId="AD" clId="Web-{A9FAEF19-BE7D-D711-7D13-329D091C7323}" dt="2020-05-19T19:43:39.960" v="37"/>
          <ac:picMkLst>
            <pc:docMk/>
            <pc:sldMk cId="2818438736" sldId="269"/>
            <ac:picMk id="4" creationId="{F8B5C06A-6E6C-4FDD-BEA1-8DFCE71D641B}"/>
          </ac:picMkLst>
        </pc:picChg>
        <pc:picChg chg="add mod ord">
          <ac:chgData name="Piotr Wardęcki" userId="S::209686@edu.p.lodz.pl::fef61d47-147e-4676-89d8-de5f6df33cfc" providerId="AD" clId="Web-{A9FAEF19-BE7D-D711-7D13-329D091C7323}" dt="2020-05-19T19:44:00.522" v="41" actId="1076"/>
          <ac:picMkLst>
            <pc:docMk/>
            <pc:sldMk cId="2818438736" sldId="269"/>
            <ac:picMk id="8" creationId="{B58037B9-D9EA-4CBA-96F7-139870A03701}"/>
          </ac:picMkLst>
        </pc:picChg>
      </pc:sldChg>
      <pc:sldChg chg="addSp delSp modSp del mod setBg">
        <pc:chgData name="Piotr Wardęcki" userId="S::209686@edu.p.lodz.pl::fef61d47-147e-4676-89d8-de5f6df33cfc" providerId="AD" clId="Web-{A9FAEF19-BE7D-D711-7D13-329D091C7323}" dt="2020-05-19T18:39:55.874" v="26"/>
        <pc:sldMkLst>
          <pc:docMk/>
          <pc:sldMk cId="1977117992" sldId="270"/>
        </pc:sldMkLst>
        <pc:spChg chg="mod">
          <ac:chgData name="Piotr Wardęcki" userId="S::209686@edu.p.lodz.pl::fef61d47-147e-4676-89d8-de5f6df33cfc" providerId="AD" clId="Web-{A9FAEF19-BE7D-D711-7D13-329D091C7323}" dt="2020-05-19T18:39:36.624" v="24"/>
          <ac:spMkLst>
            <pc:docMk/>
            <pc:sldMk cId="1977117992" sldId="270"/>
            <ac:spMk id="2" creationId="{871A6D9F-1421-41A3-A15F-022FB8501D61}"/>
          </ac:spMkLst>
        </pc:spChg>
        <pc:spChg chg="add del mod">
          <ac:chgData name="Piotr Wardęcki" userId="S::209686@edu.p.lodz.pl::fef61d47-147e-4676-89d8-de5f6df33cfc" providerId="AD" clId="Web-{A9FAEF19-BE7D-D711-7D13-329D091C7323}" dt="2020-05-19T18:29:12.289" v="1"/>
          <ac:spMkLst>
            <pc:docMk/>
            <pc:sldMk cId="1977117992" sldId="270"/>
            <ac:spMk id="5" creationId="{1565F221-A8B6-40EA-B732-B7BF011EEA33}"/>
          </ac:spMkLst>
        </pc:spChg>
        <pc:spChg chg="add del">
          <ac:chgData name="Piotr Wardęcki" userId="S::209686@edu.p.lodz.pl::fef61d47-147e-4676-89d8-de5f6df33cfc" providerId="AD" clId="Web-{A9FAEF19-BE7D-D711-7D13-329D091C7323}" dt="2020-05-19T18:39:36.608" v="23"/>
          <ac:spMkLst>
            <pc:docMk/>
            <pc:sldMk cId="1977117992" sldId="270"/>
            <ac:spMk id="8" creationId="{0E2F58BF-12E5-4B5A-AD25-4DAAA2742A7B}"/>
          </ac:spMkLst>
        </pc:spChg>
        <pc:spChg chg="add">
          <ac:chgData name="Piotr Wardęcki" userId="S::209686@edu.p.lodz.pl::fef61d47-147e-4676-89d8-de5f6df33cfc" providerId="AD" clId="Web-{A9FAEF19-BE7D-D711-7D13-329D091C7323}" dt="2020-05-19T18:39:36.624" v="24"/>
          <ac:spMkLst>
            <pc:docMk/>
            <pc:sldMk cId="1977117992" sldId="270"/>
            <ac:spMk id="9" creationId="{C4169373-E625-4BAD-B93B-3BA93BE5B8A5}"/>
          </ac:spMkLst>
        </pc:spChg>
        <pc:spChg chg="add">
          <ac:chgData name="Piotr Wardęcki" userId="S::209686@edu.p.lodz.pl::fef61d47-147e-4676-89d8-de5f6df33cfc" providerId="AD" clId="Web-{A9FAEF19-BE7D-D711-7D13-329D091C7323}" dt="2020-05-19T18:39:36.624" v="24"/>
          <ac:spMkLst>
            <pc:docMk/>
            <pc:sldMk cId="1977117992" sldId="270"/>
            <ac:spMk id="10" creationId="{A5271697-90F1-4A23-8EF2-0179F2EAFACB}"/>
          </ac:spMkLst>
        </pc:spChg>
        <pc:spChg chg="add del">
          <ac:chgData name="Piotr Wardęcki" userId="S::209686@edu.p.lodz.pl::fef61d47-147e-4676-89d8-de5f6df33cfc" providerId="AD" clId="Web-{A9FAEF19-BE7D-D711-7D13-329D091C7323}" dt="2020-05-19T18:32:41.150" v="15"/>
          <ac:spMkLst>
            <pc:docMk/>
            <pc:sldMk cId="1977117992" sldId="270"/>
            <ac:spMk id="11" creationId="{7CA0DAA6-33B8-4A25-810D-2F4D816FB40E}"/>
          </ac:spMkLst>
        </pc:spChg>
        <pc:spChg chg="add">
          <ac:chgData name="Piotr Wardęcki" userId="S::209686@edu.p.lodz.pl::fef61d47-147e-4676-89d8-de5f6df33cfc" providerId="AD" clId="Web-{A9FAEF19-BE7D-D711-7D13-329D091C7323}" dt="2020-05-19T18:39:36.624" v="24"/>
          <ac:spMkLst>
            <pc:docMk/>
            <pc:sldMk cId="1977117992" sldId="270"/>
            <ac:spMk id="12" creationId="{D9F5512A-48E1-4C07-B75E-3CCC517B6804}"/>
          </ac:spMkLst>
        </pc:spChg>
        <pc:spChg chg="add del">
          <ac:chgData name="Piotr Wardęcki" userId="S::209686@edu.p.lodz.pl::fef61d47-147e-4676-89d8-de5f6df33cfc" providerId="AD" clId="Web-{A9FAEF19-BE7D-D711-7D13-329D091C7323}" dt="2020-05-19T18:39:36.608" v="23"/>
          <ac:spMkLst>
            <pc:docMk/>
            <pc:sldMk cId="1977117992" sldId="270"/>
            <ac:spMk id="13" creationId="{AF2F604E-43BE-4DC3-B983-E071523364F8}"/>
          </ac:spMkLst>
        </pc:spChg>
        <pc:spChg chg="add mod">
          <ac:chgData name="Piotr Wardęcki" userId="S::209686@edu.p.lodz.pl::fef61d47-147e-4676-89d8-de5f6df33cfc" providerId="AD" clId="Web-{A9FAEF19-BE7D-D711-7D13-329D091C7323}" dt="2020-05-19T18:39:50.093" v="25"/>
          <ac:spMkLst>
            <pc:docMk/>
            <pc:sldMk cId="1977117992" sldId="270"/>
            <ac:spMk id="14" creationId="{B7177339-5A8F-400F-AB13-2C136F28064C}"/>
          </ac:spMkLst>
        </pc:spChg>
        <pc:spChg chg="add del">
          <ac:chgData name="Piotr Wardęcki" userId="S::209686@edu.p.lodz.pl::fef61d47-147e-4676-89d8-de5f6df33cfc" providerId="AD" clId="Web-{A9FAEF19-BE7D-D711-7D13-329D091C7323}" dt="2020-05-19T18:39:36.608" v="23"/>
          <ac:spMkLst>
            <pc:docMk/>
            <pc:sldMk cId="1977117992" sldId="270"/>
            <ac:spMk id="15" creationId="{08C9B587-E65E-4B52-B37C-ABEBB6E87928}"/>
          </ac:spMkLst>
        </pc:spChg>
        <pc:grpChg chg="add">
          <ac:chgData name="Piotr Wardęcki" userId="S::209686@edu.p.lodz.pl::fef61d47-147e-4676-89d8-de5f6df33cfc" providerId="AD" clId="Web-{A9FAEF19-BE7D-D711-7D13-329D091C7323}" dt="2020-05-19T18:39:36.624" v="24"/>
          <ac:grpSpMkLst>
            <pc:docMk/>
            <pc:sldMk cId="1977117992" sldId="270"/>
            <ac:grpSpMk id="17" creationId="{2DF00571-E53F-4406-874C-D5333B3E8448}"/>
          </ac:grpSpMkLst>
        </pc:grpChg>
        <pc:picChg chg="del">
          <ac:chgData name="Piotr Wardęcki" userId="S::209686@edu.p.lodz.pl::fef61d47-147e-4676-89d8-de5f6df33cfc" providerId="AD" clId="Web-{A9FAEF19-BE7D-D711-7D13-329D091C7323}" dt="2020-05-19T18:29:10.507" v="0"/>
          <ac:picMkLst>
            <pc:docMk/>
            <pc:sldMk cId="1977117992" sldId="270"/>
            <ac:picMk id="4" creationId="{D1F62CD6-7492-45A8-836F-49259182C490}"/>
          </ac:picMkLst>
        </pc:picChg>
        <pc:picChg chg="add del mod ord">
          <ac:chgData name="Piotr Wardęcki" userId="S::209686@edu.p.lodz.pl::fef61d47-147e-4676-89d8-de5f6df33cfc" providerId="AD" clId="Web-{A9FAEF19-BE7D-D711-7D13-329D091C7323}" dt="2020-05-19T18:39:50.093" v="25"/>
          <ac:picMkLst>
            <pc:docMk/>
            <pc:sldMk cId="1977117992" sldId="270"/>
            <ac:picMk id="6" creationId="{58350C94-8E00-4B31-A312-A05E9BF82DA7}"/>
          </ac:picMkLst>
        </pc:picChg>
      </pc:sldChg>
      <pc:sldChg chg="addSp delSp modSp new">
        <pc:chgData name="Piotr Wardęcki" userId="S::209686@edu.p.lodz.pl::fef61d47-147e-4676-89d8-de5f6df33cfc" providerId="AD" clId="Web-{A9FAEF19-BE7D-D711-7D13-329D091C7323}" dt="2020-05-19T18:40:28.593" v="31" actId="1076"/>
        <pc:sldMkLst>
          <pc:docMk/>
          <pc:sldMk cId="2080397557" sldId="279"/>
        </pc:sldMkLst>
        <pc:spChg chg="del">
          <ac:chgData name="Piotr Wardęcki" userId="S::209686@edu.p.lodz.pl::fef61d47-147e-4676-89d8-de5f6df33cfc" providerId="AD" clId="Web-{A9FAEF19-BE7D-D711-7D13-329D091C7323}" dt="2020-05-19T18:40:18.468" v="28"/>
          <ac:spMkLst>
            <pc:docMk/>
            <pc:sldMk cId="2080397557" sldId="279"/>
            <ac:spMk id="3" creationId="{59CB2656-21A5-454F-9D25-EAEDA12F0CAB}"/>
          </ac:spMkLst>
        </pc:spChg>
        <pc:picChg chg="add mod ord">
          <ac:chgData name="Piotr Wardęcki" userId="S::209686@edu.p.lodz.pl::fef61d47-147e-4676-89d8-de5f6df33cfc" providerId="AD" clId="Web-{A9FAEF19-BE7D-D711-7D13-329D091C7323}" dt="2020-05-19T18:40:28.593" v="31" actId="1076"/>
          <ac:picMkLst>
            <pc:docMk/>
            <pc:sldMk cId="2080397557" sldId="279"/>
            <ac:picMk id="4" creationId="{70304792-34AD-4907-B84C-C29DF364403B}"/>
          </ac:picMkLst>
        </pc:picChg>
      </pc:sldChg>
      <pc:sldChg chg="addSp delSp modSp new">
        <pc:chgData name="Piotr Wardęcki" userId="S::209686@edu.p.lodz.pl::fef61d47-147e-4676-89d8-de5f6df33cfc" providerId="AD" clId="Web-{A9FAEF19-BE7D-D711-7D13-329D091C7323}" dt="2020-05-19T19:35:26.359" v="35" actId="1076"/>
        <pc:sldMkLst>
          <pc:docMk/>
          <pc:sldMk cId="3350265223" sldId="281"/>
        </pc:sldMkLst>
        <pc:spChg chg="del">
          <ac:chgData name="Piotr Wardęcki" userId="S::209686@edu.p.lodz.pl::fef61d47-147e-4676-89d8-de5f6df33cfc" providerId="AD" clId="Web-{A9FAEF19-BE7D-D711-7D13-329D091C7323}" dt="2020-05-19T19:35:13.406" v="33"/>
          <ac:spMkLst>
            <pc:docMk/>
            <pc:sldMk cId="3350265223" sldId="281"/>
            <ac:spMk id="3" creationId="{AD7E7D34-342F-4BC4-B0FE-DF5660C6A094}"/>
          </ac:spMkLst>
        </pc:spChg>
        <pc:picChg chg="add mod ord">
          <ac:chgData name="Piotr Wardęcki" userId="S::209686@edu.p.lodz.pl::fef61d47-147e-4676-89d8-de5f6df33cfc" providerId="AD" clId="Web-{A9FAEF19-BE7D-D711-7D13-329D091C7323}" dt="2020-05-19T19:35:26.359" v="35" actId="1076"/>
          <ac:picMkLst>
            <pc:docMk/>
            <pc:sldMk cId="3350265223" sldId="281"/>
            <ac:picMk id="4" creationId="{D68169FB-CF39-499C-A081-A07F6D88D44B}"/>
          </ac:picMkLst>
        </pc:picChg>
      </pc:sldChg>
    </pc:docChg>
  </pc:docChgLst>
  <pc:docChgLst>
    <pc:chgData name="Piotr Wardęcki" userId="S::209686@edu.p.lodz.pl::fef61d47-147e-4676-89d8-de5f6df33cfc" providerId="AD" clId="Web-{160DA58C-9101-CF18-0D38-AD7B198A4420}"/>
    <pc:docChg chg="modSld">
      <pc:chgData name="Piotr Wardęcki" userId="S::209686@edu.p.lodz.pl::fef61d47-147e-4676-89d8-de5f6df33cfc" providerId="AD" clId="Web-{160DA58C-9101-CF18-0D38-AD7B198A4420}" dt="2020-05-19T22:04:25.539" v="9"/>
      <pc:docMkLst>
        <pc:docMk/>
      </pc:docMkLst>
      <pc:sldChg chg="modNotes">
        <pc:chgData name="Piotr Wardęcki" userId="S::209686@edu.p.lodz.pl::fef61d47-147e-4676-89d8-de5f6df33cfc" providerId="AD" clId="Web-{160DA58C-9101-CF18-0D38-AD7B198A4420}" dt="2020-05-19T22:04:25.539" v="9"/>
        <pc:sldMkLst>
          <pc:docMk/>
          <pc:sldMk cId="399532670" sldId="287"/>
        </pc:sldMkLst>
      </pc:sldChg>
    </pc:docChg>
  </pc:docChgLst>
  <pc:docChgLst>
    <pc:chgData name="Paweł Galewicz" userId="S::210182@edu.p.lodz.pl::84a20f1a-851e-4996-b0c9-33c3fcbd67bb" providerId="AD" clId="Web-{2AC7B4FA-765B-412A-BEB9-BC91B104C228}"/>
    <pc:docChg chg="addSld delSld modSld sldOrd addMainMaster delMainMaster">
      <pc:chgData name="Paweł Galewicz" userId="S::210182@edu.p.lodz.pl::84a20f1a-851e-4996-b0c9-33c3fcbd67bb" providerId="AD" clId="Web-{2AC7B4FA-765B-412A-BEB9-BC91B104C228}" dt="2020-05-18T19:32:31.956" v="1281"/>
      <pc:docMkLst>
        <pc:docMk/>
      </pc:docMkLst>
      <pc:sldChg chg="addSp delSp modSp del mod setBg modClrScheme delAnim setClrOvrMap delDesignElem chgLayout">
        <pc:chgData name="Paweł Galewicz" userId="S::210182@edu.p.lodz.pl::84a20f1a-851e-4996-b0c9-33c3fcbd67bb" providerId="AD" clId="Web-{2AC7B4FA-765B-412A-BEB9-BC91B104C228}" dt="2020-05-18T18:56:20.209" v="14"/>
        <pc:sldMkLst>
          <pc:docMk/>
          <pc:sldMk cId="650317164" sldId="256"/>
        </pc:sldMkLst>
        <pc:spChg chg="mod ord">
          <ac:chgData name="Paweł Galewicz" userId="S::210182@edu.p.lodz.pl::84a20f1a-851e-4996-b0c9-33c3fcbd67bb" providerId="AD" clId="Web-{2AC7B4FA-765B-412A-BEB9-BC91B104C228}" dt="2020-05-18T18:56:07.287" v="13"/>
          <ac:spMkLst>
            <pc:docMk/>
            <pc:sldMk cId="650317164" sldId="256"/>
            <ac:spMk id="2" creationId="{00000000-0000-0000-0000-000000000000}"/>
          </ac:spMkLst>
        </pc:spChg>
        <pc:spChg chg="mod ord">
          <ac:chgData name="Paweł Galewicz" userId="S::210182@edu.p.lodz.pl::84a20f1a-851e-4996-b0c9-33c3fcbd67bb" providerId="AD" clId="Web-{2AC7B4FA-765B-412A-BEB9-BC91B104C228}" dt="2020-05-18T18:56:07.287" v="13"/>
          <ac:spMkLst>
            <pc:docMk/>
            <pc:sldMk cId="650317164" sldId="256"/>
            <ac:spMk id="3" creationId="{00000000-0000-0000-0000-000000000000}"/>
          </ac:spMkLst>
        </pc:spChg>
        <pc:spChg chg="add del">
          <ac:chgData name="Paweł Galewicz" userId="S::210182@edu.p.lodz.pl::84a20f1a-851e-4996-b0c9-33c3fcbd67bb" providerId="AD" clId="Web-{2AC7B4FA-765B-412A-BEB9-BC91B104C228}" dt="2020-05-18T18:54:44.818" v="7"/>
          <ac:spMkLst>
            <pc:docMk/>
            <pc:sldMk cId="650317164" sldId="256"/>
            <ac:spMk id="6" creationId="{0B4FB531-34DA-4777-9BD5-5B885DC38198}"/>
          </ac:spMkLst>
        </pc:spChg>
        <pc:spChg chg="add del">
          <ac:chgData name="Paweł Galewicz" userId="S::210182@edu.p.lodz.pl::84a20f1a-851e-4996-b0c9-33c3fcbd67bb" providerId="AD" clId="Web-{2AC7B4FA-765B-412A-BEB9-BC91B104C228}" dt="2020-05-18T18:53:20.911" v="1"/>
          <ac:spMkLst>
            <pc:docMk/>
            <pc:sldMk cId="650317164" sldId="256"/>
            <ac:spMk id="8" creationId="{328C565D-A991-4381-AC37-76A58A4A128F}"/>
          </ac:spMkLst>
        </pc:spChg>
        <pc:spChg chg="add del">
          <ac:chgData name="Paweł Galewicz" userId="S::210182@edu.p.lodz.pl::84a20f1a-851e-4996-b0c9-33c3fcbd67bb" providerId="AD" clId="Web-{2AC7B4FA-765B-412A-BEB9-BC91B104C228}" dt="2020-05-18T18:54:40.661" v="5"/>
          <ac:spMkLst>
            <pc:docMk/>
            <pc:sldMk cId="650317164" sldId="256"/>
            <ac:spMk id="9" creationId="{2FB82883-1DC0-4BE1-A607-009095F3355A}"/>
          </ac:spMkLst>
        </pc:spChg>
        <pc:spChg chg="add del">
          <ac:chgData name="Paweł Galewicz" userId="S::210182@edu.p.lodz.pl::84a20f1a-851e-4996-b0c9-33c3fcbd67bb" providerId="AD" clId="Web-{2AC7B4FA-765B-412A-BEB9-BC91B104C228}" dt="2020-05-18T18:53:20.911" v="1"/>
          <ac:spMkLst>
            <pc:docMk/>
            <pc:sldMk cId="650317164" sldId="256"/>
            <ac:spMk id="10" creationId="{B7180431-F4DE-415D-BCBB-9316423C37C1}"/>
          </ac:spMkLst>
        </pc:spChg>
        <pc:spChg chg="add del">
          <ac:chgData name="Paweł Galewicz" userId="S::210182@edu.p.lodz.pl::84a20f1a-851e-4996-b0c9-33c3fcbd67bb" providerId="AD" clId="Web-{2AC7B4FA-765B-412A-BEB9-BC91B104C228}" dt="2020-05-18T18:54:40.661" v="5"/>
          <ac:spMkLst>
            <pc:docMk/>
            <pc:sldMk cId="650317164" sldId="256"/>
            <ac:spMk id="11" creationId="{9FA98EAA-A866-4C95-A2A8-44E46FBAD5A0}"/>
          </ac:spMkLst>
        </pc:spChg>
        <pc:spChg chg="add del">
          <ac:chgData name="Paweł Galewicz" userId="S::210182@edu.p.lodz.pl::84a20f1a-851e-4996-b0c9-33c3fcbd67bb" providerId="AD" clId="Web-{2AC7B4FA-765B-412A-BEB9-BC91B104C228}" dt="2020-05-18T18:53:20.911" v="1"/>
          <ac:spMkLst>
            <pc:docMk/>
            <pc:sldMk cId="650317164" sldId="256"/>
            <ac:spMk id="12" creationId="{EEABD997-5EF9-4E9B-AFBB-F6DFAAF3ADF0}"/>
          </ac:spMkLst>
        </pc:spChg>
        <pc:spChg chg="add del">
          <ac:chgData name="Paweł Galewicz" userId="S::210182@edu.p.lodz.pl::84a20f1a-851e-4996-b0c9-33c3fcbd67bb" providerId="AD" clId="Web-{2AC7B4FA-765B-412A-BEB9-BC91B104C228}" dt="2020-05-18T18:55:00.240" v="9"/>
          <ac:spMkLst>
            <pc:docMk/>
            <pc:sldMk cId="650317164" sldId="256"/>
            <ac:spMk id="13" creationId="{1E70A317-DCED-4E80-AA2D-467D8702E5CB}"/>
          </ac:spMkLst>
        </pc:spChg>
        <pc:spChg chg="add del">
          <ac:chgData name="Paweł Galewicz" userId="S::210182@edu.p.lodz.pl::84a20f1a-851e-4996-b0c9-33c3fcbd67bb" providerId="AD" clId="Web-{2AC7B4FA-765B-412A-BEB9-BC91B104C228}" dt="2020-05-18T18:53:20.911" v="1"/>
          <ac:spMkLst>
            <pc:docMk/>
            <pc:sldMk cId="650317164" sldId="256"/>
            <ac:spMk id="14" creationId="{E9AB5EE6-A047-4B18-B998-D46DF3CC36FE}"/>
          </ac:spMkLst>
        </pc:spChg>
        <pc:spChg chg="add del">
          <ac:chgData name="Paweł Galewicz" userId="S::210182@edu.p.lodz.pl::84a20f1a-851e-4996-b0c9-33c3fcbd67bb" providerId="AD" clId="Web-{2AC7B4FA-765B-412A-BEB9-BC91B104C228}" dt="2020-05-18T18:55:50.615" v="11"/>
          <ac:spMkLst>
            <pc:docMk/>
            <pc:sldMk cId="650317164" sldId="256"/>
            <ac:spMk id="16" creationId="{158B3569-73B2-4D05-8E95-886A6EE17F1F}"/>
          </ac:spMkLst>
        </pc:spChg>
        <pc:spChg chg="add del">
          <ac:chgData name="Paweł Galewicz" userId="S::210182@edu.p.lodz.pl::84a20f1a-851e-4996-b0c9-33c3fcbd67bb" providerId="AD" clId="Web-{2AC7B4FA-765B-412A-BEB9-BC91B104C228}" dt="2020-05-18T18:55:50.615" v="11"/>
          <ac:spMkLst>
            <pc:docMk/>
            <pc:sldMk cId="650317164" sldId="256"/>
            <ac:spMk id="19" creationId="{2D92A843-3FA1-4DFF-99F6-47FA457D7C2E}"/>
          </ac:spMkLst>
        </pc:spChg>
        <pc:spChg chg="add del">
          <ac:chgData name="Paweł Galewicz" userId="S::210182@edu.p.lodz.pl::84a20f1a-851e-4996-b0c9-33c3fcbd67bb" providerId="AD" clId="Web-{2AC7B4FA-765B-412A-BEB9-BC91B104C228}" dt="2020-05-18T18:55:50.615" v="11"/>
          <ac:spMkLst>
            <pc:docMk/>
            <pc:sldMk cId="650317164" sldId="256"/>
            <ac:spMk id="20" creationId="{B71758F4-3F46-45DA-8AC5-4E508DA080BA}"/>
          </ac:spMkLst>
        </pc:spChg>
        <pc:spChg chg="add del">
          <ac:chgData name="Paweł Galewicz" userId="S::210182@edu.p.lodz.pl::84a20f1a-851e-4996-b0c9-33c3fcbd67bb" providerId="AD" clId="Web-{2AC7B4FA-765B-412A-BEB9-BC91B104C228}" dt="2020-05-18T18:55:50.615" v="11"/>
          <ac:spMkLst>
            <pc:docMk/>
            <pc:sldMk cId="650317164" sldId="256"/>
            <ac:spMk id="21" creationId="{8550FED7-7C32-42BB-98DB-30272A6331A9}"/>
          </ac:spMkLst>
        </pc:spChg>
        <pc:picChg chg="add del">
          <ac:chgData name="Paweł Galewicz" userId="S::210182@edu.p.lodz.pl::84a20f1a-851e-4996-b0c9-33c3fcbd67bb" providerId="AD" clId="Web-{2AC7B4FA-765B-412A-BEB9-BC91B104C228}" dt="2020-05-18T18:54:40.661" v="5"/>
          <ac:picMkLst>
            <pc:docMk/>
            <pc:sldMk cId="650317164" sldId="256"/>
            <ac:picMk id="4" creationId="{6AB98CA5-AB35-4E24-ABF1-9BE76B19E301}"/>
          </ac:picMkLst>
        </pc:picChg>
        <pc:picChg chg="add del">
          <ac:chgData name="Paweł Galewicz" userId="S::210182@edu.p.lodz.pl::84a20f1a-851e-4996-b0c9-33c3fcbd67bb" providerId="AD" clId="Web-{2AC7B4FA-765B-412A-BEB9-BC91B104C228}" dt="2020-05-18T18:54:44.818" v="7"/>
          <ac:picMkLst>
            <pc:docMk/>
            <pc:sldMk cId="650317164" sldId="256"/>
            <ac:picMk id="5" creationId="{80573848-9146-48E4-BB19-1181CC51B505}"/>
          </ac:picMkLst>
        </pc:picChg>
        <pc:picChg chg="add del">
          <ac:chgData name="Paweł Galewicz" userId="S::210182@edu.p.lodz.pl::84a20f1a-851e-4996-b0c9-33c3fcbd67bb" providerId="AD" clId="Web-{2AC7B4FA-765B-412A-BEB9-BC91B104C228}" dt="2020-05-18T18:55:00.240" v="9"/>
          <ac:picMkLst>
            <pc:docMk/>
            <pc:sldMk cId="650317164" sldId="256"/>
            <ac:picMk id="15" creationId="{AAEF4983-2E2E-4460-B24C-ED49F7338A8E}"/>
          </ac:picMkLst>
        </pc:picChg>
        <pc:picChg chg="add">
          <ac:chgData name="Paweł Galewicz" userId="S::210182@edu.p.lodz.pl::84a20f1a-851e-4996-b0c9-33c3fcbd67bb" providerId="AD" clId="Web-{2AC7B4FA-765B-412A-BEB9-BC91B104C228}" dt="2020-05-18T18:55:00.349" v="10"/>
          <ac:picMkLst>
            <pc:docMk/>
            <pc:sldMk cId="650317164" sldId="256"/>
            <ac:picMk id="18" creationId="{8BAA7768-4A8E-41FE-88C6-81B814EA8F3A}"/>
          </ac:picMkLst>
        </pc:picChg>
        <pc:cxnChg chg="add del">
          <ac:chgData name="Paweł Galewicz" userId="S::210182@edu.p.lodz.pl::84a20f1a-851e-4996-b0c9-33c3fcbd67bb" providerId="AD" clId="Web-{2AC7B4FA-765B-412A-BEB9-BC91B104C228}" dt="2020-05-18T18:54:44.818" v="7"/>
          <ac:cxnSpMkLst>
            <pc:docMk/>
            <pc:sldMk cId="650317164" sldId="256"/>
            <ac:cxnSpMk id="7" creationId="{D5B557D3-D7B4-404B-84A1-9BD182BE5B06}"/>
          </ac:cxnSpMkLst>
        </pc:cxnChg>
        <pc:cxnChg chg="add del">
          <ac:chgData name="Paweł Galewicz" userId="S::210182@edu.p.lodz.pl::84a20f1a-851e-4996-b0c9-33c3fcbd67bb" providerId="AD" clId="Web-{2AC7B4FA-765B-412A-BEB9-BC91B104C228}" dt="2020-05-18T18:55:50.615" v="11"/>
          <ac:cxnSpMkLst>
            <pc:docMk/>
            <pc:sldMk cId="650317164" sldId="256"/>
            <ac:cxnSpMk id="17" creationId="{56020367-4FD5-4596-8E10-C5F095CD8DBF}"/>
          </ac:cxnSpMkLst>
        </pc:cxnChg>
      </pc:sldChg>
      <pc:sldChg chg="addSp delSp modSp new mod setBg modClrScheme setClrOvrMap delDesignElem chgLayout">
        <pc:chgData name="Paweł Galewicz" userId="S::210182@edu.p.lodz.pl::84a20f1a-851e-4996-b0c9-33c3fcbd67bb" providerId="AD" clId="Web-{2AC7B4FA-765B-412A-BEB9-BC91B104C228}" dt="2020-05-18T19:20:09.483" v="1075" actId="20577"/>
        <pc:sldMkLst>
          <pc:docMk/>
          <pc:sldMk cId="3724811212" sldId="256"/>
        </pc:sldMkLst>
        <pc:spChg chg="mod ord">
          <ac:chgData name="Paweł Galewicz" userId="S::210182@edu.p.lodz.pl::84a20f1a-851e-4996-b0c9-33c3fcbd67bb" providerId="AD" clId="Web-{2AC7B4FA-765B-412A-BEB9-BC91B104C228}" dt="2020-05-18T19:20:09.483" v="1075" actId="20577"/>
          <ac:spMkLst>
            <pc:docMk/>
            <pc:sldMk cId="3724811212" sldId="256"/>
            <ac:spMk id="2" creationId="{FA771071-AB0E-4AFA-A796-61544F31FCC1}"/>
          </ac:spMkLst>
        </pc:spChg>
        <pc:spChg chg="mod ord">
          <ac:chgData name="Paweł Galewicz" userId="S::210182@edu.p.lodz.pl::84a20f1a-851e-4996-b0c9-33c3fcbd67bb" providerId="AD" clId="Web-{2AC7B4FA-765B-412A-BEB9-BC91B104C228}" dt="2020-05-18T19:16:07.763" v="885"/>
          <ac:spMkLst>
            <pc:docMk/>
            <pc:sldMk cId="3724811212" sldId="256"/>
            <ac:spMk id="3" creationId="{D38BEA3D-D67C-4C47-AFD7-0AC9EF478877}"/>
          </ac:spMkLst>
        </pc:spChg>
        <pc:spChg chg="add del">
          <ac:chgData name="Paweł Galewicz" userId="S::210182@edu.p.lodz.pl::84a20f1a-851e-4996-b0c9-33c3fcbd67bb" providerId="AD" clId="Web-{2AC7B4FA-765B-412A-BEB9-BC91B104C228}" dt="2020-05-18T19:16:07.763" v="885"/>
          <ac:spMkLst>
            <pc:docMk/>
            <pc:sldMk cId="3724811212" sldId="256"/>
            <ac:spMk id="8" creationId="{2A8AA5BC-4F7A-4226-8F99-6D824B226A97}"/>
          </ac:spMkLst>
        </pc:spChg>
        <pc:spChg chg="add del">
          <ac:chgData name="Paweł Galewicz" userId="S::210182@edu.p.lodz.pl::84a20f1a-851e-4996-b0c9-33c3fcbd67bb" providerId="AD" clId="Web-{2AC7B4FA-765B-412A-BEB9-BC91B104C228}" dt="2020-05-18T19:16:07.763" v="885"/>
          <ac:spMkLst>
            <pc:docMk/>
            <pc:sldMk cId="3724811212" sldId="256"/>
            <ac:spMk id="10" creationId="{3E5445C6-DD42-4979-86FF-03730E8C6DB0}"/>
          </ac:spMkLst>
        </pc:spChg>
        <pc:cxnChg chg="add del">
          <ac:chgData name="Paweł Galewicz" userId="S::210182@edu.p.lodz.pl::84a20f1a-851e-4996-b0c9-33c3fcbd67bb" providerId="AD" clId="Web-{2AC7B4FA-765B-412A-BEB9-BC91B104C228}" dt="2020-05-18T19:16:07.763" v="885"/>
          <ac:cxnSpMkLst>
            <pc:docMk/>
            <pc:sldMk cId="3724811212" sldId="256"/>
            <ac:cxnSpMk id="12" creationId="{45000665-DFC7-417E-8FD7-516A0F15C975}"/>
          </ac:cxnSpMkLst>
        </pc:cxnChg>
      </pc:sldChg>
      <pc:sldChg chg="addSp delSp modSp new mod setBg modClrScheme delDesignElem chgLayout">
        <pc:chgData name="Paweł Galewicz" userId="S::210182@edu.p.lodz.pl::84a20f1a-851e-4996-b0c9-33c3fcbd67bb" providerId="AD" clId="Web-{2AC7B4FA-765B-412A-BEB9-BC91B104C228}" dt="2020-05-18T19:18:56.373" v="1047" actId="20577"/>
        <pc:sldMkLst>
          <pc:docMk/>
          <pc:sldMk cId="1467181731" sldId="257"/>
        </pc:sldMkLst>
        <pc:spChg chg="mod ord">
          <ac:chgData name="Paweł Galewicz" userId="S::210182@edu.p.lodz.pl::84a20f1a-851e-4996-b0c9-33c3fcbd67bb" providerId="AD" clId="Web-{2AC7B4FA-765B-412A-BEB9-BC91B104C228}" dt="2020-05-18T19:16:07.763" v="885"/>
          <ac:spMkLst>
            <pc:docMk/>
            <pc:sldMk cId="1467181731" sldId="257"/>
            <ac:spMk id="2" creationId="{1D1C0FF4-C39E-4641-8594-7B156622DE8C}"/>
          </ac:spMkLst>
        </pc:spChg>
        <pc:spChg chg="add mod ord">
          <ac:chgData name="Paweł Galewicz" userId="S::210182@edu.p.lodz.pl::84a20f1a-851e-4996-b0c9-33c3fcbd67bb" providerId="AD" clId="Web-{2AC7B4FA-765B-412A-BEB9-BC91B104C228}" dt="2020-05-18T19:18:56.373" v="1047" actId="20577"/>
          <ac:spMkLst>
            <pc:docMk/>
            <pc:sldMk cId="1467181731" sldId="257"/>
            <ac:spMk id="3" creationId="{DC16FAE1-21A5-464B-9A78-B7F72E9F4D85}"/>
          </ac:spMkLst>
        </pc:spChg>
        <pc:spChg chg="add del">
          <ac:chgData name="Paweł Galewicz" userId="S::210182@edu.p.lodz.pl::84a20f1a-851e-4996-b0c9-33c3fcbd67bb" providerId="AD" clId="Web-{2AC7B4FA-765B-412A-BEB9-BC91B104C228}" dt="2020-05-18T19:16:07.763" v="885"/>
          <ac:spMkLst>
            <pc:docMk/>
            <pc:sldMk cId="1467181731" sldId="257"/>
            <ac:spMk id="5" creationId="{F98ED85F-DCEE-4B50-802E-71A6E3E12B04}"/>
          </ac:spMkLst>
        </pc:spChg>
        <pc:spChg chg="add del">
          <ac:chgData name="Paweł Galewicz" userId="S::210182@edu.p.lodz.pl::84a20f1a-851e-4996-b0c9-33c3fcbd67bb" providerId="AD" clId="Web-{2AC7B4FA-765B-412A-BEB9-BC91B104C228}" dt="2020-05-18T19:00:28.273" v="216"/>
          <ac:spMkLst>
            <pc:docMk/>
            <pc:sldMk cId="1467181731" sldId="257"/>
            <ac:spMk id="8" creationId="{375136A9-49F9-4DA0-A741-F065B0FA091D}"/>
          </ac:spMkLst>
        </pc:spChg>
        <pc:spChg chg="add del">
          <ac:chgData name="Paweł Galewicz" userId="S::210182@edu.p.lodz.pl::84a20f1a-851e-4996-b0c9-33c3fcbd67bb" providerId="AD" clId="Web-{2AC7B4FA-765B-412A-BEB9-BC91B104C228}" dt="2020-05-18T19:00:28.273" v="216"/>
          <ac:spMkLst>
            <pc:docMk/>
            <pc:sldMk cId="1467181731" sldId="257"/>
            <ac:spMk id="10" creationId="{B912F6C7-0423-4B6F-AECE-710C848918FD}"/>
          </ac:spMkLst>
        </pc:spChg>
        <pc:cxnChg chg="add del">
          <ac:chgData name="Paweł Galewicz" userId="S::210182@edu.p.lodz.pl::84a20f1a-851e-4996-b0c9-33c3fcbd67bb" providerId="AD" clId="Web-{2AC7B4FA-765B-412A-BEB9-BC91B104C228}" dt="2020-05-18T19:16:07.763" v="885"/>
          <ac:cxnSpMkLst>
            <pc:docMk/>
            <pc:sldMk cId="1467181731" sldId="257"/>
            <ac:cxnSpMk id="6" creationId="{E8E35B83-1EC3-4F87-9D54-D863463351B9}"/>
          </ac:cxnSpMkLst>
        </pc:cxnChg>
        <pc:cxnChg chg="add del">
          <ac:chgData name="Paweł Galewicz" userId="S::210182@edu.p.lodz.pl::84a20f1a-851e-4996-b0c9-33c3fcbd67bb" providerId="AD" clId="Web-{2AC7B4FA-765B-412A-BEB9-BC91B104C228}" dt="2020-05-18T19:00:28.273" v="216"/>
          <ac:cxnSpMkLst>
            <pc:docMk/>
            <pc:sldMk cId="1467181731" sldId="257"/>
            <ac:cxnSpMk id="12" creationId="{A7208205-03EE-4EC8-9C34-59270C1880D8}"/>
          </ac:cxnSpMkLst>
        </pc:cxnChg>
      </pc:sldChg>
      <pc:sldChg chg="addSp delSp modSp new mod ord setBg modClrScheme delDesignElem chgLayout">
        <pc:chgData name="Paweł Galewicz" userId="S::210182@edu.p.lodz.pl::84a20f1a-851e-4996-b0c9-33c3fcbd67bb" providerId="AD" clId="Web-{2AC7B4FA-765B-412A-BEB9-BC91B104C228}" dt="2020-05-18T19:16:56.028" v="933" actId="20577"/>
        <pc:sldMkLst>
          <pc:docMk/>
          <pc:sldMk cId="384508353" sldId="258"/>
        </pc:sldMkLst>
        <pc:spChg chg="mod ord">
          <ac:chgData name="Paweł Galewicz" userId="S::210182@edu.p.lodz.pl::84a20f1a-851e-4996-b0c9-33c3fcbd67bb" providerId="AD" clId="Web-{2AC7B4FA-765B-412A-BEB9-BC91B104C228}" dt="2020-05-18T19:16:47.310" v="912" actId="20577"/>
          <ac:spMkLst>
            <pc:docMk/>
            <pc:sldMk cId="384508353" sldId="258"/>
            <ac:spMk id="2" creationId="{45503CBF-FA53-4CB8-A8A7-F04245D2B29D}"/>
          </ac:spMkLst>
        </pc:spChg>
        <pc:spChg chg="mod ord">
          <ac:chgData name="Paweł Galewicz" userId="S::210182@edu.p.lodz.pl::84a20f1a-851e-4996-b0c9-33c3fcbd67bb" providerId="AD" clId="Web-{2AC7B4FA-765B-412A-BEB9-BC91B104C228}" dt="2020-05-18T19:16:56.028" v="933" actId="20577"/>
          <ac:spMkLst>
            <pc:docMk/>
            <pc:sldMk cId="384508353" sldId="258"/>
            <ac:spMk id="3" creationId="{42E99D30-EB68-4C3D-9DB8-19CC1836515C}"/>
          </ac:spMkLst>
        </pc:spChg>
        <pc:spChg chg="add del">
          <ac:chgData name="Paweł Galewicz" userId="S::210182@edu.p.lodz.pl::84a20f1a-851e-4996-b0c9-33c3fcbd67bb" providerId="AD" clId="Web-{2AC7B4FA-765B-412A-BEB9-BC91B104C228}" dt="2020-05-18T19:16:07.763" v="885"/>
          <ac:spMkLst>
            <pc:docMk/>
            <pc:sldMk cId="384508353" sldId="258"/>
            <ac:spMk id="8" creationId="{F98ED85F-DCEE-4B50-802E-71A6E3E12B04}"/>
          </ac:spMkLst>
        </pc:spChg>
        <pc:cxnChg chg="add del">
          <ac:chgData name="Paweł Galewicz" userId="S::210182@edu.p.lodz.pl::84a20f1a-851e-4996-b0c9-33c3fcbd67bb" providerId="AD" clId="Web-{2AC7B4FA-765B-412A-BEB9-BC91B104C228}" dt="2020-05-18T19:16:07.763" v="885"/>
          <ac:cxnSpMkLst>
            <pc:docMk/>
            <pc:sldMk cId="384508353" sldId="258"/>
            <ac:cxnSpMk id="10" creationId="{E8E35B83-1EC3-4F87-9D54-D863463351B9}"/>
          </ac:cxnSpMkLst>
        </pc:cxnChg>
      </pc:sldChg>
      <pc:sldChg chg="addSp delSp modSp add mod replId modClrScheme delDesignElem chgLayout">
        <pc:chgData name="Paweł Galewicz" userId="S::210182@edu.p.lodz.pl::84a20f1a-851e-4996-b0c9-33c3fcbd67bb" providerId="AD" clId="Web-{2AC7B4FA-765B-412A-BEB9-BC91B104C228}" dt="2020-05-18T19:17:09.310" v="966" actId="20577"/>
        <pc:sldMkLst>
          <pc:docMk/>
          <pc:sldMk cId="1948475868" sldId="259"/>
        </pc:sldMkLst>
        <pc:spChg chg="mod ord">
          <ac:chgData name="Paweł Galewicz" userId="S::210182@edu.p.lodz.pl::84a20f1a-851e-4996-b0c9-33c3fcbd67bb" providerId="AD" clId="Web-{2AC7B4FA-765B-412A-BEB9-BC91B104C228}" dt="2020-05-18T19:17:09.310" v="966" actId="20577"/>
          <ac:spMkLst>
            <pc:docMk/>
            <pc:sldMk cId="1948475868" sldId="259"/>
            <ac:spMk id="2" creationId="{45503CBF-FA53-4CB8-A8A7-F04245D2B29D}"/>
          </ac:spMkLst>
        </pc:spChg>
        <pc:spChg chg="mod ord">
          <ac:chgData name="Paweł Galewicz" userId="S::210182@edu.p.lodz.pl::84a20f1a-851e-4996-b0c9-33c3fcbd67bb" providerId="AD" clId="Web-{2AC7B4FA-765B-412A-BEB9-BC91B104C228}" dt="2020-05-18T19:16:07.763" v="885"/>
          <ac:spMkLst>
            <pc:docMk/>
            <pc:sldMk cId="1948475868" sldId="259"/>
            <ac:spMk id="3" creationId="{42E99D30-EB68-4C3D-9DB8-19CC1836515C}"/>
          </ac:spMkLst>
        </pc:spChg>
        <pc:spChg chg="add del">
          <ac:chgData name="Paweł Galewicz" userId="S::210182@edu.p.lodz.pl::84a20f1a-851e-4996-b0c9-33c3fcbd67bb" providerId="AD" clId="Web-{2AC7B4FA-765B-412A-BEB9-BC91B104C228}" dt="2020-05-18T19:16:07.763" v="885"/>
          <ac:spMkLst>
            <pc:docMk/>
            <pc:sldMk cId="1948475868" sldId="259"/>
            <ac:spMk id="8" creationId="{F98ED85F-DCEE-4B50-802E-71A6E3E12B04}"/>
          </ac:spMkLst>
        </pc:spChg>
        <pc:cxnChg chg="add del">
          <ac:chgData name="Paweł Galewicz" userId="S::210182@edu.p.lodz.pl::84a20f1a-851e-4996-b0c9-33c3fcbd67bb" providerId="AD" clId="Web-{2AC7B4FA-765B-412A-BEB9-BC91B104C228}" dt="2020-05-18T19:16:07.763" v="885"/>
          <ac:cxnSpMkLst>
            <pc:docMk/>
            <pc:sldMk cId="1948475868" sldId="259"/>
            <ac:cxnSpMk id="10" creationId="{E8E35B83-1EC3-4F87-9D54-D863463351B9}"/>
          </ac:cxnSpMkLst>
        </pc:cxnChg>
      </pc:sldChg>
      <pc:sldChg chg="addSp delSp modSp add mod replId modClrScheme delDesignElem chgLayout">
        <pc:chgData name="Paweł Galewicz" userId="S::210182@edu.p.lodz.pl::84a20f1a-851e-4996-b0c9-33c3fcbd67bb" providerId="AD" clId="Web-{2AC7B4FA-765B-412A-BEB9-BC91B104C228}" dt="2020-05-18T19:32:31.956" v="1281"/>
        <pc:sldMkLst>
          <pc:docMk/>
          <pc:sldMk cId="2636418727" sldId="260"/>
        </pc:sldMkLst>
        <pc:spChg chg="mod ord">
          <ac:chgData name="Paweł Galewicz" userId="S::210182@edu.p.lodz.pl::84a20f1a-851e-4996-b0c9-33c3fcbd67bb" providerId="AD" clId="Web-{2AC7B4FA-765B-412A-BEB9-BC91B104C228}" dt="2020-05-18T19:32:31.956" v="1281"/>
          <ac:spMkLst>
            <pc:docMk/>
            <pc:sldMk cId="2636418727" sldId="260"/>
            <ac:spMk id="2" creationId="{45503CBF-FA53-4CB8-A8A7-F04245D2B29D}"/>
          </ac:spMkLst>
        </pc:spChg>
        <pc:spChg chg="mod ord">
          <ac:chgData name="Paweł Galewicz" userId="S::210182@edu.p.lodz.pl::84a20f1a-851e-4996-b0c9-33c3fcbd67bb" providerId="AD" clId="Web-{2AC7B4FA-765B-412A-BEB9-BC91B104C228}" dt="2020-05-18T19:32:31.956" v="1281"/>
          <ac:spMkLst>
            <pc:docMk/>
            <pc:sldMk cId="2636418727" sldId="260"/>
            <ac:spMk id="3" creationId="{42E99D30-EB68-4C3D-9DB8-19CC1836515C}"/>
          </ac:spMkLst>
        </pc:spChg>
        <pc:spChg chg="add del">
          <ac:chgData name="Paweł Galewicz" userId="S::210182@edu.p.lodz.pl::84a20f1a-851e-4996-b0c9-33c3fcbd67bb" providerId="AD" clId="Web-{2AC7B4FA-765B-412A-BEB9-BC91B104C228}" dt="2020-05-18T19:32:31.956" v="1281"/>
          <ac:spMkLst>
            <pc:docMk/>
            <pc:sldMk cId="2636418727" sldId="260"/>
            <ac:spMk id="8" creationId="{F98ED85F-DCEE-4B50-802E-71A6E3E12B04}"/>
          </ac:spMkLst>
        </pc:spChg>
        <pc:spChg chg="add">
          <ac:chgData name="Paweł Galewicz" userId="S::210182@edu.p.lodz.pl::84a20f1a-851e-4996-b0c9-33c3fcbd67bb" providerId="AD" clId="Web-{2AC7B4FA-765B-412A-BEB9-BC91B104C228}" dt="2020-05-18T19:32:31.956" v="1281"/>
          <ac:spMkLst>
            <pc:docMk/>
            <pc:sldMk cId="2636418727" sldId="260"/>
            <ac:spMk id="15" creationId="{2A8AA5BC-4F7A-4226-8F99-6D824B226A97}"/>
          </ac:spMkLst>
        </pc:spChg>
        <pc:spChg chg="add">
          <ac:chgData name="Paweł Galewicz" userId="S::210182@edu.p.lodz.pl::84a20f1a-851e-4996-b0c9-33c3fcbd67bb" providerId="AD" clId="Web-{2AC7B4FA-765B-412A-BEB9-BC91B104C228}" dt="2020-05-18T19:32:31.956" v="1281"/>
          <ac:spMkLst>
            <pc:docMk/>
            <pc:sldMk cId="2636418727" sldId="260"/>
            <ac:spMk id="19" creationId="{5BC87C3E-1040-4EE4-9BDB-9537F7A1B335}"/>
          </ac:spMkLst>
        </pc:spChg>
        <pc:cxnChg chg="add del">
          <ac:chgData name="Paweł Galewicz" userId="S::210182@edu.p.lodz.pl::84a20f1a-851e-4996-b0c9-33c3fcbd67bb" providerId="AD" clId="Web-{2AC7B4FA-765B-412A-BEB9-BC91B104C228}" dt="2020-05-18T19:32:31.956" v="1281"/>
          <ac:cxnSpMkLst>
            <pc:docMk/>
            <pc:sldMk cId="2636418727" sldId="260"/>
            <ac:cxnSpMk id="10" creationId="{E8E35B83-1EC3-4F87-9D54-D863463351B9}"/>
          </ac:cxnSpMkLst>
        </pc:cxnChg>
        <pc:cxnChg chg="add">
          <ac:chgData name="Paweł Galewicz" userId="S::210182@edu.p.lodz.pl::84a20f1a-851e-4996-b0c9-33c3fcbd67bb" providerId="AD" clId="Web-{2AC7B4FA-765B-412A-BEB9-BC91B104C228}" dt="2020-05-18T19:32:31.956" v="1281"/>
          <ac:cxnSpMkLst>
            <pc:docMk/>
            <pc:sldMk cId="2636418727" sldId="260"/>
            <ac:cxnSpMk id="17" creationId="{911DBBF1-3229-4BD9-B3D1-B4CA571E7431}"/>
          </ac:cxnSpMkLst>
        </pc:cxnChg>
        <pc:cxnChg chg="add">
          <ac:chgData name="Paweł Galewicz" userId="S::210182@edu.p.lodz.pl::84a20f1a-851e-4996-b0c9-33c3fcbd67bb" providerId="AD" clId="Web-{2AC7B4FA-765B-412A-BEB9-BC91B104C228}" dt="2020-05-18T19:32:31.956" v="1281"/>
          <ac:cxnSpMkLst>
            <pc:docMk/>
            <pc:sldMk cId="2636418727" sldId="260"/>
            <ac:cxnSpMk id="21" creationId="{42CDBECE-872A-4C73-9DC1-BB4E805E2CF5}"/>
          </ac:cxnSpMkLst>
        </pc:cxnChg>
        <pc:cxnChg chg="add">
          <ac:chgData name="Paweł Galewicz" userId="S::210182@edu.p.lodz.pl::84a20f1a-851e-4996-b0c9-33c3fcbd67bb" providerId="AD" clId="Web-{2AC7B4FA-765B-412A-BEB9-BC91B104C228}" dt="2020-05-18T19:32:31.956" v="1281"/>
          <ac:cxnSpMkLst>
            <pc:docMk/>
            <pc:sldMk cId="2636418727" sldId="260"/>
            <ac:cxnSpMk id="23" creationId="{F5CD5A0B-CDD7-427C-AA42-2EECFDFA1811}"/>
          </ac:cxnSpMkLst>
        </pc:cxnChg>
      </pc:sldChg>
      <pc:sldChg chg="addSp delSp modSp add mod replId modClrScheme delDesignElem chgLayout">
        <pc:chgData name="Paweł Galewicz" userId="S::210182@edu.p.lodz.pl::84a20f1a-851e-4996-b0c9-33c3fcbd67bb" providerId="AD" clId="Web-{2AC7B4FA-765B-412A-BEB9-BC91B104C228}" dt="2020-05-18T19:18:21.935" v="999" actId="20577"/>
        <pc:sldMkLst>
          <pc:docMk/>
          <pc:sldMk cId="1443713106" sldId="261"/>
        </pc:sldMkLst>
        <pc:spChg chg="mod ord">
          <ac:chgData name="Paweł Galewicz" userId="S::210182@edu.p.lodz.pl::84a20f1a-851e-4996-b0c9-33c3fcbd67bb" providerId="AD" clId="Web-{2AC7B4FA-765B-412A-BEB9-BC91B104C228}" dt="2020-05-18T19:18:21.935" v="999" actId="20577"/>
          <ac:spMkLst>
            <pc:docMk/>
            <pc:sldMk cId="1443713106" sldId="261"/>
            <ac:spMk id="2" creationId="{45503CBF-FA53-4CB8-A8A7-F04245D2B29D}"/>
          </ac:spMkLst>
        </pc:spChg>
        <pc:spChg chg="mod ord">
          <ac:chgData name="Paweł Galewicz" userId="S::210182@edu.p.lodz.pl::84a20f1a-851e-4996-b0c9-33c3fcbd67bb" providerId="AD" clId="Web-{2AC7B4FA-765B-412A-BEB9-BC91B104C228}" dt="2020-05-18T19:16:07.763" v="885"/>
          <ac:spMkLst>
            <pc:docMk/>
            <pc:sldMk cId="1443713106" sldId="261"/>
            <ac:spMk id="3" creationId="{42E99D30-EB68-4C3D-9DB8-19CC1836515C}"/>
          </ac:spMkLst>
        </pc:spChg>
        <pc:spChg chg="add del">
          <ac:chgData name="Paweł Galewicz" userId="S::210182@edu.p.lodz.pl::84a20f1a-851e-4996-b0c9-33c3fcbd67bb" providerId="AD" clId="Web-{2AC7B4FA-765B-412A-BEB9-BC91B104C228}" dt="2020-05-18T19:16:07.763" v="885"/>
          <ac:spMkLst>
            <pc:docMk/>
            <pc:sldMk cId="1443713106" sldId="261"/>
            <ac:spMk id="8" creationId="{F98ED85F-DCEE-4B50-802E-71A6E3E12B04}"/>
          </ac:spMkLst>
        </pc:spChg>
        <pc:cxnChg chg="add del">
          <ac:chgData name="Paweł Galewicz" userId="S::210182@edu.p.lodz.pl::84a20f1a-851e-4996-b0c9-33c3fcbd67bb" providerId="AD" clId="Web-{2AC7B4FA-765B-412A-BEB9-BC91B104C228}" dt="2020-05-18T19:16:07.763" v="885"/>
          <ac:cxnSpMkLst>
            <pc:docMk/>
            <pc:sldMk cId="1443713106" sldId="261"/>
            <ac:cxnSpMk id="10" creationId="{E8E35B83-1EC3-4F87-9D54-D863463351B9}"/>
          </ac:cxnSpMkLst>
        </pc:cxnChg>
      </pc:sldChg>
      <pc:sldChg chg="addSp delSp modSp add mod replId modClrScheme delDesignElem chgLayout">
        <pc:chgData name="Paweł Galewicz" userId="S::210182@edu.p.lodz.pl::84a20f1a-851e-4996-b0c9-33c3fcbd67bb" providerId="AD" clId="Web-{2AC7B4FA-765B-412A-BEB9-BC91B104C228}" dt="2020-05-18T19:22:48.656" v="1128" actId="20577"/>
        <pc:sldMkLst>
          <pc:docMk/>
          <pc:sldMk cId="2721488527" sldId="262"/>
        </pc:sldMkLst>
        <pc:spChg chg="mod ord">
          <ac:chgData name="Paweł Galewicz" userId="S::210182@edu.p.lodz.pl::84a20f1a-851e-4996-b0c9-33c3fcbd67bb" providerId="AD" clId="Web-{2AC7B4FA-765B-412A-BEB9-BC91B104C228}" dt="2020-05-18T19:19:07.248" v="1062" actId="20577"/>
          <ac:spMkLst>
            <pc:docMk/>
            <pc:sldMk cId="2721488527" sldId="262"/>
            <ac:spMk id="2" creationId="{45503CBF-FA53-4CB8-A8A7-F04245D2B29D}"/>
          </ac:spMkLst>
        </pc:spChg>
        <pc:spChg chg="mod ord">
          <ac:chgData name="Paweł Galewicz" userId="S::210182@edu.p.lodz.pl::84a20f1a-851e-4996-b0c9-33c3fcbd67bb" providerId="AD" clId="Web-{2AC7B4FA-765B-412A-BEB9-BC91B104C228}" dt="2020-05-18T19:22:48.656" v="1128" actId="20577"/>
          <ac:spMkLst>
            <pc:docMk/>
            <pc:sldMk cId="2721488527" sldId="262"/>
            <ac:spMk id="3" creationId="{42E99D30-EB68-4C3D-9DB8-19CC1836515C}"/>
          </ac:spMkLst>
        </pc:spChg>
        <pc:spChg chg="add del">
          <ac:chgData name="Paweł Galewicz" userId="S::210182@edu.p.lodz.pl::84a20f1a-851e-4996-b0c9-33c3fcbd67bb" providerId="AD" clId="Web-{2AC7B4FA-765B-412A-BEB9-BC91B104C228}" dt="2020-05-18T19:16:07.763" v="885"/>
          <ac:spMkLst>
            <pc:docMk/>
            <pc:sldMk cId="2721488527" sldId="262"/>
            <ac:spMk id="8" creationId="{F98ED85F-DCEE-4B50-802E-71A6E3E12B04}"/>
          </ac:spMkLst>
        </pc:spChg>
        <pc:cxnChg chg="add del">
          <ac:chgData name="Paweł Galewicz" userId="S::210182@edu.p.lodz.pl::84a20f1a-851e-4996-b0c9-33c3fcbd67bb" providerId="AD" clId="Web-{2AC7B4FA-765B-412A-BEB9-BC91B104C228}" dt="2020-05-18T19:16:07.763" v="885"/>
          <ac:cxnSpMkLst>
            <pc:docMk/>
            <pc:sldMk cId="2721488527" sldId="262"/>
            <ac:cxnSpMk id="10" creationId="{E8E35B83-1EC3-4F87-9D54-D863463351B9}"/>
          </ac:cxnSpMkLst>
        </pc:cxnChg>
      </pc:sldChg>
      <pc:sldChg chg="addSp delSp modSp add mod replId modClrScheme delDesignElem chgLayout">
        <pc:chgData name="Paweł Galewicz" userId="S::210182@edu.p.lodz.pl::84a20f1a-851e-4996-b0c9-33c3fcbd67bb" providerId="AD" clId="Web-{2AC7B4FA-765B-412A-BEB9-BC91B104C228}" dt="2020-05-18T19:21:13.546" v="1094" actId="20577"/>
        <pc:sldMkLst>
          <pc:docMk/>
          <pc:sldMk cId="3264662985" sldId="263"/>
        </pc:sldMkLst>
        <pc:spChg chg="mod ord">
          <ac:chgData name="Paweł Galewicz" userId="S::210182@edu.p.lodz.pl::84a20f1a-851e-4996-b0c9-33c3fcbd67bb" providerId="AD" clId="Web-{2AC7B4FA-765B-412A-BEB9-BC91B104C228}" dt="2020-05-18T19:16:40.013" v="905" actId="20577"/>
          <ac:spMkLst>
            <pc:docMk/>
            <pc:sldMk cId="3264662985" sldId="263"/>
            <ac:spMk id="2" creationId="{1D1C0FF4-C39E-4641-8594-7B156622DE8C}"/>
          </ac:spMkLst>
        </pc:spChg>
        <pc:spChg chg="del">
          <ac:chgData name="Paweł Galewicz" userId="S::210182@edu.p.lodz.pl::84a20f1a-851e-4996-b0c9-33c3fcbd67bb" providerId="AD" clId="Web-{2AC7B4FA-765B-412A-BEB9-BC91B104C228}" dt="2020-05-18T19:15:47.528" v="881"/>
          <ac:spMkLst>
            <pc:docMk/>
            <pc:sldMk cId="3264662985" sldId="263"/>
            <ac:spMk id="3" creationId="{DC16FAE1-21A5-464B-9A78-B7F72E9F4D85}"/>
          </ac:spMkLst>
        </pc:spChg>
        <pc:spChg chg="del">
          <ac:chgData name="Paweł Galewicz" userId="S::210182@edu.p.lodz.pl::84a20f1a-851e-4996-b0c9-33c3fcbd67bb" providerId="AD" clId="Web-{2AC7B4FA-765B-412A-BEB9-BC91B104C228}" dt="2020-05-18T19:15:47.528" v="881"/>
          <ac:spMkLst>
            <pc:docMk/>
            <pc:sldMk cId="3264662985" sldId="263"/>
            <ac:spMk id="5" creationId="{F98ED85F-DCEE-4B50-802E-71A6E3E12B04}"/>
          </ac:spMkLst>
        </pc:spChg>
        <pc:spChg chg="add del">
          <ac:chgData name="Paweł Galewicz" userId="S::210182@edu.p.lodz.pl::84a20f1a-851e-4996-b0c9-33c3fcbd67bb" providerId="AD" clId="Web-{2AC7B4FA-765B-412A-BEB9-BC91B104C228}" dt="2020-05-18T19:16:23.685" v="886"/>
          <ac:spMkLst>
            <pc:docMk/>
            <pc:sldMk cId="3264662985" sldId="263"/>
            <ac:spMk id="12" creationId="{3A5B4632-C963-4296-86F0-79AA9EA5AE98}"/>
          </ac:spMkLst>
        </pc:spChg>
        <pc:spChg chg="add">
          <ac:chgData name="Paweł Galewicz" userId="S::210182@edu.p.lodz.pl::84a20f1a-851e-4996-b0c9-33c3fcbd67bb" providerId="AD" clId="Web-{2AC7B4FA-765B-412A-BEB9-BC91B104C228}" dt="2020-05-18T19:16:23.685" v="886"/>
          <ac:spMkLst>
            <pc:docMk/>
            <pc:sldMk cId="3264662985" sldId="263"/>
            <ac:spMk id="17" creationId="{3A5B4632-C963-4296-86F0-79AA9EA5AE98}"/>
          </ac:spMkLst>
        </pc:spChg>
        <pc:graphicFrameChg chg="add mod ord modGraphic">
          <ac:chgData name="Paweł Galewicz" userId="S::210182@edu.p.lodz.pl::84a20f1a-851e-4996-b0c9-33c3fcbd67bb" providerId="AD" clId="Web-{2AC7B4FA-765B-412A-BEB9-BC91B104C228}" dt="2020-05-18T19:21:13.546" v="1094" actId="20577"/>
          <ac:graphicFrameMkLst>
            <pc:docMk/>
            <pc:sldMk cId="3264662985" sldId="263"/>
            <ac:graphicFrameMk id="8" creationId="{3814B843-31D9-48A2-9BE5-FD7C92CD4040}"/>
          </ac:graphicFrameMkLst>
        </pc:graphicFrameChg>
        <pc:cxnChg chg="del">
          <ac:chgData name="Paweł Galewicz" userId="S::210182@edu.p.lodz.pl::84a20f1a-851e-4996-b0c9-33c3fcbd67bb" providerId="AD" clId="Web-{2AC7B4FA-765B-412A-BEB9-BC91B104C228}" dt="2020-05-18T19:15:47.528" v="881"/>
          <ac:cxnSpMkLst>
            <pc:docMk/>
            <pc:sldMk cId="3264662985" sldId="263"/>
            <ac:cxnSpMk id="6" creationId="{E8E35B83-1EC3-4F87-9D54-D863463351B9}"/>
          </ac:cxnSpMkLst>
        </pc:cxnChg>
      </pc:sldChg>
      <pc:sldMasterChg chg="del delSldLayout">
        <pc:chgData name="Paweł Galewicz" userId="S::210182@edu.p.lodz.pl::84a20f1a-851e-4996-b0c9-33c3fcbd67bb" providerId="AD" clId="Web-{2AC7B4FA-765B-412A-BEB9-BC91B104C228}" dt="2020-05-18T18:52:45.473" v="0"/>
        <pc:sldMasterMkLst>
          <pc:docMk/>
          <pc:sldMasterMk cId="3926633689" sldId="2147483648"/>
        </pc:sldMasterMkLst>
        <pc:sldLayoutChg chg="del">
          <pc:chgData name="Paweł Galewicz" userId="S::210182@edu.p.lodz.pl::84a20f1a-851e-4996-b0c9-33c3fcbd67bb" providerId="AD" clId="Web-{2AC7B4FA-765B-412A-BEB9-BC91B104C228}" dt="2020-05-18T18:52:45.473" v="0"/>
          <pc:sldLayoutMkLst>
            <pc:docMk/>
            <pc:sldMasterMk cId="3926633689" sldId="2147483648"/>
            <pc:sldLayoutMk cId="3391757436" sldId="2147483649"/>
          </pc:sldLayoutMkLst>
        </pc:sldLayoutChg>
        <pc:sldLayoutChg chg="del">
          <pc:chgData name="Paweł Galewicz" userId="S::210182@edu.p.lodz.pl::84a20f1a-851e-4996-b0c9-33c3fcbd67bb" providerId="AD" clId="Web-{2AC7B4FA-765B-412A-BEB9-BC91B104C228}" dt="2020-05-18T18:52:45.473" v="0"/>
          <pc:sldLayoutMkLst>
            <pc:docMk/>
            <pc:sldMasterMk cId="3926633689" sldId="2147483648"/>
            <pc:sldLayoutMk cId="967380084" sldId="2147483650"/>
          </pc:sldLayoutMkLst>
        </pc:sldLayoutChg>
        <pc:sldLayoutChg chg="del">
          <pc:chgData name="Paweł Galewicz" userId="S::210182@edu.p.lodz.pl::84a20f1a-851e-4996-b0c9-33c3fcbd67bb" providerId="AD" clId="Web-{2AC7B4FA-765B-412A-BEB9-BC91B104C228}" dt="2020-05-18T18:52:45.473" v="0"/>
          <pc:sldLayoutMkLst>
            <pc:docMk/>
            <pc:sldMasterMk cId="3926633689" sldId="2147483648"/>
            <pc:sldLayoutMk cId="13234121" sldId="2147483651"/>
          </pc:sldLayoutMkLst>
        </pc:sldLayoutChg>
        <pc:sldLayoutChg chg="del">
          <pc:chgData name="Paweł Galewicz" userId="S::210182@edu.p.lodz.pl::84a20f1a-851e-4996-b0c9-33c3fcbd67bb" providerId="AD" clId="Web-{2AC7B4FA-765B-412A-BEB9-BC91B104C228}" dt="2020-05-18T18:52:45.473" v="0"/>
          <pc:sldLayoutMkLst>
            <pc:docMk/>
            <pc:sldMasterMk cId="3926633689" sldId="2147483648"/>
            <pc:sldLayoutMk cId="3883036252" sldId="2147483652"/>
          </pc:sldLayoutMkLst>
        </pc:sldLayoutChg>
        <pc:sldLayoutChg chg="del">
          <pc:chgData name="Paweł Galewicz" userId="S::210182@edu.p.lodz.pl::84a20f1a-851e-4996-b0c9-33c3fcbd67bb" providerId="AD" clId="Web-{2AC7B4FA-765B-412A-BEB9-BC91B104C228}" dt="2020-05-18T18:52:45.473" v="0"/>
          <pc:sldLayoutMkLst>
            <pc:docMk/>
            <pc:sldMasterMk cId="3926633689" sldId="2147483648"/>
            <pc:sldLayoutMk cId="961808292" sldId="2147483653"/>
          </pc:sldLayoutMkLst>
        </pc:sldLayoutChg>
        <pc:sldLayoutChg chg="del">
          <pc:chgData name="Paweł Galewicz" userId="S::210182@edu.p.lodz.pl::84a20f1a-851e-4996-b0c9-33c3fcbd67bb" providerId="AD" clId="Web-{2AC7B4FA-765B-412A-BEB9-BC91B104C228}" dt="2020-05-18T18:52:45.473" v="0"/>
          <pc:sldLayoutMkLst>
            <pc:docMk/>
            <pc:sldMasterMk cId="3926633689" sldId="2147483648"/>
            <pc:sldLayoutMk cId="1544797292" sldId="2147483654"/>
          </pc:sldLayoutMkLst>
        </pc:sldLayoutChg>
        <pc:sldLayoutChg chg="del">
          <pc:chgData name="Paweł Galewicz" userId="S::210182@edu.p.lodz.pl::84a20f1a-851e-4996-b0c9-33c3fcbd67bb" providerId="AD" clId="Web-{2AC7B4FA-765B-412A-BEB9-BC91B104C228}" dt="2020-05-18T18:52:45.473" v="0"/>
          <pc:sldLayoutMkLst>
            <pc:docMk/>
            <pc:sldMasterMk cId="3926633689" sldId="2147483648"/>
            <pc:sldLayoutMk cId="1850839136" sldId="2147483655"/>
          </pc:sldLayoutMkLst>
        </pc:sldLayoutChg>
        <pc:sldLayoutChg chg="del">
          <pc:chgData name="Paweł Galewicz" userId="S::210182@edu.p.lodz.pl::84a20f1a-851e-4996-b0c9-33c3fcbd67bb" providerId="AD" clId="Web-{2AC7B4FA-765B-412A-BEB9-BC91B104C228}" dt="2020-05-18T18:52:45.473" v="0"/>
          <pc:sldLayoutMkLst>
            <pc:docMk/>
            <pc:sldMasterMk cId="3926633689" sldId="2147483648"/>
            <pc:sldLayoutMk cId="2715530444" sldId="2147483656"/>
          </pc:sldLayoutMkLst>
        </pc:sldLayoutChg>
        <pc:sldLayoutChg chg="del">
          <pc:chgData name="Paweł Galewicz" userId="S::210182@edu.p.lodz.pl::84a20f1a-851e-4996-b0c9-33c3fcbd67bb" providerId="AD" clId="Web-{2AC7B4FA-765B-412A-BEB9-BC91B104C228}" dt="2020-05-18T18:52:45.473" v="0"/>
          <pc:sldLayoutMkLst>
            <pc:docMk/>
            <pc:sldMasterMk cId="3926633689" sldId="2147483648"/>
            <pc:sldLayoutMk cId="3024906009" sldId="2147483657"/>
          </pc:sldLayoutMkLst>
        </pc:sldLayoutChg>
        <pc:sldLayoutChg chg="del">
          <pc:chgData name="Paweł Galewicz" userId="S::210182@edu.p.lodz.pl::84a20f1a-851e-4996-b0c9-33c3fcbd67bb" providerId="AD" clId="Web-{2AC7B4FA-765B-412A-BEB9-BC91B104C228}" dt="2020-05-18T18:52:45.473" v="0"/>
          <pc:sldLayoutMkLst>
            <pc:docMk/>
            <pc:sldMasterMk cId="3926633689" sldId="2147483648"/>
            <pc:sldLayoutMk cId="2454508176" sldId="2147483658"/>
          </pc:sldLayoutMkLst>
        </pc:sldLayoutChg>
        <pc:sldLayoutChg chg="del">
          <pc:chgData name="Paweł Galewicz" userId="S::210182@edu.p.lodz.pl::84a20f1a-851e-4996-b0c9-33c3fcbd67bb" providerId="AD" clId="Web-{2AC7B4FA-765B-412A-BEB9-BC91B104C228}" dt="2020-05-18T18:52:45.473" v="0"/>
          <pc:sldLayoutMkLst>
            <pc:docMk/>
            <pc:sldMasterMk cId="3926633689" sldId="2147483648"/>
            <pc:sldLayoutMk cId="1340386666" sldId="2147483659"/>
          </pc:sldLayoutMkLst>
        </pc:sldLayoutChg>
      </pc:sldMasterChg>
      <pc:sldMasterChg chg="add del addSldLayout delSldLayout">
        <pc:chgData name="Paweł Galewicz" userId="S::210182@edu.p.lodz.pl::84a20f1a-851e-4996-b0c9-33c3fcbd67bb" providerId="AD" clId="Web-{2AC7B4FA-765B-412A-BEB9-BC91B104C228}" dt="2020-05-18T18:53:20.911" v="1"/>
        <pc:sldMasterMkLst>
          <pc:docMk/>
          <pc:sldMasterMk cId="1920753804" sldId="2147483674"/>
        </pc:sldMasterMkLst>
        <pc:sldLayoutChg chg="add del">
          <pc:chgData name="Paweł Galewicz" userId="S::210182@edu.p.lodz.pl::84a20f1a-851e-4996-b0c9-33c3fcbd67bb" providerId="AD" clId="Web-{2AC7B4FA-765B-412A-BEB9-BC91B104C228}" dt="2020-05-18T18:53:20.911" v="1"/>
          <pc:sldLayoutMkLst>
            <pc:docMk/>
            <pc:sldMasterMk cId="1920753804" sldId="2147483674"/>
            <pc:sldLayoutMk cId="1006675786" sldId="2147483663"/>
          </pc:sldLayoutMkLst>
        </pc:sldLayoutChg>
        <pc:sldLayoutChg chg="add del">
          <pc:chgData name="Paweł Galewicz" userId="S::210182@edu.p.lodz.pl::84a20f1a-851e-4996-b0c9-33c3fcbd67bb" providerId="AD" clId="Web-{2AC7B4FA-765B-412A-BEB9-BC91B104C228}" dt="2020-05-18T18:53:20.911" v="1"/>
          <pc:sldLayoutMkLst>
            <pc:docMk/>
            <pc:sldMasterMk cId="1920753804" sldId="2147483674"/>
            <pc:sldLayoutMk cId="4116816069" sldId="2147483664"/>
          </pc:sldLayoutMkLst>
        </pc:sldLayoutChg>
        <pc:sldLayoutChg chg="add del">
          <pc:chgData name="Paweł Galewicz" userId="S::210182@edu.p.lodz.pl::84a20f1a-851e-4996-b0c9-33c3fcbd67bb" providerId="AD" clId="Web-{2AC7B4FA-765B-412A-BEB9-BC91B104C228}" dt="2020-05-18T18:53:20.911" v="1"/>
          <pc:sldLayoutMkLst>
            <pc:docMk/>
            <pc:sldMasterMk cId="1920753804" sldId="2147483674"/>
            <pc:sldLayoutMk cId="2810553784" sldId="2147483665"/>
          </pc:sldLayoutMkLst>
        </pc:sldLayoutChg>
        <pc:sldLayoutChg chg="add del">
          <pc:chgData name="Paweł Galewicz" userId="S::210182@edu.p.lodz.pl::84a20f1a-851e-4996-b0c9-33c3fcbd67bb" providerId="AD" clId="Web-{2AC7B4FA-765B-412A-BEB9-BC91B104C228}" dt="2020-05-18T18:53:20.911" v="1"/>
          <pc:sldLayoutMkLst>
            <pc:docMk/>
            <pc:sldMasterMk cId="1920753804" sldId="2147483674"/>
            <pc:sldLayoutMk cId="390113270" sldId="2147483666"/>
          </pc:sldLayoutMkLst>
        </pc:sldLayoutChg>
        <pc:sldLayoutChg chg="add del">
          <pc:chgData name="Paweł Galewicz" userId="S::210182@edu.p.lodz.pl::84a20f1a-851e-4996-b0c9-33c3fcbd67bb" providerId="AD" clId="Web-{2AC7B4FA-765B-412A-BEB9-BC91B104C228}" dt="2020-05-18T18:53:20.911" v="1"/>
          <pc:sldLayoutMkLst>
            <pc:docMk/>
            <pc:sldMasterMk cId="1920753804" sldId="2147483674"/>
            <pc:sldLayoutMk cId="4232024515" sldId="2147483667"/>
          </pc:sldLayoutMkLst>
        </pc:sldLayoutChg>
        <pc:sldLayoutChg chg="add del">
          <pc:chgData name="Paweł Galewicz" userId="S::210182@edu.p.lodz.pl::84a20f1a-851e-4996-b0c9-33c3fcbd67bb" providerId="AD" clId="Web-{2AC7B4FA-765B-412A-BEB9-BC91B104C228}" dt="2020-05-18T18:53:20.911" v="1"/>
          <pc:sldLayoutMkLst>
            <pc:docMk/>
            <pc:sldMasterMk cId="1920753804" sldId="2147483674"/>
            <pc:sldLayoutMk cId="426416623" sldId="2147483668"/>
          </pc:sldLayoutMkLst>
        </pc:sldLayoutChg>
        <pc:sldLayoutChg chg="add del">
          <pc:chgData name="Paweł Galewicz" userId="S::210182@edu.p.lodz.pl::84a20f1a-851e-4996-b0c9-33c3fcbd67bb" providerId="AD" clId="Web-{2AC7B4FA-765B-412A-BEB9-BC91B104C228}" dt="2020-05-18T18:53:20.911" v="1"/>
          <pc:sldLayoutMkLst>
            <pc:docMk/>
            <pc:sldMasterMk cId="1920753804" sldId="2147483674"/>
            <pc:sldLayoutMk cId="1503876619" sldId="2147483669"/>
          </pc:sldLayoutMkLst>
        </pc:sldLayoutChg>
        <pc:sldLayoutChg chg="add del">
          <pc:chgData name="Paweł Galewicz" userId="S::210182@edu.p.lodz.pl::84a20f1a-851e-4996-b0c9-33c3fcbd67bb" providerId="AD" clId="Web-{2AC7B4FA-765B-412A-BEB9-BC91B104C228}" dt="2020-05-18T18:53:20.911" v="1"/>
          <pc:sldLayoutMkLst>
            <pc:docMk/>
            <pc:sldMasterMk cId="1920753804" sldId="2147483674"/>
            <pc:sldLayoutMk cId="3102738654" sldId="2147483670"/>
          </pc:sldLayoutMkLst>
        </pc:sldLayoutChg>
        <pc:sldLayoutChg chg="add del">
          <pc:chgData name="Paweł Galewicz" userId="S::210182@edu.p.lodz.pl::84a20f1a-851e-4996-b0c9-33c3fcbd67bb" providerId="AD" clId="Web-{2AC7B4FA-765B-412A-BEB9-BC91B104C228}" dt="2020-05-18T18:53:20.911" v="1"/>
          <pc:sldLayoutMkLst>
            <pc:docMk/>
            <pc:sldMasterMk cId="1920753804" sldId="2147483674"/>
            <pc:sldLayoutMk cId="1102735177" sldId="2147483671"/>
          </pc:sldLayoutMkLst>
        </pc:sldLayoutChg>
        <pc:sldLayoutChg chg="add del">
          <pc:chgData name="Paweł Galewicz" userId="S::210182@edu.p.lodz.pl::84a20f1a-851e-4996-b0c9-33c3fcbd67bb" providerId="AD" clId="Web-{2AC7B4FA-765B-412A-BEB9-BC91B104C228}" dt="2020-05-18T18:53:20.911" v="1"/>
          <pc:sldLayoutMkLst>
            <pc:docMk/>
            <pc:sldMasterMk cId="1920753804" sldId="2147483674"/>
            <pc:sldLayoutMk cId="680467846" sldId="2147483672"/>
          </pc:sldLayoutMkLst>
        </pc:sldLayoutChg>
        <pc:sldLayoutChg chg="add del">
          <pc:chgData name="Paweł Galewicz" userId="S::210182@edu.p.lodz.pl::84a20f1a-851e-4996-b0c9-33c3fcbd67bb" providerId="AD" clId="Web-{2AC7B4FA-765B-412A-BEB9-BC91B104C228}" dt="2020-05-18T18:53:20.911" v="1"/>
          <pc:sldLayoutMkLst>
            <pc:docMk/>
            <pc:sldMasterMk cId="1920753804" sldId="2147483674"/>
            <pc:sldLayoutMk cId="1243435788" sldId="2147483673"/>
          </pc:sldLayoutMkLst>
        </pc:sldLayoutChg>
      </pc:sldMasterChg>
      <pc:sldMasterChg chg="add del addSldLayout delSldLayout modSldLayout">
        <pc:chgData name="Paweł Galewicz" userId="S::210182@edu.p.lodz.pl::84a20f1a-851e-4996-b0c9-33c3fcbd67bb" providerId="AD" clId="Web-{2AC7B4FA-765B-412A-BEB9-BC91B104C228}" dt="2020-05-18T18:53:38.348" v="2"/>
        <pc:sldMasterMkLst>
          <pc:docMk/>
          <pc:sldMasterMk cId="2032618852" sldId="2147483675"/>
        </pc:sldMasterMkLst>
        <pc:sldLayoutChg chg="add del mod replId">
          <pc:chgData name="Paweł Galewicz" userId="S::210182@edu.p.lodz.pl::84a20f1a-851e-4996-b0c9-33c3fcbd67bb" providerId="AD" clId="Web-{2AC7B4FA-765B-412A-BEB9-BC91B104C228}" dt="2020-05-18T18:53:38.348" v="2"/>
          <pc:sldLayoutMkLst>
            <pc:docMk/>
            <pc:sldMasterMk cId="2032618852" sldId="2147483675"/>
            <pc:sldLayoutMk cId="474144505" sldId="2147483676"/>
          </pc:sldLayoutMkLst>
        </pc:sldLayoutChg>
        <pc:sldLayoutChg chg="add del mod replId">
          <pc:chgData name="Paweł Galewicz" userId="S::210182@edu.p.lodz.pl::84a20f1a-851e-4996-b0c9-33c3fcbd67bb" providerId="AD" clId="Web-{2AC7B4FA-765B-412A-BEB9-BC91B104C228}" dt="2020-05-18T18:53:38.348" v="2"/>
          <pc:sldLayoutMkLst>
            <pc:docMk/>
            <pc:sldMasterMk cId="2032618852" sldId="2147483675"/>
            <pc:sldLayoutMk cId="2207010501" sldId="2147483677"/>
          </pc:sldLayoutMkLst>
        </pc:sldLayoutChg>
        <pc:sldLayoutChg chg="add del mod replId">
          <pc:chgData name="Paweł Galewicz" userId="S::210182@edu.p.lodz.pl::84a20f1a-851e-4996-b0c9-33c3fcbd67bb" providerId="AD" clId="Web-{2AC7B4FA-765B-412A-BEB9-BC91B104C228}" dt="2020-05-18T18:53:38.348" v="2"/>
          <pc:sldLayoutMkLst>
            <pc:docMk/>
            <pc:sldMasterMk cId="2032618852" sldId="2147483675"/>
            <pc:sldLayoutMk cId="4138085071" sldId="2147483678"/>
          </pc:sldLayoutMkLst>
        </pc:sldLayoutChg>
        <pc:sldLayoutChg chg="add del mod replId">
          <pc:chgData name="Paweł Galewicz" userId="S::210182@edu.p.lodz.pl::84a20f1a-851e-4996-b0c9-33c3fcbd67bb" providerId="AD" clId="Web-{2AC7B4FA-765B-412A-BEB9-BC91B104C228}" dt="2020-05-18T18:53:38.348" v="2"/>
          <pc:sldLayoutMkLst>
            <pc:docMk/>
            <pc:sldMasterMk cId="2032618852" sldId="2147483675"/>
            <pc:sldLayoutMk cId="2159681076" sldId="2147483679"/>
          </pc:sldLayoutMkLst>
        </pc:sldLayoutChg>
        <pc:sldLayoutChg chg="add del mod replId">
          <pc:chgData name="Paweł Galewicz" userId="S::210182@edu.p.lodz.pl::84a20f1a-851e-4996-b0c9-33c3fcbd67bb" providerId="AD" clId="Web-{2AC7B4FA-765B-412A-BEB9-BC91B104C228}" dt="2020-05-18T18:53:38.348" v="2"/>
          <pc:sldLayoutMkLst>
            <pc:docMk/>
            <pc:sldMasterMk cId="2032618852" sldId="2147483675"/>
            <pc:sldLayoutMk cId="644073835" sldId="2147483680"/>
          </pc:sldLayoutMkLst>
        </pc:sldLayoutChg>
        <pc:sldLayoutChg chg="add del mod replId">
          <pc:chgData name="Paweł Galewicz" userId="S::210182@edu.p.lodz.pl::84a20f1a-851e-4996-b0c9-33c3fcbd67bb" providerId="AD" clId="Web-{2AC7B4FA-765B-412A-BEB9-BC91B104C228}" dt="2020-05-18T18:53:38.348" v="2"/>
          <pc:sldLayoutMkLst>
            <pc:docMk/>
            <pc:sldMasterMk cId="2032618852" sldId="2147483675"/>
            <pc:sldLayoutMk cId="3855699932" sldId="2147483681"/>
          </pc:sldLayoutMkLst>
        </pc:sldLayoutChg>
        <pc:sldLayoutChg chg="add del mod replId">
          <pc:chgData name="Paweł Galewicz" userId="S::210182@edu.p.lodz.pl::84a20f1a-851e-4996-b0c9-33c3fcbd67bb" providerId="AD" clId="Web-{2AC7B4FA-765B-412A-BEB9-BC91B104C228}" dt="2020-05-18T18:53:38.348" v="2"/>
          <pc:sldLayoutMkLst>
            <pc:docMk/>
            <pc:sldMasterMk cId="2032618852" sldId="2147483675"/>
            <pc:sldLayoutMk cId="3739985653" sldId="2147483682"/>
          </pc:sldLayoutMkLst>
        </pc:sldLayoutChg>
        <pc:sldLayoutChg chg="add del mod replId">
          <pc:chgData name="Paweł Galewicz" userId="S::210182@edu.p.lodz.pl::84a20f1a-851e-4996-b0c9-33c3fcbd67bb" providerId="AD" clId="Web-{2AC7B4FA-765B-412A-BEB9-BC91B104C228}" dt="2020-05-18T18:53:38.348" v="2"/>
          <pc:sldLayoutMkLst>
            <pc:docMk/>
            <pc:sldMasterMk cId="2032618852" sldId="2147483675"/>
            <pc:sldLayoutMk cId="1995823633" sldId="2147483683"/>
          </pc:sldLayoutMkLst>
        </pc:sldLayoutChg>
        <pc:sldLayoutChg chg="add del mod replId">
          <pc:chgData name="Paweł Galewicz" userId="S::210182@edu.p.lodz.pl::84a20f1a-851e-4996-b0c9-33c3fcbd67bb" providerId="AD" clId="Web-{2AC7B4FA-765B-412A-BEB9-BC91B104C228}" dt="2020-05-18T18:53:38.348" v="2"/>
          <pc:sldLayoutMkLst>
            <pc:docMk/>
            <pc:sldMasterMk cId="2032618852" sldId="2147483675"/>
            <pc:sldLayoutMk cId="3427224645" sldId="2147483684"/>
          </pc:sldLayoutMkLst>
        </pc:sldLayoutChg>
        <pc:sldLayoutChg chg="add del mod replId">
          <pc:chgData name="Paweł Galewicz" userId="S::210182@edu.p.lodz.pl::84a20f1a-851e-4996-b0c9-33c3fcbd67bb" providerId="AD" clId="Web-{2AC7B4FA-765B-412A-BEB9-BC91B104C228}" dt="2020-05-18T18:53:38.348" v="2"/>
          <pc:sldLayoutMkLst>
            <pc:docMk/>
            <pc:sldMasterMk cId="2032618852" sldId="2147483675"/>
            <pc:sldLayoutMk cId="3051416592" sldId="2147483685"/>
          </pc:sldLayoutMkLst>
        </pc:sldLayoutChg>
        <pc:sldLayoutChg chg="add del mod replId">
          <pc:chgData name="Paweł Galewicz" userId="S::210182@edu.p.lodz.pl::84a20f1a-851e-4996-b0c9-33c3fcbd67bb" providerId="AD" clId="Web-{2AC7B4FA-765B-412A-BEB9-BC91B104C228}" dt="2020-05-18T18:53:38.348" v="2"/>
          <pc:sldLayoutMkLst>
            <pc:docMk/>
            <pc:sldMasterMk cId="2032618852" sldId="2147483675"/>
            <pc:sldLayoutMk cId="2585605076" sldId="2147483686"/>
          </pc:sldLayoutMkLst>
        </pc:sldLayoutChg>
      </pc:sldMasterChg>
      <pc:sldMasterChg chg="add del addSldLayout delSldLayout modSldLayout">
        <pc:chgData name="Paweł Galewicz" userId="S::210182@edu.p.lodz.pl::84a20f1a-851e-4996-b0c9-33c3fcbd67bb" providerId="AD" clId="Web-{2AC7B4FA-765B-412A-BEB9-BC91B104C228}" dt="2020-05-18T18:54:31.396" v="3"/>
        <pc:sldMasterMkLst>
          <pc:docMk/>
          <pc:sldMasterMk cId="776337545" sldId="2147483687"/>
        </pc:sldMasterMkLst>
        <pc:sldLayoutChg chg="add del mod replId">
          <pc:chgData name="Paweł Galewicz" userId="S::210182@edu.p.lodz.pl::84a20f1a-851e-4996-b0c9-33c3fcbd67bb" providerId="AD" clId="Web-{2AC7B4FA-765B-412A-BEB9-BC91B104C228}" dt="2020-05-18T18:54:31.396" v="3"/>
          <pc:sldLayoutMkLst>
            <pc:docMk/>
            <pc:sldMasterMk cId="776337545" sldId="2147483687"/>
            <pc:sldLayoutMk cId="1598200396" sldId="2147483688"/>
          </pc:sldLayoutMkLst>
        </pc:sldLayoutChg>
        <pc:sldLayoutChg chg="add del mod replId">
          <pc:chgData name="Paweł Galewicz" userId="S::210182@edu.p.lodz.pl::84a20f1a-851e-4996-b0c9-33c3fcbd67bb" providerId="AD" clId="Web-{2AC7B4FA-765B-412A-BEB9-BC91B104C228}" dt="2020-05-18T18:54:31.396" v="3"/>
          <pc:sldLayoutMkLst>
            <pc:docMk/>
            <pc:sldMasterMk cId="776337545" sldId="2147483687"/>
            <pc:sldLayoutMk cId="4097593943" sldId="2147483689"/>
          </pc:sldLayoutMkLst>
        </pc:sldLayoutChg>
        <pc:sldLayoutChg chg="add del mod replId">
          <pc:chgData name="Paweł Galewicz" userId="S::210182@edu.p.lodz.pl::84a20f1a-851e-4996-b0c9-33c3fcbd67bb" providerId="AD" clId="Web-{2AC7B4FA-765B-412A-BEB9-BC91B104C228}" dt="2020-05-18T18:54:31.396" v="3"/>
          <pc:sldLayoutMkLst>
            <pc:docMk/>
            <pc:sldMasterMk cId="776337545" sldId="2147483687"/>
            <pc:sldLayoutMk cId="520054892" sldId="2147483690"/>
          </pc:sldLayoutMkLst>
        </pc:sldLayoutChg>
        <pc:sldLayoutChg chg="add del mod replId">
          <pc:chgData name="Paweł Galewicz" userId="S::210182@edu.p.lodz.pl::84a20f1a-851e-4996-b0c9-33c3fcbd67bb" providerId="AD" clId="Web-{2AC7B4FA-765B-412A-BEB9-BC91B104C228}" dt="2020-05-18T18:54:31.396" v="3"/>
          <pc:sldLayoutMkLst>
            <pc:docMk/>
            <pc:sldMasterMk cId="776337545" sldId="2147483687"/>
            <pc:sldLayoutMk cId="3516658325" sldId="2147483691"/>
          </pc:sldLayoutMkLst>
        </pc:sldLayoutChg>
        <pc:sldLayoutChg chg="add del mod replId">
          <pc:chgData name="Paweł Galewicz" userId="S::210182@edu.p.lodz.pl::84a20f1a-851e-4996-b0c9-33c3fcbd67bb" providerId="AD" clId="Web-{2AC7B4FA-765B-412A-BEB9-BC91B104C228}" dt="2020-05-18T18:54:31.396" v="3"/>
          <pc:sldLayoutMkLst>
            <pc:docMk/>
            <pc:sldMasterMk cId="776337545" sldId="2147483687"/>
            <pc:sldLayoutMk cId="1341098160" sldId="2147483692"/>
          </pc:sldLayoutMkLst>
        </pc:sldLayoutChg>
        <pc:sldLayoutChg chg="add del mod replId">
          <pc:chgData name="Paweł Galewicz" userId="S::210182@edu.p.lodz.pl::84a20f1a-851e-4996-b0c9-33c3fcbd67bb" providerId="AD" clId="Web-{2AC7B4FA-765B-412A-BEB9-BC91B104C228}" dt="2020-05-18T18:54:31.396" v="3"/>
          <pc:sldLayoutMkLst>
            <pc:docMk/>
            <pc:sldMasterMk cId="776337545" sldId="2147483687"/>
            <pc:sldLayoutMk cId="3147327072" sldId="2147483693"/>
          </pc:sldLayoutMkLst>
        </pc:sldLayoutChg>
        <pc:sldLayoutChg chg="add del mod replId">
          <pc:chgData name="Paweł Galewicz" userId="S::210182@edu.p.lodz.pl::84a20f1a-851e-4996-b0c9-33c3fcbd67bb" providerId="AD" clId="Web-{2AC7B4FA-765B-412A-BEB9-BC91B104C228}" dt="2020-05-18T18:54:31.396" v="3"/>
          <pc:sldLayoutMkLst>
            <pc:docMk/>
            <pc:sldMasterMk cId="776337545" sldId="2147483687"/>
            <pc:sldLayoutMk cId="2019870093" sldId="2147483694"/>
          </pc:sldLayoutMkLst>
        </pc:sldLayoutChg>
        <pc:sldLayoutChg chg="add del mod replId">
          <pc:chgData name="Paweł Galewicz" userId="S::210182@edu.p.lodz.pl::84a20f1a-851e-4996-b0c9-33c3fcbd67bb" providerId="AD" clId="Web-{2AC7B4FA-765B-412A-BEB9-BC91B104C228}" dt="2020-05-18T18:54:31.396" v="3"/>
          <pc:sldLayoutMkLst>
            <pc:docMk/>
            <pc:sldMasterMk cId="776337545" sldId="2147483687"/>
            <pc:sldLayoutMk cId="2491518989" sldId="2147483695"/>
          </pc:sldLayoutMkLst>
        </pc:sldLayoutChg>
        <pc:sldLayoutChg chg="add del mod replId">
          <pc:chgData name="Paweł Galewicz" userId="S::210182@edu.p.lodz.pl::84a20f1a-851e-4996-b0c9-33c3fcbd67bb" providerId="AD" clId="Web-{2AC7B4FA-765B-412A-BEB9-BC91B104C228}" dt="2020-05-18T18:54:31.396" v="3"/>
          <pc:sldLayoutMkLst>
            <pc:docMk/>
            <pc:sldMasterMk cId="776337545" sldId="2147483687"/>
            <pc:sldLayoutMk cId="3448209170" sldId="2147483696"/>
          </pc:sldLayoutMkLst>
        </pc:sldLayoutChg>
        <pc:sldLayoutChg chg="add del mod replId">
          <pc:chgData name="Paweł Galewicz" userId="S::210182@edu.p.lodz.pl::84a20f1a-851e-4996-b0c9-33c3fcbd67bb" providerId="AD" clId="Web-{2AC7B4FA-765B-412A-BEB9-BC91B104C228}" dt="2020-05-18T18:54:31.396" v="3"/>
          <pc:sldLayoutMkLst>
            <pc:docMk/>
            <pc:sldMasterMk cId="776337545" sldId="2147483687"/>
            <pc:sldLayoutMk cId="3351948634" sldId="2147483697"/>
          </pc:sldLayoutMkLst>
        </pc:sldLayoutChg>
        <pc:sldLayoutChg chg="add del mod replId">
          <pc:chgData name="Paweł Galewicz" userId="S::210182@edu.p.lodz.pl::84a20f1a-851e-4996-b0c9-33c3fcbd67bb" providerId="AD" clId="Web-{2AC7B4FA-765B-412A-BEB9-BC91B104C228}" dt="2020-05-18T18:54:31.396" v="3"/>
          <pc:sldLayoutMkLst>
            <pc:docMk/>
            <pc:sldMasterMk cId="776337545" sldId="2147483687"/>
            <pc:sldLayoutMk cId="3188206096" sldId="2147483698"/>
          </pc:sldLayoutMkLst>
        </pc:sldLayoutChg>
      </pc:sldMasterChg>
      <pc:sldMasterChg chg="add del addSldLayout delSldLayout modSldLayout">
        <pc:chgData name="Paweł Galewicz" userId="S::210182@edu.p.lodz.pl::84a20f1a-851e-4996-b0c9-33c3fcbd67bb" providerId="AD" clId="Web-{2AC7B4FA-765B-412A-BEB9-BC91B104C228}" dt="2020-05-18T18:55:00.349" v="10"/>
        <pc:sldMasterMkLst>
          <pc:docMk/>
          <pc:sldMasterMk cId="3319712138" sldId="2147483699"/>
        </pc:sldMasterMkLst>
        <pc:sldLayoutChg chg="add del mod replId">
          <pc:chgData name="Paweł Galewicz" userId="S::210182@edu.p.lodz.pl::84a20f1a-851e-4996-b0c9-33c3fcbd67bb" providerId="AD" clId="Web-{2AC7B4FA-765B-412A-BEB9-BC91B104C228}" dt="2020-05-18T18:55:00.349" v="10"/>
          <pc:sldLayoutMkLst>
            <pc:docMk/>
            <pc:sldMasterMk cId="3319712138" sldId="2147483699"/>
            <pc:sldLayoutMk cId="3703112549" sldId="2147483700"/>
          </pc:sldLayoutMkLst>
        </pc:sldLayoutChg>
        <pc:sldLayoutChg chg="add del mod replId">
          <pc:chgData name="Paweł Galewicz" userId="S::210182@edu.p.lodz.pl::84a20f1a-851e-4996-b0c9-33c3fcbd67bb" providerId="AD" clId="Web-{2AC7B4FA-765B-412A-BEB9-BC91B104C228}" dt="2020-05-18T18:55:00.349" v="10"/>
          <pc:sldLayoutMkLst>
            <pc:docMk/>
            <pc:sldMasterMk cId="3319712138" sldId="2147483699"/>
            <pc:sldLayoutMk cId="4076628990" sldId="2147483701"/>
          </pc:sldLayoutMkLst>
        </pc:sldLayoutChg>
        <pc:sldLayoutChg chg="add del mod replId">
          <pc:chgData name="Paweł Galewicz" userId="S::210182@edu.p.lodz.pl::84a20f1a-851e-4996-b0c9-33c3fcbd67bb" providerId="AD" clId="Web-{2AC7B4FA-765B-412A-BEB9-BC91B104C228}" dt="2020-05-18T18:55:00.349" v="10"/>
          <pc:sldLayoutMkLst>
            <pc:docMk/>
            <pc:sldMasterMk cId="3319712138" sldId="2147483699"/>
            <pc:sldLayoutMk cId="1889042747" sldId="2147483702"/>
          </pc:sldLayoutMkLst>
        </pc:sldLayoutChg>
        <pc:sldLayoutChg chg="add del mod replId">
          <pc:chgData name="Paweł Galewicz" userId="S::210182@edu.p.lodz.pl::84a20f1a-851e-4996-b0c9-33c3fcbd67bb" providerId="AD" clId="Web-{2AC7B4FA-765B-412A-BEB9-BC91B104C228}" dt="2020-05-18T18:55:00.349" v="10"/>
          <pc:sldLayoutMkLst>
            <pc:docMk/>
            <pc:sldMasterMk cId="3319712138" sldId="2147483699"/>
            <pc:sldLayoutMk cId="1653712638" sldId="2147483703"/>
          </pc:sldLayoutMkLst>
        </pc:sldLayoutChg>
        <pc:sldLayoutChg chg="add del mod replId">
          <pc:chgData name="Paweł Galewicz" userId="S::210182@edu.p.lodz.pl::84a20f1a-851e-4996-b0c9-33c3fcbd67bb" providerId="AD" clId="Web-{2AC7B4FA-765B-412A-BEB9-BC91B104C228}" dt="2020-05-18T18:55:00.349" v="10"/>
          <pc:sldLayoutMkLst>
            <pc:docMk/>
            <pc:sldMasterMk cId="3319712138" sldId="2147483699"/>
            <pc:sldLayoutMk cId="4151625455" sldId="2147483704"/>
          </pc:sldLayoutMkLst>
        </pc:sldLayoutChg>
        <pc:sldLayoutChg chg="add del mod replId">
          <pc:chgData name="Paweł Galewicz" userId="S::210182@edu.p.lodz.pl::84a20f1a-851e-4996-b0c9-33c3fcbd67bb" providerId="AD" clId="Web-{2AC7B4FA-765B-412A-BEB9-BC91B104C228}" dt="2020-05-18T18:55:00.349" v="10"/>
          <pc:sldLayoutMkLst>
            <pc:docMk/>
            <pc:sldMasterMk cId="3319712138" sldId="2147483699"/>
            <pc:sldLayoutMk cId="4273507653" sldId="2147483705"/>
          </pc:sldLayoutMkLst>
        </pc:sldLayoutChg>
        <pc:sldLayoutChg chg="add del mod replId">
          <pc:chgData name="Paweł Galewicz" userId="S::210182@edu.p.lodz.pl::84a20f1a-851e-4996-b0c9-33c3fcbd67bb" providerId="AD" clId="Web-{2AC7B4FA-765B-412A-BEB9-BC91B104C228}" dt="2020-05-18T18:55:00.349" v="10"/>
          <pc:sldLayoutMkLst>
            <pc:docMk/>
            <pc:sldMasterMk cId="3319712138" sldId="2147483699"/>
            <pc:sldLayoutMk cId="2207943947" sldId="2147483706"/>
          </pc:sldLayoutMkLst>
        </pc:sldLayoutChg>
        <pc:sldLayoutChg chg="add del mod replId">
          <pc:chgData name="Paweł Galewicz" userId="S::210182@edu.p.lodz.pl::84a20f1a-851e-4996-b0c9-33c3fcbd67bb" providerId="AD" clId="Web-{2AC7B4FA-765B-412A-BEB9-BC91B104C228}" dt="2020-05-18T18:55:00.349" v="10"/>
          <pc:sldLayoutMkLst>
            <pc:docMk/>
            <pc:sldMasterMk cId="3319712138" sldId="2147483699"/>
            <pc:sldLayoutMk cId="1572639961" sldId="2147483707"/>
          </pc:sldLayoutMkLst>
        </pc:sldLayoutChg>
        <pc:sldLayoutChg chg="add del mod replId">
          <pc:chgData name="Paweł Galewicz" userId="S::210182@edu.p.lodz.pl::84a20f1a-851e-4996-b0c9-33c3fcbd67bb" providerId="AD" clId="Web-{2AC7B4FA-765B-412A-BEB9-BC91B104C228}" dt="2020-05-18T18:55:00.349" v="10"/>
          <pc:sldLayoutMkLst>
            <pc:docMk/>
            <pc:sldMasterMk cId="3319712138" sldId="2147483699"/>
            <pc:sldLayoutMk cId="4190896097" sldId="2147483708"/>
          </pc:sldLayoutMkLst>
        </pc:sldLayoutChg>
        <pc:sldLayoutChg chg="add del mod replId">
          <pc:chgData name="Paweł Galewicz" userId="S::210182@edu.p.lodz.pl::84a20f1a-851e-4996-b0c9-33c3fcbd67bb" providerId="AD" clId="Web-{2AC7B4FA-765B-412A-BEB9-BC91B104C228}" dt="2020-05-18T18:55:00.349" v="10"/>
          <pc:sldLayoutMkLst>
            <pc:docMk/>
            <pc:sldMasterMk cId="3319712138" sldId="2147483699"/>
            <pc:sldLayoutMk cId="1229174984" sldId="2147483709"/>
          </pc:sldLayoutMkLst>
        </pc:sldLayoutChg>
        <pc:sldLayoutChg chg="add del mod replId">
          <pc:chgData name="Paweł Galewicz" userId="S::210182@edu.p.lodz.pl::84a20f1a-851e-4996-b0c9-33c3fcbd67bb" providerId="AD" clId="Web-{2AC7B4FA-765B-412A-BEB9-BC91B104C228}" dt="2020-05-18T18:55:00.349" v="10"/>
          <pc:sldLayoutMkLst>
            <pc:docMk/>
            <pc:sldMasterMk cId="3319712138" sldId="2147483699"/>
            <pc:sldLayoutMk cId="2215877447" sldId="2147483710"/>
          </pc:sldLayoutMkLst>
        </pc:sldLayoutChg>
      </pc:sldMasterChg>
      <pc:sldMasterChg chg="add del replId addSldLayout delSldLayout">
        <pc:chgData name="Paweł Galewicz" userId="S::210182@edu.p.lodz.pl::84a20f1a-851e-4996-b0c9-33c3fcbd67bb" providerId="AD" clId="Web-{2AC7B4FA-765B-412A-BEB9-BC91B104C228}" dt="2020-05-18T18:54:40.661" v="5"/>
        <pc:sldMasterMkLst>
          <pc:docMk/>
          <pc:sldMasterMk cId="3645142603" sldId="2147483711"/>
        </pc:sldMasterMkLst>
        <pc:sldLayoutChg chg="add del">
          <pc:chgData name="Paweł Galewicz" userId="S::210182@edu.p.lodz.pl::84a20f1a-851e-4996-b0c9-33c3fcbd67bb" providerId="AD" clId="Web-{2AC7B4FA-765B-412A-BEB9-BC91B104C228}" dt="2020-05-18T18:54:40.661" v="5"/>
          <pc:sldLayoutMkLst>
            <pc:docMk/>
            <pc:sldMasterMk cId="3645142603" sldId="2147483711"/>
            <pc:sldLayoutMk cId="2961927571" sldId="2147483712"/>
          </pc:sldLayoutMkLst>
        </pc:sldLayoutChg>
        <pc:sldLayoutChg chg="add del replId">
          <pc:chgData name="Paweł Galewicz" userId="S::210182@edu.p.lodz.pl::84a20f1a-851e-4996-b0c9-33c3fcbd67bb" providerId="AD" clId="Web-{2AC7B4FA-765B-412A-BEB9-BC91B104C228}" dt="2020-05-18T18:54:40.661" v="5"/>
          <pc:sldLayoutMkLst>
            <pc:docMk/>
            <pc:sldMasterMk cId="3645142603" sldId="2147483711"/>
            <pc:sldLayoutMk cId="2280455965" sldId="2147483713"/>
          </pc:sldLayoutMkLst>
        </pc:sldLayoutChg>
        <pc:sldLayoutChg chg="add del replId">
          <pc:chgData name="Paweł Galewicz" userId="S::210182@edu.p.lodz.pl::84a20f1a-851e-4996-b0c9-33c3fcbd67bb" providerId="AD" clId="Web-{2AC7B4FA-765B-412A-BEB9-BC91B104C228}" dt="2020-05-18T18:54:40.661" v="5"/>
          <pc:sldLayoutMkLst>
            <pc:docMk/>
            <pc:sldMasterMk cId="3645142603" sldId="2147483711"/>
            <pc:sldLayoutMk cId="114276525" sldId="2147483714"/>
          </pc:sldLayoutMkLst>
        </pc:sldLayoutChg>
        <pc:sldLayoutChg chg="add del replId">
          <pc:chgData name="Paweł Galewicz" userId="S::210182@edu.p.lodz.pl::84a20f1a-851e-4996-b0c9-33c3fcbd67bb" providerId="AD" clId="Web-{2AC7B4FA-765B-412A-BEB9-BC91B104C228}" dt="2020-05-18T18:54:40.661" v="5"/>
          <pc:sldLayoutMkLst>
            <pc:docMk/>
            <pc:sldMasterMk cId="3645142603" sldId="2147483711"/>
            <pc:sldLayoutMk cId="329705375" sldId="2147483715"/>
          </pc:sldLayoutMkLst>
        </pc:sldLayoutChg>
        <pc:sldLayoutChg chg="add del replId">
          <pc:chgData name="Paweł Galewicz" userId="S::210182@edu.p.lodz.pl::84a20f1a-851e-4996-b0c9-33c3fcbd67bb" providerId="AD" clId="Web-{2AC7B4FA-765B-412A-BEB9-BC91B104C228}" dt="2020-05-18T18:54:40.661" v="5"/>
          <pc:sldLayoutMkLst>
            <pc:docMk/>
            <pc:sldMasterMk cId="3645142603" sldId="2147483711"/>
            <pc:sldLayoutMk cId="2512591028" sldId="2147483716"/>
          </pc:sldLayoutMkLst>
        </pc:sldLayoutChg>
        <pc:sldLayoutChg chg="add del replId">
          <pc:chgData name="Paweł Galewicz" userId="S::210182@edu.p.lodz.pl::84a20f1a-851e-4996-b0c9-33c3fcbd67bb" providerId="AD" clId="Web-{2AC7B4FA-765B-412A-BEB9-BC91B104C228}" dt="2020-05-18T18:54:40.661" v="5"/>
          <pc:sldLayoutMkLst>
            <pc:docMk/>
            <pc:sldMasterMk cId="3645142603" sldId="2147483711"/>
            <pc:sldLayoutMk cId="2237772524" sldId="2147483717"/>
          </pc:sldLayoutMkLst>
        </pc:sldLayoutChg>
        <pc:sldLayoutChg chg="add del replId">
          <pc:chgData name="Paweł Galewicz" userId="S::210182@edu.p.lodz.pl::84a20f1a-851e-4996-b0c9-33c3fcbd67bb" providerId="AD" clId="Web-{2AC7B4FA-765B-412A-BEB9-BC91B104C228}" dt="2020-05-18T18:54:40.661" v="5"/>
          <pc:sldLayoutMkLst>
            <pc:docMk/>
            <pc:sldMasterMk cId="3645142603" sldId="2147483711"/>
            <pc:sldLayoutMk cId="998940615" sldId="2147483718"/>
          </pc:sldLayoutMkLst>
        </pc:sldLayoutChg>
        <pc:sldLayoutChg chg="add del replId">
          <pc:chgData name="Paweł Galewicz" userId="S::210182@edu.p.lodz.pl::84a20f1a-851e-4996-b0c9-33c3fcbd67bb" providerId="AD" clId="Web-{2AC7B4FA-765B-412A-BEB9-BC91B104C228}" dt="2020-05-18T18:54:40.661" v="5"/>
          <pc:sldLayoutMkLst>
            <pc:docMk/>
            <pc:sldMasterMk cId="3645142603" sldId="2147483711"/>
            <pc:sldLayoutMk cId="251373942" sldId="2147483719"/>
          </pc:sldLayoutMkLst>
        </pc:sldLayoutChg>
        <pc:sldLayoutChg chg="add del replId">
          <pc:chgData name="Paweł Galewicz" userId="S::210182@edu.p.lodz.pl::84a20f1a-851e-4996-b0c9-33c3fcbd67bb" providerId="AD" clId="Web-{2AC7B4FA-765B-412A-BEB9-BC91B104C228}" dt="2020-05-18T18:54:40.661" v="5"/>
          <pc:sldLayoutMkLst>
            <pc:docMk/>
            <pc:sldMasterMk cId="3645142603" sldId="2147483711"/>
            <pc:sldLayoutMk cId="4291036331" sldId="2147483720"/>
          </pc:sldLayoutMkLst>
        </pc:sldLayoutChg>
        <pc:sldLayoutChg chg="add del replId">
          <pc:chgData name="Paweł Galewicz" userId="S::210182@edu.p.lodz.pl::84a20f1a-851e-4996-b0c9-33c3fcbd67bb" providerId="AD" clId="Web-{2AC7B4FA-765B-412A-BEB9-BC91B104C228}" dt="2020-05-18T18:54:40.661" v="5"/>
          <pc:sldLayoutMkLst>
            <pc:docMk/>
            <pc:sldMasterMk cId="3645142603" sldId="2147483711"/>
            <pc:sldLayoutMk cId="3543154493" sldId="2147483721"/>
          </pc:sldLayoutMkLst>
        </pc:sldLayoutChg>
        <pc:sldLayoutChg chg="add del replId">
          <pc:chgData name="Paweł Galewicz" userId="S::210182@edu.p.lodz.pl::84a20f1a-851e-4996-b0c9-33c3fcbd67bb" providerId="AD" clId="Web-{2AC7B4FA-765B-412A-BEB9-BC91B104C228}" dt="2020-05-18T18:54:40.661" v="5"/>
          <pc:sldLayoutMkLst>
            <pc:docMk/>
            <pc:sldMasterMk cId="3645142603" sldId="2147483711"/>
            <pc:sldLayoutMk cId="648040647" sldId="2147483722"/>
          </pc:sldLayoutMkLst>
        </pc:sldLayoutChg>
      </pc:sldMasterChg>
      <pc:sldMasterChg chg="add del addSldLayout delSldLayout">
        <pc:chgData name="Paweł Galewicz" userId="S::210182@edu.p.lodz.pl::84a20f1a-851e-4996-b0c9-33c3fcbd67bb" providerId="AD" clId="Web-{2AC7B4FA-765B-412A-BEB9-BC91B104C228}" dt="2020-05-18T18:54:44.818" v="7"/>
        <pc:sldMasterMkLst>
          <pc:docMk/>
          <pc:sldMasterMk cId="2002821820" sldId="2147483724"/>
        </pc:sldMasterMkLst>
        <pc:sldLayoutChg chg="add del">
          <pc:chgData name="Paweł Galewicz" userId="S::210182@edu.p.lodz.pl::84a20f1a-851e-4996-b0c9-33c3fcbd67bb" providerId="AD" clId="Web-{2AC7B4FA-765B-412A-BEB9-BC91B104C228}" dt="2020-05-18T18:54:44.818" v="7"/>
          <pc:sldLayoutMkLst>
            <pc:docMk/>
            <pc:sldMasterMk cId="2002821820" sldId="2147483724"/>
            <pc:sldLayoutMk cId="2155914688" sldId="2147483713"/>
          </pc:sldLayoutMkLst>
        </pc:sldLayoutChg>
        <pc:sldLayoutChg chg="add del">
          <pc:chgData name="Paweł Galewicz" userId="S::210182@edu.p.lodz.pl::84a20f1a-851e-4996-b0c9-33c3fcbd67bb" providerId="AD" clId="Web-{2AC7B4FA-765B-412A-BEB9-BC91B104C228}" dt="2020-05-18T18:54:44.818" v="7"/>
          <pc:sldLayoutMkLst>
            <pc:docMk/>
            <pc:sldMasterMk cId="2002821820" sldId="2147483724"/>
            <pc:sldLayoutMk cId="167220518" sldId="2147483714"/>
          </pc:sldLayoutMkLst>
        </pc:sldLayoutChg>
        <pc:sldLayoutChg chg="add del">
          <pc:chgData name="Paweł Galewicz" userId="S::210182@edu.p.lodz.pl::84a20f1a-851e-4996-b0c9-33c3fcbd67bb" providerId="AD" clId="Web-{2AC7B4FA-765B-412A-BEB9-BC91B104C228}" dt="2020-05-18T18:54:44.818" v="7"/>
          <pc:sldLayoutMkLst>
            <pc:docMk/>
            <pc:sldMasterMk cId="2002821820" sldId="2147483724"/>
            <pc:sldLayoutMk cId="4023571106" sldId="2147483715"/>
          </pc:sldLayoutMkLst>
        </pc:sldLayoutChg>
        <pc:sldLayoutChg chg="add del">
          <pc:chgData name="Paweł Galewicz" userId="S::210182@edu.p.lodz.pl::84a20f1a-851e-4996-b0c9-33c3fcbd67bb" providerId="AD" clId="Web-{2AC7B4FA-765B-412A-BEB9-BC91B104C228}" dt="2020-05-18T18:54:44.818" v="7"/>
          <pc:sldLayoutMkLst>
            <pc:docMk/>
            <pc:sldMasterMk cId="2002821820" sldId="2147483724"/>
            <pc:sldLayoutMk cId="3500430589" sldId="2147483716"/>
          </pc:sldLayoutMkLst>
        </pc:sldLayoutChg>
        <pc:sldLayoutChg chg="add del">
          <pc:chgData name="Paweł Galewicz" userId="S::210182@edu.p.lodz.pl::84a20f1a-851e-4996-b0c9-33c3fcbd67bb" providerId="AD" clId="Web-{2AC7B4FA-765B-412A-BEB9-BC91B104C228}" dt="2020-05-18T18:54:44.818" v="7"/>
          <pc:sldLayoutMkLst>
            <pc:docMk/>
            <pc:sldMasterMk cId="2002821820" sldId="2147483724"/>
            <pc:sldLayoutMk cId="2785259102" sldId="2147483717"/>
          </pc:sldLayoutMkLst>
        </pc:sldLayoutChg>
        <pc:sldLayoutChg chg="add del">
          <pc:chgData name="Paweł Galewicz" userId="S::210182@edu.p.lodz.pl::84a20f1a-851e-4996-b0c9-33c3fcbd67bb" providerId="AD" clId="Web-{2AC7B4FA-765B-412A-BEB9-BC91B104C228}" dt="2020-05-18T18:54:44.818" v="7"/>
          <pc:sldLayoutMkLst>
            <pc:docMk/>
            <pc:sldMasterMk cId="2002821820" sldId="2147483724"/>
            <pc:sldLayoutMk cId="4073533627" sldId="2147483718"/>
          </pc:sldLayoutMkLst>
        </pc:sldLayoutChg>
        <pc:sldLayoutChg chg="add del">
          <pc:chgData name="Paweł Galewicz" userId="S::210182@edu.p.lodz.pl::84a20f1a-851e-4996-b0c9-33c3fcbd67bb" providerId="AD" clId="Web-{2AC7B4FA-765B-412A-BEB9-BC91B104C228}" dt="2020-05-18T18:54:44.818" v="7"/>
          <pc:sldLayoutMkLst>
            <pc:docMk/>
            <pc:sldMasterMk cId="2002821820" sldId="2147483724"/>
            <pc:sldLayoutMk cId="1096885566" sldId="2147483719"/>
          </pc:sldLayoutMkLst>
        </pc:sldLayoutChg>
        <pc:sldLayoutChg chg="add del">
          <pc:chgData name="Paweł Galewicz" userId="S::210182@edu.p.lodz.pl::84a20f1a-851e-4996-b0c9-33c3fcbd67bb" providerId="AD" clId="Web-{2AC7B4FA-765B-412A-BEB9-BC91B104C228}" dt="2020-05-18T18:54:44.818" v="7"/>
          <pc:sldLayoutMkLst>
            <pc:docMk/>
            <pc:sldMasterMk cId="2002821820" sldId="2147483724"/>
            <pc:sldLayoutMk cId="272406845" sldId="2147483720"/>
          </pc:sldLayoutMkLst>
        </pc:sldLayoutChg>
        <pc:sldLayoutChg chg="add del">
          <pc:chgData name="Paweł Galewicz" userId="S::210182@edu.p.lodz.pl::84a20f1a-851e-4996-b0c9-33c3fcbd67bb" providerId="AD" clId="Web-{2AC7B4FA-765B-412A-BEB9-BC91B104C228}" dt="2020-05-18T18:54:44.818" v="7"/>
          <pc:sldLayoutMkLst>
            <pc:docMk/>
            <pc:sldMasterMk cId="2002821820" sldId="2147483724"/>
            <pc:sldLayoutMk cId="1276526656" sldId="2147483721"/>
          </pc:sldLayoutMkLst>
        </pc:sldLayoutChg>
        <pc:sldLayoutChg chg="add del">
          <pc:chgData name="Paweł Galewicz" userId="S::210182@edu.p.lodz.pl::84a20f1a-851e-4996-b0c9-33c3fcbd67bb" providerId="AD" clId="Web-{2AC7B4FA-765B-412A-BEB9-BC91B104C228}" dt="2020-05-18T18:54:44.818" v="7"/>
          <pc:sldLayoutMkLst>
            <pc:docMk/>
            <pc:sldMasterMk cId="2002821820" sldId="2147483724"/>
            <pc:sldLayoutMk cId="418257189" sldId="2147483722"/>
          </pc:sldLayoutMkLst>
        </pc:sldLayoutChg>
        <pc:sldLayoutChg chg="add del">
          <pc:chgData name="Paweł Galewicz" userId="S::210182@edu.p.lodz.pl::84a20f1a-851e-4996-b0c9-33c3fcbd67bb" providerId="AD" clId="Web-{2AC7B4FA-765B-412A-BEB9-BC91B104C228}" dt="2020-05-18T18:54:44.818" v="7"/>
          <pc:sldLayoutMkLst>
            <pc:docMk/>
            <pc:sldMasterMk cId="2002821820" sldId="2147483724"/>
            <pc:sldLayoutMk cId="889483615" sldId="2147483723"/>
          </pc:sldLayoutMkLst>
        </pc:sldLayoutChg>
      </pc:sldMasterChg>
      <pc:sldMasterChg chg="add del addSldLayout delSldLayout">
        <pc:chgData name="Paweł Galewicz" userId="S::210182@edu.p.lodz.pl::84a20f1a-851e-4996-b0c9-33c3fcbd67bb" providerId="AD" clId="Web-{2AC7B4FA-765B-412A-BEB9-BC91B104C228}" dt="2020-05-18T18:55:50.615" v="11"/>
        <pc:sldMasterMkLst>
          <pc:docMk/>
          <pc:sldMasterMk cId="1277301166" sldId="2147483750"/>
        </pc:sldMasterMkLst>
        <pc:sldLayoutChg chg="add del">
          <pc:chgData name="Paweł Galewicz" userId="S::210182@edu.p.lodz.pl::84a20f1a-851e-4996-b0c9-33c3fcbd67bb" providerId="AD" clId="Web-{2AC7B4FA-765B-412A-BEB9-BC91B104C228}" dt="2020-05-18T18:55:50.615" v="11"/>
          <pc:sldLayoutMkLst>
            <pc:docMk/>
            <pc:sldMasterMk cId="1277301166" sldId="2147483750"/>
            <pc:sldLayoutMk cId="697232607" sldId="2147483739"/>
          </pc:sldLayoutMkLst>
        </pc:sldLayoutChg>
        <pc:sldLayoutChg chg="add del">
          <pc:chgData name="Paweł Galewicz" userId="S::210182@edu.p.lodz.pl::84a20f1a-851e-4996-b0c9-33c3fcbd67bb" providerId="AD" clId="Web-{2AC7B4FA-765B-412A-BEB9-BC91B104C228}" dt="2020-05-18T18:55:50.615" v="11"/>
          <pc:sldLayoutMkLst>
            <pc:docMk/>
            <pc:sldMasterMk cId="1277301166" sldId="2147483750"/>
            <pc:sldLayoutMk cId="1507301777" sldId="2147483740"/>
          </pc:sldLayoutMkLst>
        </pc:sldLayoutChg>
        <pc:sldLayoutChg chg="add del">
          <pc:chgData name="Paweł Galewicz" userId="S::210182@edu.p.lodz.pl::84a20f1a-851e-4996-b0c9-33c3fcbd67bb" providerId="AD" clId="Web-{2AC7B4FA-765B-412A-BEB9-BC91B104C228}" dt="2020-05-18T18:55:50.615" v="11"/>
          <pc:sldLayoutMkLst>
            <pc:docMk/>
            <pc:sldMasterMk cId="1277301166" sldId="2147483750"/>
            <pc:sldLayoutMk cId="470631694" sldId="2147483741"/>
          </pc:sldLayoutMkLst>
        </pc:sldLayoutChg>
        <pc:sldLayoutChg chg="add del">
          <pc:chgData name="Paweł Galewicz" userId="S::210182@edu.p.lodz.pl::84a20f1a-851e-4996-b0c9-33c3fcbd67bb" providerId="AD" clId="Web-{2AC7B4FA-765B-412A-BEB9-BC91B104C228}" dt="2020-05-18T18:55:50.615" v="11"/>
          <pc:sldLayoutMkLst>
            <pc:docMk/>
            <pc:sldMasterMk cId="1277301166" sldId="2147483750"/>
            <pc:sldLayoutMk cId="992325322" sldId="2147483742"/>
          </pc:sldLayoutMkLst>
        </pc:sldLayoutChg>
        <pc:sldLayoutChg chg="add del">
          <pc:chgData name="Paweł Galewicz" userId="S::210182@edu.p.lodz.pl::84a20f1a-851e-4996-b0c9-33c3fcbd67bb" providerId="AD" clId="Web-{2AC7B4FA-765B-412A-BEB9-BC91B104C228}" dt="2020-05-18T18:55:50.615" v="11"/>
          <pc:sldLayoutMkLst>
            <pc:docMk/>
            <pc:sldMasterMk cId="1277301166" sldId="2147483750"/>
            <pc:sldLayoutMk cId="54232752" sldId="2147483743"/>
          </pc:sldLayoutMkLst>
        </pc:sldLayoutChg>
        <pc:sldLayoutChg chg="add del">
          <pc:chgData name="Paweł Galewicz" userId="S::210182@edu.p.lodz.pl::84a20f1a-851e-4996-b0c9-33c3fcbd67bb" providerId="AD" clId="Web-{2AC7B4FA-765B-412A-BEB9-BC91B104C228}" dt="2020-05-18T18:55:50.615" v="11"/>
          <pc:sldLayoutMkLst>
            <pc:docMk/>
            <pc:sldMasterMk cId="1277301166" sldId="2147483750"/>
            <pc:sldLayoutMk cId="3490165971" sldId="2147483744"/>
          </pc:sldLayoutMkLst>
        </pc:sldLayoutChg>
        <pc:sldLayoutChg chg="add del">
          <pc:chgData name="Paweł Galewicz" userId="S::210182@edu.p.lodz.pl::84a20f1a-851e-4996-b0c9-33c3fcbd67bb" providerId="AD" clId="Web-{2AC7B4FA-765B-412A-BEB9-BC91B104C228}" dt="2020-05-18T18:55:50.615" v="11"/>
          <pc:sldLayoutMkLst>
            <pc:docMk/>
            <pc:sldMasterMk cId="1277301166" sldId="2147483750"/>
            <pc:sldLayoutMk cId="2197174258" sldId="2147483745"/>
          </pc:sldLayoutMkLst>
        </pc:sldLayoutChg>
        <pc:sldLayoutChg chg="add del">
          <pc:chgData name="Paweł Galewicz" userId="S::210182@edu.p.lodz.pl::84a20f1a-851e-4996-b0c9-33c3fcbd67bb" providerId="AD" clId="Web-{2AC7B4FA-765B-412A-BEB9-BC91B104C228}" dt="2020-05-18T18:55:50.615" v="11"/>
          <pc:sldLayoutMkLst>
            <pc:docMk/>
            <pc:sldMasterMk cId="1277301166" sldId="2147483750"/>
            <pc:sldLayoutMk cId="972023448" sldId="2147483746"/>
          </pc:sldLayoutMkLst>
        </pc:sldLayoutChg>
        <pc:sldLayoutChg chg="add del">
          <pc:chgData name="Paweł Galewicz" userId="S::210182@edu.p.lodz.pl::84a20f1a-851e-4996-b0c9-33c3fcbd67bb" providerId="AD" clId="Web-{2AC7B4FA-765B-412A-BEB9-BC91B104C228}" dt="2020-05-18T18:55:50.615" v="11"/>
          <pc:sldLayoutMkLst>
            <pc:docMk/>
            <pc:sldMasterMk cId="1277301166" sldId="2147483750"/>
            <pc:sldLayoutMk cId="3443737025" sldId="2147483747"/>
          </pc:sldLayoutMkLst>
        </pc:sldLayoutChg>
        <pc:sldLayoutChg chg="add del">
          <pc:chgData name="Paweł Galewicz" userId="S::210182@edu.p.lodz.pl::84a20f1a-851e-4996-b0c9-33c3fcbd67bb" providerId="AD" clId="Web-{2AC7B4FA-765B-412A-BEB9-BC91B104C228}" dt="2020-05-18T18:55:50.615" v="11"/>
          <pc:sldLayoutMkLst>
            <pc:docMk/>
            <pc:sldMasterMk cId="1277301166" sldId="2147483750"/>
            <pc:sldLayoutMk cId="4096754090" sldId="2147483748"/>
          </pc:sldLayoutMkLst>
        </pc:sldLayoutChg>
        <pc:sldLayoutChg chg="add del">
          <pc:chgData name="Paweł Galewicz" userId="S::210182@edu.p.lodz.pl::84a20f1a-851e-4996-b0c9-33c3fcbd67bb" providerId="AD" clId="Web-{2AC7B4FA-765B-412A-BEB9-BC91B104C228}" dt="2020-05-18T18:55:50.615" v="11"/>
          <pc:sldLayoutMkLst>
            <pc:docMk/>
            <pc:sldMasterMk cId="1277301166" sldId="2147483750"/>
            <pc:sldLayoutMk cId="900912601" sldId="2147483749"/>
          </pc:sldLayoutMkLst>
        </pc:sldLayoutChg>
      </pc:sldMasterChg>
      <pc:sldMasterChg chg="add del addSldLayout delSldLayout modSldLayout">
        <pc:chgData name="Paweł Galewicz" userId="S::210182@edu.p.lodz.pl::84a20f1a-851e-4996-b0c9-33c3fcbd67bb" providerId="AD" clId="Web-{2AC7B4FA-765B-412A-BEB9-BC91B104C228}" dt="2020-05-18T18:56:03.631" v="12"/>
        <pc:sldMasterMkLst>
          <pc:docMk/>
          <pc:sldMasterMk cId="2383807681" sldId="2147483751"/>
        </pc:sldMasterMkLst>
        <pc:sldLayoutChg chg="add del mod replId">
          <pc:chgData name="Paweł Galewicz" userId="S::210182@edu.p.lodz.pl::84a20f1a-851e-4996-b0c9-33c3fcbd67bb" providerId="AD" clId="Web-{2AC7B4FA-765B-412A-BEB9-BC91B104C228}" dt="2020-05-18T18:56:03.631" v="12"/>
          <pc:sldLayoutMkLst>
            <pc:docMk/>
            <pc:sldMasterMk cId="2383807681" sldId="2147483751"/>
            <pc:sldLayoutMk cId="2301680886" sldId="2147483752"/>
          </pc:sldLayoutMkLst>
        </pc:sldLayoutChg>
        <pc:sldLayoutChg chg="add del mod replId">
          <pc:chgData name="Paweł Galewicz" userId="S::210182@edu.p.lodz.pl::84a20f1a-851e-4996-b0c9-33c3fcbd67bb" providerId="AD" clId="Web-{2AC7B4FA-765B-412A-BEB9-BC91B104C228}" dt="2020-05-18T18:56:03.631" v="12"/>
          <pc:sldLayoutMkLst>
            <pc:docMk/>
            <pc:sldMasterMk cId="2383807681" sldId="2147483751"/>
            <pc:sldLayoutMk cId="4085131819" sldId="2147483753"/>
          </pc:sldLayoutMkLst>
        </pc:sldLayoutChg>
        <pc:sldLayoutChg chg="add del mod replId">
          <pc:chgData name="Paweł Galewicz" userId="S::210182@edu.p.lodz.pl::84a20f1a-851e-4996-b0c9-33c3fcbd67bb" providerId="AD" clId="Web-{2AC7B4FA-765B-412A-BEB9-BC91B104C228}" dt="2020-05-18T18:56:03.631" v="12"/>
          <pc:sldLayoutMkLst>
            <pc:docMk/>
            <pc:sldMasterMk cId="2383807681" sldId="2147483751"/>
            <pc:sldLayoutMk cId="3214465854" sldId="2147483754"/>
          </pc:sldLayoutMkLst>
        </pc:sldLayoutChg>
        <pc:sldLayoutChg chg="add del mod replId">
          <pc:chgData name="Paweł Galewicz" userId="S::210182@edu.p.lodz.pl::84a20f1a-851e-4996-b0c9-33c3fcbd67bb" providerId="AD" clId="Web-{2AC7B4FA-765B-412A-BEB9-BC91B104C228}" dt="2020-05-18T18:56:03.631" v="12"/>
          <pc:sldLayoutMkLst>
            <pc:docMk/>
            <pc:sldMasterMk cId="2383807681" sldId="2147483751"/>
            <pc:sldLayoutMk cId="1065605976" sldId="2147483755"/>
          </pc:sldLayoutMkLst>
        </pc:sldLayoutChg>
        <pc:sldLayoutChg chg="add del mod replId">
          <pc:chgData name="Paweł Galewicz" userId="S::210182@edu.p.lodz.pl::84a20f1a-851e-4996-b0c9-33c3fcbd67bb" providerId="AD" clId="Web-{2AC7B4FA-765B-412A-BEB9-BC91B104C228}" dt="2020-05-18T18:56:03.631" v="12"/>
          <pc:sldLayoutMkLst>
            <pc:docMk/>
            <pc:sldMasterMk cId="2383807681" sldId="2147483751"/>
            <pc:sldLayoutMk cId="3518422175" sldId="2147483756"/>
          </pc:sldLayoutMkLst>
        </pc:sldLayoutChg>
        <pc:sldLayoutChg chg="add del mod replId">
          <pc:chgData name="Paweł Galewicz" userId="S::210182@edu.p.lodz.pl::84a20f1a-851e-4996-b0c9-33c3fcbd67bb" providerId="AD" clId="Web-{2AC7B4FA-765B-412A-BEB9-BC91B104C228}" dt="2020-05-18T18:56:03.631" v="12"/>
          <pc:sldLayoutMkLst>
            <pc:docMk/>
            <pc:sldMasterMk cId="2383807681" sldId="2147483751"/>
            <pc:sldLayoutMk cId="1416735901" sldId="2147483757"/>
          </pc:sldLayoutMkLst>
        </pc:sldLayoutChg>
        <pc:sldLayoutChg chg="add del mod replId">
          <pc:chgData name="Paweł Galewicz" userId="S::210182@edu.p.lodz.pl::84a20f1a-851e-4996-b0c9-33c3fcbd67bb" providerId="AD" clId="Web-{2AC7B4FA-765B-412A-BEB9-BC91B104C228}" dt="2020-05-18T18:56:03.631" v="12"/>
          <pc:sldLayoutMkLst>
            <pc:docMk/>
            <pc:sldMasterMk cId="2383807681" sldId="2147483751"/>
            <pc:sldLayoutMk cId="2824165116" sldId="2147483758"/>
          </pc:sldLayoutMkLst>
        </pc:sldLayoutChg>
        <pc:sldLayoutChg chg="add del mod replId">
          <pc:chgData name="Paweł Galewicz" userId="S::210182@edu.p.lodz.pl::84a20f1a-851e-4996-b0c9-33c3fcbd67bb" providerId="AD" clId="Web-{2AC7B4FA-765B-412A-BEB9-BC91B104C228}" dt="2020-05-18T18:56:03.631" v="12"/>
          <pc:sldLayoutMkLst>
            <pc:docMk/>
            <pc:sldMasterMk cId="2383807681" sldId="2147483751"/>
            <pc:sldLayoutMk cId="2646196765" sldId="2147483759"/>
          </pc:sldLayoutMkLst>
        </pc:sldLayoutChg>
        <pc:sldLayoutChg chg="add del mod replId">
          <pc:chgData name="Paweł Galewicz" userId="S::210182@edu.p.lodz.pl::84a20f1a-851e-4996-b0c9-33c3fcbd67bb" providerId="AD" clId="Web-{2AC7B4FA-765B-412A-BEB9-BC91B104C228}" dt="2020-05-18T18:56:03.631" v="12"/>
          <pc:sldLayoutMkLst>
            <pc:docMk/>
            <pc:sldMasterMk cId="2383807681" sldId="2147483751"/>
            <pc:sldLayoutMk cId="2192493135" sldId="2147483760"/>
          </pc:sldLayoutMkLst>
        </pc:sldLayoutChg>
        <pc:sldLayoutChg chg="add del mod replId">
          <pc:chgData name="Paweł Galewicz" userId="S::210182@edu.p.lodz.pl::84a20f1a-851e-4996-b0c9-33c3fcbd67bb" providerId="AD" clId="Web-{2AC7B4FA-765B-412A-BEB9-BC91B104C228}" dt="2020-05-18T18:56:03.631" v="12"/>
          <pc:sldLayoutMkLst>
            <pc:docMk/>
            <pc:sldMasterMk cId="2383807681" sldId="2147483751"/>
            <pc:sldLayoutMk cId="640724927" sldId="2147483761"/>
          </pc:sldLayoutMkLst>
        </pc:sldLayoutChg>
        <pc:sldLayoutChg chg="add del mod replId">
          <pc:chgData name="Paweł Galewicz" userId="S::210182@edu.p.lodz.pl::84a20f1a-851e-4996-b0c9-33c3fcbd67bb" providerId="AD" clId="Web-{2AC7B4FA-765B-412A-BEB9-BC91B104C228}" dt="2020-05-18T18:56:03.631" v="12"/>
          <pc:sldLayoutMkLst>
            <pc:docMk/>
            <pc:sldMasterMk cId="2383807681" sldId="2147483751"/>
            <pc:sldLayoutMk cId="362058750" sldId="2147483762"/>
          </pc:sldLayoutMkLst>
        </pc:sldLayoutChg>
        <pc:sldLayoutChg chg="add del mod replId">
          <pc:chgData name="Paweł Galewicz" userId="S::210182@edu.p.lodz.pl::84a20f1a-851e-4996-b0c9-33c3fcbd67bb" providerId="AD" clId="Web-{2AC7B4FA-765B-412A-BEB9-BC91B104C228}" dt="2020-05-18T18:56:03.631" v="12"/>
          <pc:sldLayoutMkLst>
            <pc:docMk/>
            <pc:sldMasterMk cId="2383807681" sldId="2147483751"/>
            <pc:sldLayoutMk cId="3793425360" sldId="2147483763"/>
          </pc:sldLayoutMkLst>
        </pc:sldLayoutChg>
        <pc:sldLayoutChg chg="add del mod replId">
          <pc:chgData name="Paweł Galewicz" userId="S::210182@edu.p.lodz.pl::84a20f1a-851e-4996-b0c9-33c3fcbd67bb" providerId="AD" clId="Web-{2AC7B4FA-765B-412A-BEB9-BC91B104C228}" dt="2020-05-18T18:56:03.631" v="12"/>
          <pc:sldLayoutMkLst>
            <pc:docMk/>
            <pc:sldMasterMk cId="2383807681" sldId="2147483751"/>
            <pc:sldLayoutMk cId="68781450" sldId="2147483764"/>
          </pc:sldLayoutMkLst>
        </pc:sldLayoutChg>
        <pc:sldLayoutChg chg="add del mod replId">
          <pc:chgData name="Paweł Galewicz" userId="S::210182@edu.p.lodz.pl::84a20f1a-851e-4996-b0c9-33c3fcbd67bb" providerId="AD" clId="Web-{2AC7B4FA-765B-412A-BEB9-BC91B104C228}" dt="2020-05-18T18:56:03.631" v="12"/>
          <pc:sldLayoutMkLst>
            <pc:docMk/>
            <pc:sldMasterMk cId="2383807681" sldId="2147483751"/>
            <pc:sldLayoutMk cId="930532184" sldId="2147483765"/>
          </pc:sldLayoutMkLst>
        </pc:sldLayoutChg>
        <pc:sldLayoutChg chg="add del mod replId">
          <pc:chgData name="Paweł Galewicz" userId="S::210182@edu.p.lodz.pl::84a20f1a-851e-4996-b0c9-33c3fcbd67bb" providerId="AD" clId="Web-{2AC7B4FA-765B-412A-BEB9-BC91B104C228}" dt="2020-05-18T18:56:03.631" v="12"/>
          <pc:sldLayoutMkLst>
            <pc:docMk/>
            <pc:sldMasterMk cId="2383807681" sldId="2147483751"/>
            <pc:sldLayoutMk cId="2071548097" sldId="2147483766"/>
          </pc:sldLayoutMkLst>
        </pc:sldLayoutChg>
        <pc:sldLayoutChg chg="add del mod replId">
          <pc:chgData name="Paweł Galewicz" userId="S::210182@edu.p.lodz.pl::84a20f1a-851e-4996-b0c9-33c3fcbd67bb" providerId="AD" clId="Web-{2AC7B4FA-765B-412A-BEB9-BC91B104C228}" dt="2020-05-18T18:56:03.631" v="12"/>
          <pc:sldLayoutMkLst>
            <pc:docMk/>
            <pc:sldMasterMk cId="2383807681" sldId="2147483751"/>
            <pc:sldLayoutMk cId="226260176" sldId="2147483767"/>
          </pc:sldLayoutMkLst>
        </pc:sldLayoutChg>
      </pc:sldMasterChg>
      <pc:sldMasterChg chg="add del addSldLayout delSldLayout modSldLayout">
        <pc:chgData name="Paweł Galewicz" userId="S::210182@edu.p.lodz.pl::84a20f1a-851e-4996-b0c9-33c3fcbd67bb" providerId="AD" clId="Web-{2AC7B4FA-765B-412A-BEB9-BC91B104C228}" dt="2020-05-18T18:56:07.287" v="13"/>
        <pc:sldMasterMkLst>
          <pc:docMk/>
          <pc:sldMasterMk cId="4039084470" sldId="2147483768"/>
        </pc:sldMasterMkLst>
        <pc:sldLayoutChg chg="add del mod replId">
          <pc:chgData name="Paweł Galewicz" userId="S::210182@edu.p.lodz.pl::84a20f1a-851e-4996-b0c9-33c3fcbd67bb" providerId="AD" clId="Web-{2AC7B4FA-765B-412A-BEB9-BC91B104C228}" dt="2020-05-18T18:56:07.287" v="13"/>
          <pc:sldLayoutMkLst>
            <pc:docMk/>
            <pc:sldMasterMk cId="4039084470" sldId="2147483768"/>
            <pc:sldLayoutMk cId="3060605477" sldId="2147483769"/>
          </pc:sldLayoutMkLst>
        </pc:sldLayoutChg>
        <pc:sldLayoutChg chg="add del mod replId">
          <pc:chgData name="Paweł Galewicz" userId="S::210182@edu.p.lodz.pl::84a20f1a-851e-4996-b0c9-33c3fcbd67bb" providerId="AD" clId="Web-{2AC7B4FA-765B-412A-BEB9-BC91B104C228}" dt="2020-05-18T18:56:07.287" v="13"/>
          <pc:sldLayoutMkLst>
            <pc:docMk/>
            <pc:sldMasterMk cId="4039084470" sldId="2147483768"/>
            <pc:sldLayoutMk cId="3326289772" sldId="2147483770"/>
          </pc:sldLayoutMkLst>
        </pc:sldLayoutChg>
        <pc:sldLayoutChg chg="add del mod replId">
          <pc:chgData name="Paweł Galewicz" userId="S::210182@edu.p.lodz.pl::84a20f1a-851e-4996-b0c9-33c3fcbd67bb" providerId="AD" clId="Web-{2AC7B4FA-765B-412A-BEB9-BC91B104C228}" dt="2020-05-18T18:56:07.287" v="13"/>
          <pc:sldLayoutMkLst>
            <pc:docMk/>
            <pc:sldMasterMk cId="4039084470" sldId="2147483768"/>
            <pc:sldLayoutMk cId="3450533806" sldId="2147483771"/>
          </pc:sldLayoutMkLst>
        </pc:sldLayoutChg>
        <pc:sldLayoutChg chg="add del mod replId">
          <pc:chgData name="Paweł Galewicz" userId="S::210182@edu.p.lodz.pl::84a20f1a-851e-4996-b0c9-33c3fcbd67bb" providerId="AD" clId="Web-{2AC7B4FA-765B-412A-BEB9-BC91B104C228}" dt="2020-05-18T18:56:07.287" v="13"/>
          <pc:sldLayoutMkLst>
            <pc:docMk/>
            <pc:sldMasterMk cId="4039084470" sldId="2147483768"/>
            <pc:sldLayoutMk cId="1423206092" sldId="2147483772"/>
          </pc:sldLayoutMkLst>
        </pc:sldLayoutChg>
        <pc:sldLayoutChg chg="add del mod replId">
          <pc:chgData name="Paweł Galewicz" userId="S::210182@edu.p.lodz.pl::84a20f1a-851e-4996-b0c9-33c3fcbd67bb" providerId="AD" clId="Web-{2AC7B4FA-765B-412A-BEB9-BC91B104C228}" dt="2020-05-18T18:56:07.287" v="13"/>
          <pc:sldLayoutMkLst>
            <pc:docMk/>
            <pc:sldMasterMk cId="4039084470" sldId="2147483768"/>
            <pc:sldLayoutMk cId="3169724392" sldId="2147483773"/>
          </pc:sldLayoutMkLst>
        </pc:sldLayoutChg>
        <pc:sldLayoutChg chg="add del mod replId">
          <pc:chgData name="Paweł Galewicz" userId="S::210182@edu.p.lodz.pl::84a20f1a-851e-4996-b0c9-33c3fcbd67bb" providerId="AD" clId="Web-{2AC7B4FA-765B-412A-BEB9-BC91B104C228}" dt="2020-05-18T18:56:07.287" v="13"/>
          <pc:sldLayoutMkLst>
            <pc:docMk/>
            <pc:sldMasterMk cId="4039084470" sldId="2147483768"/>
            <pc:sldLayoutMk cId="223154812" sldId="2147483774"/>
          </pc:sldLayoutMkLst>
        </pc:sldLayoutChg>
        <pc:sldLayoutChg chg="add del mod replId">
          <pc:chgData name="Paweł Galewicz" userId="S::210182@edu.p.lodz.pl::84a20f1a-851e-4996-b0c9-33c3fcbd67bb" providerId="AD" clId="Web-{2AC7B4FA-765B-412A-BEB9-BC91B104C228}" dt="2020-05-18T18:56:07.287" v="13"/>
          <pc:sldLayoutMkLst>
            <pc:docMk/>
            <pc:sldMasterMk cId="4039084470" sldId="2147483768"/>
            <pc:sldLayoutMk cId="730572604" sldId="2147483775"/>
          </pc:sldLayoutMkLst>
        </pc:sldLayoutChg>
        <pc:sldLayoutChg chg="add del mod replId">
          <pc:chgData name="Paweł Galewicz" userId="S::210182@edu.p.lodz.pl::84a20f1a-851e-4996-b0c9-33c3fcbd67bb" providerId="AD" clId="Web-{2AC7B4FA-765B-412A-BEB9-BC91B104C228}" dt="2020-05-18T18:56:07.287" v="13"/>
          <pc:sldLayoutMkLst>
            <pc:docMk/>
            <pc:sldMasterMk cId="4039084470" sldId="2147483768"/>
            <pc:sldLayoutMk cId="740953534" sldId="2147483776"/>
          </pc:sldLayoutMkLst>
        </pc:sldLayoutChg>
        <pc:sldLayoutChg chg="add del mod replId">
          <pc:chgData name="Paweł Galewicz" userId="S::210182@edu.p.lodz.pl::84a20f1a-851e-4996-b0c9-33c3fcbd67bb" providerId="AD" clId="Web-{2AC7B4FA-765B-412A-BEB9-BC91B104C228}" dt="2020-05-18T18:56:07.287" v="13"/>
          <pc:sldLayoutMkLst>
            <pc:docMk/>
            <pc:sldMasterMk cId="4039084470" sldId="2147483768"/>
            <pc:sldLayoutMk cId="3314670550" sldId="2147483777"/>
          </pc:sldLayoutMkLst>
        </pc:sldLayoutChg>
        <pc:sldLayoutChg chg="add del mod replId">
          <pc:chgData name="Paweł Galewicz" userId="S::210182@edu.p.lodz.pl::84a20f1a-851e-4996-b0c9-33c3fcbd67bb" providerId="AD" clId="Web-{2AC7B4FA-765B-412A-BEB9-BC91B104C228}" dt="2020-05-18T18:56:07.287" v="13"/>
          <pc:sldLayoutMkLst>
            <pc:docMk/>
            <pc:sldMasterMk cId="4039084470" sldId="2147483768"/>
            <pc:sldLayoutMk cId="2354376643" sldId="2147483778"/>
          </pc:sldLayoutMkLst>
        </pc:sldLayoutChg>
        <pc:sldLayoutChg chg="add del mod replId">
          <pc:chgData name="Paweł Galewicz" userId="S::210182@edu.p.lodz.pl::84a20f1a-851e-4996-b0c9-33c3fcbd67bb" providerId="AD" clId="Web-{2AC7B4FA-765B-412A-BEB9-BC91B104C228}" dt="2020-05-18T18:56:07.287" v="13"/>
          <pc:sldLayoutMkLst>
            <pc:docMk/>
            <pc:sldMasterMk cId="4039084470" sldId="2147483768"/>
            <pc:sldLayoutMk cId="1639839737" sldId="2147483779"/>
          </pc:sldLayoutMkLst>
        </pc:sldLayoutChg>
        <pc:sldLayoutChg chg="add del mod replId">
          <pc:chgData name="Paweł Galewicz" userId="S::210182@edu.p.lodz.pl::84a20f1a-851e-4996-b0c9-33c3fcbd67bb" providerId="AD" clId="Web-{2AC7B4FA-765B-412A-BEB9-BC91B104C228}" dt="2020-05-18T18:56:07.287" v="13"/>
          <pc:sldLayoutMkLst>
            <pc:docMk/>
            <pc:sldMasterMk cId="4039084470" sldId="2147483768"/>
            <pc:sldLayoutMk cId="125297141" sldId="2147483780"/>
          </pc:sldLayoutMkLst>
        </pc:sldLayoutChg>
        <pc:sldLayoutChg chg="add del mod replId">
          <pc:chgData name="Paweł Galewicz" userId="S::210182@edu.p.lodz.pl::84a20f1a-851e-4996-b0c9-33c3fcbd67bb" providerId="AD" clId="Web-{2AC7B4FA-765B-412A-BEB9-BC91B104C228}" dt="2020-05-18T18:56:07.287" v="13"/>
          <pc:sldLayoutMkLst>
            <pc:docMk/>
            <pc:sldMasterMk cId="4039084470" sldId="2147483768"/>
            <pc:sldLayoutMk cId="3859191129" sldId="2147483781"/>
          </pc:sldLayoutMkLst>
        </pc:sldLayoutChg>
        <pc:sldLayoutChg chg="add del mod replId">
          <pc:chgData name="Paweł Galewicz" userId="S::210182@edu.p.lodz.pl::84a20f1a-851e-4996-b0c9-33c3fcbd67bb" providerId="AD" clId="Web-{2AC7B4FA-765B-412A-BEB9-BC91B104C228}" dt="2020-05-18T18:56:07.287" v="13"/>
          <pc:sldLayoutMkLst>
            <pc:docMk/>
            <pc:sldMasterMk cId="4039084470" sldId="2147483768"/>
            <pc:sldLayoutMk cId="3012317879" sldId="2147483782"/>
          </pc:sldLayoutMkLst>
        </pc:sldLayoutChg>
        <pc:sldLayoutChg chg="add del mod replId">
          <pc:chgData name="Paweł Galewicz" userId="S::210182@edu.p.lodz.pl::84a20f1a-851e-4996-b0c9-33c3fcbd67bb" providerId="AD" clId="Web-{2AC7B4FA-765B-412A-BEB9-BC91B104C228}" dt="2020-05-18T18:56:07.287" v="13"/>
          <pc:sldLayoutMkLst>
            <pc:docMk/>
            <pc:sldMasterMk cId="4039084470" sldId="2147483768"/>
            <pc:sldLayoutMk cId="3276824980" sldId="2147483783"/>
          </pc:sldLayoutMkLst>
        </pc:sldLayoutChg>
        <pc:sldLayoutChg chg="add del mod replId">
          <pc:chgData name="Paweł Galewicz" userId="S::210182@edu.p.lodz.pl::84a20f1a-851e-4996-b0c9-33c3fcbd67bb" providerId="AD" clId="Web-{2AC7B4FA-765B-412A-BEB9-BC91B104C228}" dt="2020-05-18T18:56:07.287" v="13"/>
          <pc:sldLayoutMkLst>
            <pc:docMk/>
            <pc:sldMasterMk cId="4039084470" sldId="2147483768"/>
            <pc:sldLayoutMk cId="2677551176" sldId="2147483784"/>
          </pc:sldLayoutMkLst>
        </pc:sldLayoutChg>
      </pc:sldMasterChg>
      <pc:sldMasterChg chg="add del addSldLayout delSldLayout">
        <pc:chgData name="Paweł Galewicz" userId="S::210182@edu.p.lodz.pl::84a20f1a-851e-4996-b0c9-33c3fcbd67bb" providerId="AD" clId="Web-{2AC7B4FA-765B-412A-BEB9-BC91B104C228}" dt="2020-05-18T18:55:00.240" v="9"/>
        <pc:sldMasterMkLst>
          <pc:docMk/>
          <pc:sldMasterMk cId="2145302809" sldId="2147483782"/>
        </pc:sldMasterMkLst>
        <pc:sldLayoutChg chg="add del">
          <pc:chgData name="Paweł Galewicz" userId="S::210182@edu.p.lodz.pl::84a20f1a-851e-4996-b0c9-33c3fcbd67bb" providerId="AD" clId="Web-{2AC7B4FA-765B-412A-BEB9-BC91B104C228}" dt="2020-05-18T18:55:00.240" v="9"/>
          <pc:sldLayoutMkLst>
            <pc:docMk/>
            <pc:sldMasterMk cId="2145302809" sldId="2147483782"/>
            <pc:sldLayoutMk cId="78459245" sldId="2147483765"/>
          </pc:sldLayoutMkLst>
        </pc:sldLayoutChg>
        <pc:sldLayoutChg chg="add del">
          <pc:chgData name="Paweł Galewicz" userId="S::210182@edu.p.lodz.pl::84a20f1a-851e-4996-b0c9-33c3fcbd67bb" providerId="AD" clId="Web-{2AC7B4FA-765B-412A-BEB9-BC91B104C228}" dt="2020-05-18T18:55:00.240" v="9"/>
          <pc:sldLayoutMkLst>
            <pc:docMk/>
            <pc:sldMasterMk cId="2145302809" sldId="2147483782"/>
            <pc:sldLayoutMk cId="3457323056" sldId="2147483766"/>
          </pc:sldLayoutMkLst>
        </pc:sldLayoutChg>
        <pc:sldLayoutChg chg="add del">
          <pc:chgData name="Paweł Galewicz" userId="S::210182@edu.p.lodz.pl::84a20f1a-851e-4996-b0c9-33c3fcbd67bb" providerId="AD" clId="Web-{2AC7B4FA-765B-412A-BEB9-BC91B104C228}" dt="2020-05-18T18:55:00.240" v="9"/>
          <pc:sldLayoutMkLst>
            <pc:docMk/>
            <pc:sldMasterMk cId="2145302809" sldId="2147483782"/>
            <pc:sldLayoutMk cId="2273762859" sldId="2147483767"/>
          </pc:sldLayoutMkLst>
        </pc:sldLayoutChg>
        <pc:sldLayoutChg chg="add del">
          <pc:chgData name="Paweł Galewicz" userId="S::210182@edu.p.lodz.pl::84a20f1a-851e-4996-b0c9-33c3fcbd67bb" providerId="AD" clId="Web-{2AC7B4FA-765B-412A-BEB9-BC91B104C228}" dt="2020-05-18T18:55:00.240" v="9"/>
          <pc:sldLayoutMkLst>
            <pc:docMk/>
            <pc:sldMasterMk cId="2145302809" sldId="2147483782"/>
            <pc:sldLayoutMk cId="536104325" sldId="2147483768"/>
          </pc:sldLayoutMkLst>
        </pc:sldLayoutChg>
        <pc:sldLayoutChg chg="add del">
          <pc:chgData name="Paweł Galewicz" userId="S::210182@edu.p.lodz.pl::84a20f1a-851e-4996-b0c9-33c3fcbd67bb" providerId="AD" clId="Web-{2AC7B4FA-765B-412A-BEB9-BC91B104C228}" dt="2020-05-18T18:55:00.240" v="9"/>
          <pc:sldLayoutMkLst>
            <pc:docMk/>
            <pc:sldMasterMk cId="2145302809" sldId="2147483782"/>
            <pc:sldLayoutMk cId="3902966830" sldId="2147483769"/>
          </pc:sldLayoutMkLst>
        </pc:sldLayoutChg>
        <pc:sldLayoutChg chg="add del">
          <pc:chgData name="Paweł Galewicz" userId="S::210182@edu.p.lodz.pl::84a20f1a-851e-4996-b0c9-33c3fcbd67bb" providerId="AD" clId="Web-{2AC7B4FA-765B-412A-BEB9-BC91B104C228}" dt="2020-05-18T18:55:00.240" v="9"/>
          <pc:sldLayoutMkLst>
            <pc:docMk/>
            <pc:sldMasterMk cId="2145302809" sldId="2147483782"/>
            <pc:sldLayoutMk cId="2872921175" sldId="2147483770"/>
          </pc:sldLayoutMkLst>
        </pc:sldLayoutChg>
        <pc:sldLayoutChg chg="add del">
          <pc:chgData name="Paweł Galewicz" userId="S::210182@edu.p.lodz.pl::84a20f1a-851e-4996-b0c9-33c3fcbd67bb" providerId="AD" clId="Web-{2AC7B4FA-765B-412A-BEB9-BC91B104C228}" dt="2020-05-18T18:55:00.240" v="9"/>
          <pc:sldLayoutMkLst>
            <pc:docMk/>
            <pc:sldMasterMk cId="2145302809" sldId="2147483782"/>
            <pc:sldLayoutMk cId="4128034916" sldId="2147483771"/>
          </pc:sldLayoutMkLst>
        </pc:sldLayoutChg>
        <pc:sldLayoutChg chg="add del">
          <pc:chgData name="Paweł Galewicz" userId="S::210182@edu.p.lodz.pl::84a20f1a-851e-4996-b0c9-33c3fcbd67bb" providerId="AD" clId="Web-{2AC7B4FA-765B-412A-BEB9-BC91B104C228}" dt="2020-05-18T18:55:00.240" v="9"/>
          <pc:sldLayoutMkLst>
            <pc:docMk/>
            <pc:sldMasterMk cId="2145302809" sldId="2147483782"/>
            <pc:sldLayoutMk cId="3689194427" sldId="2147483772"/>
          </pc:sldLayoutMkLst>
        </pc:sldLayoutChg>
        <pc:sldLayoutChg chg="add del">
          <pc:chgData name="Paweł Galewicz" userId="S::210182@edu.p.lodz.pl::84a20f1a-851e-4996-b0c9-33c3fcbd67bb" providerId="AD" clId="Web-{2AC7B4FA-765B-412A-BEB9-BC91B104C228}" dt="2020-05-18T18:55:00.240" v="9"/>
          <pc:sldLayoutMkLst>
            <pc:docMk/>
            <pc:sldMasterMk cId="2145302809" sldId="2147483782"/>
            <pc:sldLayoutMk cId="2959222123" sldId="2147483773"/>
          </pc:sldLayoutMkLst>
        </pc:sldLayoutChg>
        <pc:sldLayoutChg chg="add del">
          <pc:chgData name="Paweł Galewicz" userId="S::210182@edu.p.lodz.pl::84a20f1a-851e-4996-b0c9-33c3fcbd67bb" providerId="AD" clId="Web-{2AC7B4FA-765B-412A-BEB9-BC91B104C228}" dt="2020-05-18T18:55:00.240" v="9"/>
          <pc:sldLayoutMkLst>
            <pc:docMk/>
            <pc:sldMasterMk cId="2145302809" sldId="2147483782"/>
            <pc:sldLayoutMk cId="2419203537" sldId="2147483774"/>
          </pc:sldLayoutMkLst>
        </pc:sldLayoutChg>
        <pc:sldLayoutChg chg="add del">
          <pc:chgData name="Paweł Galewicz" userId="S::210182@edu.p.lodz.pl::84a20f1a-851e-4996-b0c9-33c3fcbd67bb" providerId="AD" clId="Web-{2AC7B4FA-765B-412A-BEB9-BC91B104C228}" dt="2020-05-18T18:55:00.240" v="9"/>
          <pc:sldLayoutMkLst>
            <pc:docMk/>
            <pc:sldMasterMk cId="2145302809" sldId="2147483782"/>
            <pc:sldLayoutMk cId="1653524620" sldId="2147483775"/>
          </pc:sldLayoutMkLst>
        </pc:sldLayoutChg>
        <pc:sldLayoutChg chg="add del">
          <pc:chgData name="Paweł Galewicz" userId="S::210182@edu.p.lodz.pl::84a20f1a-851e-4996-b0c9-33c3fcbd67bb" providerId="AD" clId="Web-{2AC7B4FA-765B-412A-BEB9-BC91B104C228}" dt="2020-05-18T18:55:00.240" v="9"/>
          <pc:sldLayoutMkLst>
            <pc:docMk/>
            <pc:sldMasterMk cId="2145302809" sldId="2147483782"/>
            <pc:sldLayoutMk cId="1400150613" sldId="2147483776"/>
          </pc:sldLayoutMkLst>
        </pc:sldLayoutChg>
        <pc:sldLayoutChg chg="add del">
          <pc:chgData name="Paweł Galewicz" userId="S::210182@edu.p.lodz.pl::84a20f1a-851e-4996-b0c9-33c3fcbd67bb" providerId="AD" clId="Web-{2AC7B4FA-765B-412A-BEB9-BC91B104C228}" dt="2020-05-18T18:55:00.240" v="9"/>
          <pc:sldLayoutMkLst>
            <pc:docMk/>
            <pc:sldMasterMk cId="2145302809" sldId="2147483782"/>
            <pc:sldLayoutMk cId="3072314228" sldId="2147483777"/>
          </pc:sldLayoutMkLst>
        </pc:sldLayoutChg>
        <pc:sldLayoutChg chg="add del">
          <pc:chgData name="Paweł Galewicz" userId="S::210182@edu.p.lodz.pl::84a20f1a-851e-4996-b0c9-33c3fcbd67bb" providerId="AD" clId="Web-{2AC7B4FA-765B-412A-BEB9-BC91B104C228}" dt="2020-05-18T18:55:00.240" v="9"/>
          <pc:sldLayoutMkLst>
            <pc:docMk/>
            <pc:sldMasterMk cId="2145302809" sldId="2147483782"/>
            <pc:sldLayoutMk cId="1168182811" sldId="2147483778"/>
          </pc:sldLayoutMkLst>
        </pc:sldLayoutChg>
        <pc:sldLayoutChg chg="add del">
          <pc:chgData name="Paweł Galewicz" userId="S::210182@edu.p.lodz.pl::84a20f1a-851e-4996-b0c9-33c3fcbd67bb" providerId="AD" clId="Web-{2AC7B4FA-765B-412A-BEB9-BC91B104C228}" dt="2020-05-18T18:55:00.240" v="9"/>
          <pc:sldLayoutMkLst>
            <pc:docMk/>
            <pc:sldMasterMk cId="2145302809" sldId="2147483782"/>
            <pc:sldLayoutMk cId="473685530" sldId="2147483779"/>
          </pc:sldLayoutMkLst>
        </pc:sldLayoutChg>
        <pc:sldLayoutChg chg="add del">
          <pc:chgData name="Paweł Galewicz" userId="S::210182@edu.p.lodz.pl::84a20f1a-851e-4996-b0c9-33c3fcbd67bb" providerId="AD" clId="Web-{2AC7B4FA-765B-412A-BEB9-BC91B104C228}" dt="2020-05-18T18:55:00.240" v="9"/>
          <pc:sldLayoutMkLst>
            <pc:docMk/>
            <pc:sldMasterMk cId="2145302809" sldId="2147483782"/>
            <pc:sldLayoutMk cId="1017261917" sldId="2147483780"/>
          </pc:sldLayoutMkLst>
        </pc:sldLayoutChg>
        <pc:sldLayoutChg chg="add del">
          <pc:chgData name="Paweł Galewicz" userId="S::210182@edu.p.lodz.pl::84a20f1a-851e-4996-b0c9-33c3fcbd67bb" providerId="AD" clId="Web-{2AC7B4FA-765B-412A-BEB9-BC91B104C228}" dt="2020-05-18T18:55:00.240" v="9"/>
          <pc:sldLayoutMkLst>
            <pc:docMk/>
            <pc:sldMasterMk cId="2145302809" sldId="2147483782"/>
            <pc:sldLayoutMk cId="189474714" sldId="2147483781"/>
          </pc:sldLayoutMkLst>
        </pc:sldLayoutChg>
      </pc:sldMasterChg>
      <pc:sldMasterChg chg="add del addSldLayout delSldLayout modSldLayout">
        <pc:chgData name="Paweł Galewicz" userId="S::210182@edu.p.lodz.pl::84a20f1a-851e-4996-b0c9-33c3fcbd67bb" providerId="AD" clId="Web-{2AC7B4FA-765B-412A-BEB9-BC91B104C228}" dt="2020-05-18T18:57:06.615" v="16"/>
        <pc:sldMasterMkLst>
          <pc:docMk/>
          <pc:sldMasterMk cId="1088041381" sldId="2147483785"/>
        </pc:sldMasterMkLst>
        <pc:sldLayoutChg chg="add del mod replId">
          <pc:chgData name="Paweł Galewicz" userId="S::210182@edu.p.lodz.pl::84a20f1a-851e-4996-b0c9-33c3fcbd67bb" providerId="AD" clId="Web-{2AC7B4FA-765B-412A-BEB9-BC91B104C228}" dt="2020-05-18T18:57:06.615" v="16"/>
          <pc:sldLayoutMkLst>
            <pc:docMk/>
            <pc:sldMasterMk cId="1088041381" sldId="2147483785"/>
            <pc:sldLayoutMk cId="4162081603" sldId="2147483786"/>
          </pc:sldLayoutMkLst>
        </pc:sldLayoutChg>
        <pc:sldLayoutChg chg="add del mod replId">
          <pc:chgData name="Paweł Galewicz" userId="S::210182@edu.p.lodz.pl::84a20f1a-851e-4996-b0c9-33c3fcbd67bb" providerId="AD" clId="Web-{2AC7B4FA-765B-412A-BEB9-BC91B104C228}" dt="2020-05-18T18:57:06.615" v="16"/>
          <pc:sldLayoutMkLst>
            <pc:docMk/>
            <pc:sldMasterMk cId="1088041381" sldId="2147483785"/>
            <pc:sldLayoutMk cId="2201759007" sldId="2147483787"/>
          </pc:sldLayoutMkLst>
        </pc:sldLayoutChg>
        <pc:sldLayoutChg chg="add del mod replId">
          <pc:chgData name="Paweł Galewicz" userId="S::210182@edu.p.lodz.pl::84a20f1a-851e-4996-b0c9-33c3fcbd67bb" providerId="AD" clId="Web-{2AC7B4FA-765B-412A-BEB9-BC91B104C228}" dt="2020-05-18T18:57:06.615" v="16"/>
          <pc:sldLayoutMkLst>
            <pc:docMk/>
            <pc:sldMasterMk cId="1088041381" sldId="2147483785"/>
            <pc:sldLayoutMk cId="3950711024" sldId="2147483788"/>
          </pc:sldLayoutMkLst>
        </pc:sldLayoutChg>
        <pc:sldLayoutChg chg="add del mod replId">
          <pc:chgData name="Paweł Galewicz" userId="S::210182@edu.p.lodz.pl::84a20f1a-851e-4996-b0c9-33c3fcbd67bb" providerId="AD" clId="Web-{2AC7B4FA-765B-412A-BEB9-BC91B104C228}" dt="2020-05-18T18:57:06.615" v="16"/>
          <pc:sldLayoutMkLst>
            <pc:docMk/>
            <pc:sldMasterMk cId="1088041381" sldId="2147483785"/>
            <pc:sldLayoutMk cId="569699871" sldId="2147483789"/>
          </pc:sldLayoutMkLst>
        </pc:sldLayoutChg>
        <pc:sldLayoutChg chg="add del mod replId">
          <pc:chgData name="Paweł Galewicz" userId="S::210182@edu.p.lodz.pl::84a20f1a-851e-4996-b0c9-33c3fcbd67bb" providerId="AD" clId="Web-{2AC7B4FA-765B-412A-BEB9-BC91B104C228}" dt="2020-05-18T18:57:06.615" v="16"/>
          <pc:sldLayoutMkLst>
            <pc:docMk/>
            <pc:sldMasterMk cId="1088041381" sldId="2147483785"/>
            <pc:sldLayoutMk cId="2976782601" sldId="2147483790"/>
          </pc:sldLayoutMkLst>
        </pc:sldLayoutChg>
        <pc:sldLayoutChg chg="add del mod replId">
          <pc:chgData name="Paweł Galewicz" userId="S::210182@edu.p.lodz.pl::84a20f1a-851e-4996-b0c9-33c3fcbd67bb" providerId="AD" clId="Web-{2AC7B4FA-765B-412A-BEB9-BC91B104C228}" dt="2020-05-18T18:57:06.615" v="16"/>
          <pc:sldLayoutMkLst>
            <pc:docMk/>
            <pc:sldMasterMk cId="1088041381" sldId="2147483785"/>
            <pc:sldLayoutMk cId="1874243173" sldId="2147483791"/>
          </pc:sldLayoutMkLst>
        </pc:sldLayoutChg>
        <pc:sldLayoutChg chg="add del mod replId">
          <pc:chgData name="Paweł Galewicz" userId="S::210182@edu.p.lodz.pl::84a20f1a-851e-4996-b0c9-33c3fcbd67bb" providerId="AD" clId="Web-{2AC7B4FA-765B-412A-BEB9-BC91B104C228}" dt="2020-05-18T18:57:06.615" v="16"/>
          <pc:sldLayoutMkLst>
            <pc:docMk/>
            <pc:sldMasterMk cId="1088041381" sldId="2147483785"/>
            <pc:sldLayoutMk cId="4008651476" sldId="2147483792"/>
          </pc:sldLayoutMkLst>
        </pc:sldLayoutChg>
        <pc:sldLayoutChg chg="add del mod replId">
          <pc:chgData name="Paweł Galewicz" userId="S::210182@edu.p.lodz.pl::84a20f1a-851e-4996-b0c9-33c3fcbd67bb" providerId="AD" clId="Web-{2AC7B4FA-765B-412A-BEB9-BC91B104C228}" dt="2020-05-18T18:57:06.615" v="16"/>
          <pc:sldLayoutMkLst>
            <pc:docMk/>
            <pc:sldMasterMk cId="1088041381" sldId="2147483785"/>
            <pc:sldLayoutMk cId="1452202167" sldId="2147483793"/>
          </pc:sldLayoutMkLst>
        </pc:sldLayoutChg>
        <pc:sldLayoutChg chg="add del mod replId">
          <pc:chgData name="Paweł Galewicz" userId="S::210182@edu.p.lodz.pl::84a20f1a-851e-4996-b0c9-33c3fcbd67bb" providerId="AD" clId="Web-{2AC7B4FA-765B-412A-BEB9-BC91B104C228}" dt="2020-05-18T18:57:06.615" v="16"/>
          <pc:sldLayoutMkLst>
            <pc:docMk/>
            <pc:sldMasterMk cId="1088041381" sldId="2147483785"/>
            <pc:sldLayoutMk cId="2339403247" sldId="2147483794"/>
          </pc:sldLayoutMkLst>
        </pc:sldLayoutChg>
        <pc:sldLayoutChg chg="add del mod replId">
          <pc:chgData name="Paweł Galewicz" userId="S::210182@edu.p.lodz.pl::84a20f1a-851e-4996-b0c9-33c3fcbd67bb" providerId="AD" clId="Web-{2AC7B4FA-765B-412A-BEB9-BC91B104C228}" dt="2020-05-18T18:57:06.615" v="16"/>
          <pc:sldLayoutMkLst>
            <pc:docMk/>
            <pc:sldMasterMk cId="1088041381" sldId="2147483785"/>
            <pc:sldLayoutMk cId="3265328335" sldId="2147483795"/>
          </pc:sldLayoutMkLst>
        </pc:sldLayoutChg>
        <pc:sldLayoutChg chg="add del mod replId">
          <pc:chgData name="Paweł Galewicz" userId="S::210182@edu.p.lodz.pl::84a20f1a-851e-4996-b0c9-33c3fcbd67bb" providerId="AD" clId="Web-{2AC7B4FA-765B-412A-BEB9-BC91B104C228}" dt="2020-05-18T18:57:06.615" v="16"/>
          <pc:sldLayoutMkLst>
            <pc:docMk/>
            <pc:sldMasterMk cId="1088041381" sldId="2147483785"/>
            <pc:sldLayoutMk cId="2293524095" sldId="2147483796"/>
          </pc:sldLayoutMkLst>
        </pc:sldLayoutChg>
        <pc:sldLayoutChg chg="add del mod replId">
          <pc:chgData name="Paweł Galewicz" userId="S::210182@edu.p.lodz.pl::84a20f1a-851e-4996-b0c9-33c3fcbd67bb" providerId="AD" clId="Web-{2AC7B4FA-765B-412A-BEB9-BC91B104C228}" dt="2020-05-18T18:57:06.615" v="16"/>
          <pc:sldLayoutMkLst>
            <pc:docMk/>
            <pc:sldMasterMk cId="1088041381" sldId="2147483785"/>
            <pc:sldLayoutMk cId="2166896393" sldId="2147483797"/>
          </pc:sldLayoutMkLst>
        </pc:sldLayoutChg>
        <pc:sldLayoutChg chg="add del mod replId">
          <pc:chgData name="Paweł Galewicz" userId="S::210182@edu.p.lodz.pl::84a20f1a-851e-4996-b0c9-33c3fcbd67bb" providerId="AD" clId="Web-{2AC7B4FA-765B-412A-BEB9-BC91B104C228}" dt="2020-05-18T18:57:06.615" v="16"/>
          <pc:sldLayoutMkLst>
            <pc:docMk/>
            <pc:sldMasterMk cId="1088041381" sldId="2147483785"/>
            <pc:sldLayoutMk cId="4051632399" sldId="2147483798"/>
          </pc:sldLayoutMkLst>
        </pc:sldLayoutChg>
        <pc:sldLayoutChg chg="add del mod replId">
          <pc:chgData name="Paweł Galewicz" userId="S::210182@edu.p.lodz.pl::84a20f1a-851e-4996-b0c9-33c3fcbd67bb" providerId="AD" clId="Web-{2AC7B4FA-765B-412A-BEB9-BC91B104C228}" dt="2020-05-18T18:57:06.615" v="16"/>
          <pc:sldLayoutMkLst>
            <pc:docMk/>
            <pc:sldMasterMk cId="1088041381" sldId="2147483785"/>
            <pc:sldLayoutMk cId="501415636" sldId="2147483799"/>
          </pc:sldLayoutMkLst>
        </pc:sldLayoutChg>
        <pc:sldLayoutChg chg="add del mod replId">
          <pc:chgData name="Paweł Galewicz" userId="S::210182@edu.p.lodz.pl::84a20f1a-851e-4996-b0c9-33c3fcbd67bb" providerId="AD" clId="Web-{2AC7B4FA-765B-412A-BEB9-BC91B104C228}" dt="2020-05-18T18:57:06.615" v="16"/>
          <pc:sldLayoutMkLst>
            <pc:docMk/>
            <pc:sldMasterMk cId="1088041381" sldId="2147483785"/>
            <pc:sldLayoutMk cId="255598389" sldId="2147483800"/>
          </pc:sldLayoutMkLst>
        </pc:sldLayoutChg>
        <pc:sldLayoutChg chg="add del mod replId">
          <pc:chgData name="Paweł Galewicz" userId="S::210182@edu.p.lodz.pl::84a20f1a-851e-4996-b0c9-33c3fcbd67bb" providerId="AD" clId="Web-{2AC7B4FA-765B-412A-BEB9-BC91B104C228}" dt="2020-05-18T18:57:06.615" v="16"/>
          <pc:sldLayoutMkLst>
            <pc:docMk/>
            <pc:sldMasterMk cId="1088041381" sldId="2147483785"/>
            <pc:sldLayoutMk cId="2206766844" sldId="2147483801"/>
          </pc:sldLayoutMkLst>
        </pc:sldLayoutChg>
      </pc:sldMasterChg>
      <pc:sldMasterChg chg="add del addSldLayout delSldLayout modSldLayout">
        <pc:chgData name="Paweł Galewicz" userId="S::210182@edu.p.lodz.pl::84a20f1a-851e-4996-b0c9-33c3fcbd67bb" providerId="AD" clId="Web-{2AC7B4FA-765B-412A-BEB9-BC91B104C228}" dt="2020-05-18T19:00:46.038" v="295"/>
        <pc:sldMasterMkLst>
          <pc:docMk/>
          <pc:sldMasterMk cId="2205945361" sldId="2147483802"/>
        </pc:sldMasterMkLst>
        <pc:sldLayoutChg chg="add del mod replId">
          <pc:chgData name="Paweł Galewicz" userId="S::210182@edu.p.lodz.pl::84a20f1a-851e-4996-b0c9-33c3fcbd67bb" providerId="AD" clId="Web-{2AC7B4FA-765B-412A-BEB9-BC91B104C228}" dt="2020-05-18T19:00:46.038" v="295"/>
          <pc:sldLayoutMkLst>
            <pc:docMk/>
            <pc:sldMasterMk cId="2205945361" sldId="2147483802"/>
            <pc:sldLayoutMk cId="1028281497" sldId="2147483803"/>
          </pc:sldLayoutMkLst>
        </pc:sldLayoutChg>
        <pc:sldLayoutChg chg="add del mod replId">
          <pc:chgData name="Paweł Galewicz" userId="S::210182@edu.p.lodz.pl::84a20f1a-851e-4996-b0c9-33c3fcbd67bb" providerId="AD" clId="Web-{2AC7B4FA-765B-412A-BEB9-BC91B104C228}" dt="2020-05-18T19:00:46.038" v="295"/>
          <pc:sldLayoutMkLst>
            <pc:docMk/>
            <pc:sldMasterMk cId="2205945361" sldId="2147483802"/>
            <pc:sldLayoutMk cId="3756999702" sldId="2147483804"/>
          </pc:sldLayoutMkLst>
        </pc:sldLayoutChg>
        <pc:sldLayoutChg chg="add del mod replId">
          <pc:chgData name="Paweł Galewicz" userId="S::210182@edu.p.lodz.pl::84a20f1a-851e-4996-b0c9-33c3fcbd67bb" providerId="AD" clId="Web-{2AC7B4FA-765B-412A-BEB9-BC91B104C228}" dt="2020-05-18T19:00:46.038" v="295"/>
          <pc:sldLayoutMkLst>
            <pc:docMk/>
            <pc:sldMasterMk cId="2205945361" sldId="2147483802"/>
            <pc:sldLayoutMk cId="2066910263" sldId="2147483805"/>
          </pc:sldLayoutMkLst>
        </pc:sldLayoutChg>
        <pc:sldLayoutChg chg="add del mod replId">
          <pc:chgData name="Paweł Galewicz" userId="S::210182@edu.p.lodz.pl::84a20f1a-851e-4996-b0c9-33c3fcbd67bb" providerId="AD" clId="Web-{2AC7B4FA-765B-412A-BEB9-BC91B104C228}" dt="2020-05-18T19:00:46.038" v="295"/>
          <pc:sldLayoutMkLst>
            <pc:docMk/>
            <pc:sldMasterMk cId="2205945361" sldId="2147483802"/>
            <pc:sldLayoutMk cId="3784765633" sldId="2147483806"/>
          </pc:sldLayoutMkLst>
        </pc:sldLayoutChg>
        <pc:sldLayoutChg chg="add del mod replId">
          <pc:chgData name="Paweł Galewicz" userId="S::210182@edu.p.lodz.pl::84a20f1a-851e-4996-b0c9-33c3fcbd67bb" providerId="AD" clId="Web-{2AC7B4FA-765B-412A-BEB9-BC91B104C228}" dt="2020-05-18T19:00:46.038" v="295"/>
          <pc:sldLayoutMkLst>
            <pc:docMk/>
            <pc:sldMasterMk cId="2205945361" sldId="2147483802"/>
            <pc:sldLayoutMk cId="409865754" sldId="2147483807"/>
          </pc:sldLayoutMkLst>
        </pc:sldLayoutChg>
        <pc:sldLayoutChg chg="add del mod replId">
          <pc:chgData name="Paweł Galewicz" userId="S::210182@edu.p.lodz.pl::84a20f1a-851e-4996-b0c9-33c3fcbd67bb" providerId="AD" clId="Web-{2AC7B4FA-765B-412A-BEB9-BC91B104C228}" dt="2020-05-18T19:00:46.038" v="295"/>
          <pc:sldLayoutMkLst>
            <pc:docMk/>
            <pc:sldMasterMk cId="2205945361" sldId="2147483802"/>
            <pc:sldLayoutMk cId="2525012581" sldId="2147483808"/>
          </pc:sldLayoutMkLst>
        </pc:sldLayoutChg>
        <pc:sldLayoutChg chg="add del mod replId">
          <pc:chgData name="Paweł Galewicz" userId="S::210182@edu.p.lodz.pl::84a20f1a-851e-4996-b0c9-33c3fcbd67bb" providerId="AD" clId="Web-{2AC7B4FA-765B-412A-BEB9-BC91B104C228}" dt="2020-05-18T19:00:46.038" v="295"/>
          <pc:sldLayoutMkLst>
            <pc:docMk/>
            <pc:sldMasterMk cId="2205945361" sldId="2147483802"/>
            <pc:sldLayoutMk cId="1627590494" sldId="2147483809"/>
          </pc:sldLayoutMkLst>
        </pc:sldLayoutChg>
        <pc:sldLayoutChg chg="add del mod replId">
          <pc:chgData name="Paweł Galewicz" userId="S::210182@edu.p.lodz.pl::84a20f1a-851e-4996-b0c9-33c3fcbd67bb" providerId="AD" clId="Web-{2AC7B4FA-765B-412A-BEB9-BC91B104C228}" dt="2020-05-18T19:00:46.038" v="295"/>
          <pc:sldLayoutMkLst>
            <pc:docMk/>
            <pc:sldMasterMk cId="2205945361" sldId="2147483802"/>
            <pc:sldLayoutMk cId="2166505387" sldId="2147483810"/>
          </pc:sldLayoutMkLst>
        </pc:sldLayoutChg>
        <pc:sldLayoutChg chg="add del mod replId">
          <pc:chgData name="Paweł Galewicz" userId="S::210182@edu.p.lodz.pl::84a20f1a-851e-4996-b0c9-33c3fcbd67bb" providerId="AD" clId="Web-{2AC7B4FA-765B-412A-BEB9-BC91B104C228}" dt="2020-05-18T19:00:46.038" v="295"/>
          <pc:sldLayoutMkLst>
            <pc:docMk/>
            <pc:sldMasterMk cId="2205945361" sldId="2147483802"/>
            <pc:sldLayoutMk cId="2245310694" sldId="2147483811"/>
          </pc:sldLayoutMkLst>
        </pc:sldLayoutChg>
        <pc:sldLayoutChg chg="add del mod replId">
          <pc:chgData name="Paweł Galewicz" userId="S::210182@edu.p.lodz.pl::84a20f1a-851e-4996-b0c9-33c3fcbd67bb" providerId="AD" clId="Web-{2AC7B4FA-765B-412A-BEB9-BC91B104C228}" dt="2020-05-18T19:00:46.038" v="295"/>
          <pc:sldLayoutMkLst>
            <pc:docMk/>
            <pc:sldMasterMk cId="2205945361" sldId="2147483802"/>
            <pc:sldLayoutMk cId="2222189137" sldId="2147483812"/>
          </pc:sldLayoutMkLst>
        </pc:sldLayoutChg>
        <pc:sldLayoutChg chg="add del mod replId">
          <pc:chgData name="Paweł Galewicz" userId="S::210182@edu.p.lodz.pl::84a20f1a-851e-4996-b0c9-33c3fcbd67bb" providerId="AD" clId="Web-{2AC7B4FA-765B-412A-BEB9-BC91B104C228}" dt="2020-05-18T19:00:46.038" v="295"/>
          <pc:sldLayoutMkLst>
            <pc:docMk/>
            <pc:sldMasterMk cId="2205945361" sldId="2147483802"/>
            <pc:sldLayoutMk cId="452111135" sldId="2147483813"/>
          </pc:sldLayoutMkLst>
        </pc:sldLayoutChg>
        <pc:sldLayoutChg chg="add del mod replId">
          <pc:chgData name="Paweł Galewicz" userId="S::210182@edu.p.lodz.pl::84a20f1a-851e-4996-b0c9-33c3fcbd67bb" providerId="AD" clId="Web-{2AC7B4FA-765B-412A-BEB9-BC91B104C228}" dt="2020-05-18T19:00:46.038" v="295"/>
          <pc:sldLayoutMkLst>
            <pc:docMk/>
            <pc:sldMasterMk cId="2205945361" sldId="2147483802"/>
            <pc:sldLayoutMk cId="2999363715" sldId="2147483814"/>
          </pc:sldLayoutMkLst>
        </pc:sldLayoutChg>
        <pc:sldLayoutChg chg="add del mod replId">
          <pc:chgData name="Paweł Galewicz" userId="S::210182@edu.p.lodz.pl::84a20f1a-851e-4996-b0c9-33c3fcbd67bb" providerId="AD" clId="Web-{2AC7B4FA-765B-412A-BEB9-BC91B104C228}" dt="2020-05-18T19:00:46.038" v="295"/>
          <pc:sldLayoutMkLst>
            <pc:docMk/>
            <pc:sldMasterMk cId="2205945361" sldId="2147483802"/>
            <pc:sldLayoutMk cId="2457704568" sldId="2147483815"/>
          </pc:sldLayoutMkLst>
        </pc:sldLayoutChg>
        <pc:sldLayoutChg chg="add del mod replId">
          <pc:chgData name="Paweł Galewicz" userId="S::210182@edu.p.lodz.pl::84a20f1a-851e-4996-b0c9-33c3fcbd67bb" providerId="AD" clId="Web-{2AC7B4FA-765B-412A-BEB9-BC91B104C228}" dt="2020-05-18T19:00:46.038" v="295"/>
          <pc:sldLayoutMkLst>
            <pc:docMk/>
            <pc:sldMasterMk cId="2205945361" sldId="2147483802"/>
            <pc:sldLayoutMk cId="2888184965" sldId="2147483816"/>
          </pc:sldLayoutMkLst>
        </pc:sldLayoutChg>
        <pc:sldLayoutChg chg="add del mod replId">
          <pc:chgData name="Paweł Galewicz" userId="S::210182@edu.p.lodz.pl::84a20f1a-851e-4996-b0c9-33c3fcbd67bb" providerId="AD" clId="Web-{2AC7B4FA-765B-412A-BEB9-BC91B104C228}" dt="2020-05-18T19:00:46.038" v="295"/>
          <pc:sldLayoutMkLst>
            <pc:docMk/>
            <pc:sldMasterMk cId="2205945361" sldId="2147483802"/>
            <pc:sldLayoutMk cId="2861686381" sldId="2147483817"/>
          </pc:sldLayoutMkLst>
        </pc:sldLayoutChg>
        <pc:sldLayoutChg chg="add del mod replId">
          <pc:chgData name="Paweł Galewicz" userId="S::210182@edu.p.lodz.pl::84a20f1a-851e-4996-b0c9-33c3fcbd67bb" providerId="AD" clId="Web-{2AC7B4FA-765B-412A-BEB9-BC91B104C228}" dt="2020-05-18T19:00:46.038" v="295"/>
          <pc:sldLayoutMkLst>
            <pc:docMk/>
            <pc:sldMasterMk cId="2205945361" sldId="2147483802"/>
            <pc:sldLayoutMk cId="2157056899" sldId="2147483818"/>
          </pc:sldLayoutMkLst>
        </pc:sldLayoutChg>
        <pc:sldLayoutChg chg="add del mod replId">
          <pc:chgData name="Paweł Galewicz" userId="S::210182@edu.p.lodz.pl::84a20f1a-851e-4996-b0c9-33c3fcbd67bb" providerId="AD" clId="Web-{2AC7B4FA-765B-412A-BEB9-BC91B104C228}" dt="2020-05-18T19:00:46.038" v="295"/>
          <pc:sldLayoutMkLst>
            <pc:docMk/>
            <pc:sldMasterMk cId="2205945361" sldId="2147483802"/>
            <pc:sldLayoutMk cId="2736778213" sldId="2147483819"/>
          </pc:sldLayoutMkLst>
        </pc:sldLayoutChg>
      </pc:sldMasterChg>
      <pc:sldMasterChg chg="add del addSldLayout delSldLayout modSldLayout">
        <pc:chgData name="Paweł Galewicz" userId="S::210182@edu.p.lodz.pl::84a20f1a-851e-4996-b0c9-33c3fcbd67bb" providerId="AD" clId="Web-{2AC7B4FA-765B-412A-BEB9-BC91B104C228}" dt="2020-05-18T19:16:07.763" v="885"/>
        <pc:sldMasterMkLst>
          <pc:docMk/>
          <pc:sldMasterMk cId="1188559727" sldId="2147483820"/>
        </pc:sldMasterMkLst>
        <pc:sldLayoutChg chg="add del mod replId">
          <pc:chgData name="Paweł Galewicz" userId="S::210182@edu.p.lodz.pl::84a20f1a-851e-4996-b0c9-33c3fcbd67bb" providerId="AD" clId="Web-{2AC7B4FA-765B-412A-BEB9-BC91B104C228}" dt="2020-05-18T19:16:07.763" v="885"/>
          <pc:sldLayoutMkLst>
            <pc:docMk/>
            <pc:sldMasterMk cId="1188559727" sldId="2147483820"/>
            <pc:sldLayoutMk cId="2714028628" sldId="2147483821"/>
          </pc:sldLayoutMkLst>
        </pc:sldLayoutChg>
        <pc:sldLayoutChg chg="add del mod replId">
          <pc:chgData name="Paweł Galewicz" userId="S::210182@edu.p.lodz.pl::84a20f1a-851e-4996-b0c9-33c3fcbd67bb" providerId="AD" clId="Web-{2AC7B4FA-765B-412A-BEB9-BC91B104C228}" dt="2020-05-18T19:16:07.763" v="885"/>
          <pc:sldLayoutMkLst>
            <pc:docMk/>
            <pc:sldMasterMk cId="1188559727" sldId="2147483820"/>
            <pc:sldLayoutMk cId="4254393734" sldId="2147483822"/>
          </pc:sldLayoutMkLst>
        </pc:sldLayoutChg>
        <pc:sldLayoutChg chg="add del mod replId">
          <pc:chgData name="Paweł Galewicz" userId="S::210182@edu.p.lodz.pl::84a20f1a-851e-4996-b0c9-33c3fcbd67bb" providerId="AD" clId="Web-{2AC7B4FA-765B-412A-BEB9-BC91B104C228}" dt="2020-05-18T19:16:07.763" v="885"/>
          <pc:sldLayoutMkLst>
            <pc:docMk/>
            <pc:sldMasterMk cId="1188559727" sldId="2147483820"/>
            <pc:sldLayoutMk cId="1625374004" sldId="2147483823"/>
          </pc:sldLayoutMkLst>
        </pc:sldLayoutChg>
        <pc:sldLayoutChg chg="add del mod replId">
          <pc:chgData name="Paweł Galewicz" userId="S::210182@edu.p.lodz.pl::84a20f1a-851e-4996-b0c9-33c3fcbd67bb" providerId="AD" clId="Web-{2AC7B4FA-765B-412A-BEB9-BC91B104C228}" dt="2020-05-18T19:16:07.763" v="885"/>
          <pc:sldLayoutMkLst>
            <pc:docMk/>
            <pc:sldMasterMk cId="1188559727" sldId="2147483820"/>
            <pc:sldLayoutMk cId="1006294962" sldId="2147483824"/>
          </pc:sldLayoutMkLst>
        </pc:sldLayoutChg>
        <pc:sldLayoutChg chg="add del mod replId">
          <pc:chgData name="Paweł Galewicz" userId="S::210182@edu.p.lodz.pl::84a20f1a-851e-4996-b0c9-33c3fcbd67bb" providerId="AD" clId="Web-{2AC7B4FA-765B-412A-BEB9-BC91B104C228}" dt="2020-05-18T19:16:07.763" v="885"/>
          <pc:sldLayoutMkLst>
            <pc:docMk/>
            <pc:sldMasterMk cId="1188559727" sldId="2147483820"/>
            <pc:sldLayoutMk cId="2962323485" sldId="2147483825"/>
          </pc:sldLayoutMkLst>
        </pc:sldLayoutChg>
        <pc:sldLayoutChg chg="add del mod replId">
          <pc:chgData name="Paweł Galewicz" userId="S::210182@edu.p.lodz.pl::84a20f1a-851e-4996-b0c9-33c3fcbd67bb" providerId="AD" clId="Web-{2AC7B4FA-765B-412A-BEB9-BC91B104C228}" dt="2020-05-18T19:16:07.763" v="885"/>
          <pc:sldLayoutMkLst>
            <pc:docMk/>
            <pc:sldMasterMk cId="1188559727" sldId="2147483820"/>
            <pc:sldLayoutMk cId="596946883" sldId="2147483826"/>
          </pc:sldLayoutMkLst>
        </pc:sldLayoutChg>
        <pc:sldLayoutChg chg="add del mod replId">
          <pc:chgData name="Paweł Galewicz" userId="S::210182@edu.p.lodz.pl::84a20f1a-851e-4996-b0c9-33c3fcbd67bb" providerId="AD" clId="Web-{2AC7B4FA-765B-412A-BEB9-BC91B104C228}" dt="2020-05-18T19:16:07.763" v="885"/>
          <pc:sldLayoutMkLst>
            <pc:docMk/>
            <pc:sldMasterMk cId="1188559727" sldId="2147483820"/>
            <pc:sldLayoutMk cId="777669478" sldId="2147483827"/>
          </pc:sldLayoutMkLst>
        </pc:sldLayoutChg>
        <pc:sldLayoutChg chg="add del mod replId">
          <pc:chgData name="Paweł Galewicz" userId="S::210182@edu.p.lodz.pl::84a20f1a-851e-4996-b0c9-33c3fcbd67bb" providerId="AD" clId="Web-{2AC7B4FA-765B-412A-BEB9-BC91B104C228}" dt="2020-05-18T19:16:07.763" v="885"/>
          <pc:sldLayoutMkLst>
            <pc:docMk/>
            <pc:sldMasterMk cId="1188559727" sldId="2147483820"/>
            <pc:sldLayoutMk cId="2107020442" sldId="2147483828"/>
          </pc:sldLayoutMkLst>
        </pc:sldLayoutChg>
        <pc:sldLayoutChg chg="add del mod replId">
          <pc:chgData name="Paweł Galewicz" userId="S::210182@edu.p.lodz.pl::84a20f1a-851e-4996-b0c9-33c3fcbd67bb" providerId="AD" clId="Web-{2AC7B4FA-765B-412A-BEB9-BC91B104C228}" dt="2020-05-18T19:16:07.763" v="885"/>
          <pc:sldLayoutMkLst>
            <pc:docMk/>
            <pc:sldMasterMk cId="1188559727" sldId="2147483820"/>
            <pc:sldLayoutMk cId="921644823" sldId="2147483829"/>
          </pc:sldLayoutMkLst>
        </pc:sldLayoutChg>
        <pc:sldLayoutChg chg="add del mod replId">
          <pc:chgData name="Paweł Galewicz" userId="S::210182@edu.p.lodz.pl::84a20f1a-851e-4996-b0c9-33c3fcbd67bb" providerId="AD" clId="Web-{2AC7B4FA-765B-412A-BEB9-BC91B104C228}" dt="2020-05-18T19:16:07.763" v="885"/>
          <pc:sldLayoutMkLst>
            <pc:docMk/>
            <pc:sldMasterMk cId="1188559727" sldId="2147483820"/>
            <pc:sldLayoutMk cId="3244942467" sldId="2147483830"/>
          </pc:sldLayoutMkLst>
        </pc:sldLayoutChg>
        <pc:sldLayoutChg chg="add del mod replId">
          <pc:chgData name="Paweł Galewicz" userId="S::210182@edu.p.lodz.pl::84a20f1a-851e-4996-b0c9-33c3fcbd67bb" providerId="AD" clId="Web-{2AC7B4FA-765B-412A-BEB9-BC91B104C228}" dt="2020-05-18T19:16:07.763" v="885"/>
          <pc:sldLayoutMkLst>
            <pc:docMk/>
            <pc:sldMasterMk cId="1188559727" sldId="2147483820"/>
            <pc:sldLayoutMk cId="3932324418" sldId="2147483831"/>
          </pc:sldLayoutMkLst>
        </pc:sldLayoutChg>
      </pc:sldMasterChg>
      <pc:sldMasterChg chg="add del addSldLayout delSldLayout modSldLayout">
        <pc:chgData name="Paweł Galewicz" userId="S::210182@edu.p.lodz.pl::84a20f1a-851e-4996-b0c9-33c3fcbd67bb" providerId="AD" clId="Web-{2AC7B4FA-765B-412A-BEB9-BC91B104C228}" dt="2020-05-18T19:16:07.763" v="885"/>
        <pc:sldMasterMkLst>
          <pc:docMk/>
          <pc:sldMasterMk cId="1216780463" sldId="2147483832"/>
        </pc:sldMasterMkLst>
        <pc:sldLayoutChg chg="add del mod replId">
          <pc:chgData name="Paweł Galewicz" userId="S::210182@edu.p.lodz.pl::84a20f1a-851e-4996-b0c9-33c3fcbd67bb" providerId="AD" clId="Web-{2AC7B4FA-765B-412A-BEB9-BC91B104C228}" dt="2020-05-18T19:16:07.763" v="885"/>
          <pc:sldLayoutMkLst>
            <pc:docMk/>
            <pc:sldMasterMk cId="1216780463" sldId="2147483832"/>
            <pc:sldLayoutMk cId="3485990519" sldId="2147483833"/>
          </pc:sldLayoutMkLst>
        </pc:sldLayoutChg>
        <pc:sldLayoutChg chg="add del mod replId">
          <pc:chgData name="Paweł Galewicz" userId="S::210182@edu.p.lodz.pl::84a20f1a-851e-4996-b0c9-33c3fcbd67bb" providerId="AD" clId="Web-{2AC7B4FA-765B-412A-BEB9-BC91B104C228}" dt="2020-05-18T19:16:07.763" v="885"/>
          <pc:sldLayoutMkLst>
            <pc:docMk/>
            <pc:sldMasterMk cId="1216780463" sldId="2147483832"/>
            <pc:sldLayoutMk cId="1091395252" sldId="2147483834"/>
          </pc:sldLayoutMkLst>
        </pc:sldLayoutChg>
        <pc:sldLayoutChg chg="add del mod replId">
          <pc:chgData name="Paweł Galewicz" userId="S::210182@edu.p.lodz.pl::84a20f1a-851e-4996-b0c9-33c3fcbd67bb" providerId="AD" clId="Web-{2AC7B4FA-765B-412A-BEB9-BC91B104C228}" dt="2020-05-18T19:16:07.763" v="885"/>
          <pc:sldLayoutMkLst>
            <pc:docMk/>
            <pc:sldMasterMk cId="1216780463" sldId="2147483832"/>
            <pc:sldLayoutMk cId="1975610261" sldId="2147483835"/>
          </pc:sldLayoutMkLst>
        </pc:sldLayoutChg>
        <pc:sldLayoutChg chg="add del mod replId">
          <pc:chgData name="Paweł Galewicz" userId="S::210182@edu.p.lodz.pl::84a20f1a-851e-4996-b0c9-33c3fcbd67bb" providerId="AD" clId="Web-{2AC7B4FA-765B-412A-BEB9-BC91B104C228}" dt="2020-05-18T19:16:07.763" v="885"/>
          <pc:sldLayoutMkLst>
            <pc:docMk/>
            <pc:sldMasterMk cId="1216780463" sldId="2147483832"/>
            <pc:sldLayoutMk cId="1182086482" sldId="2147483836"/>
          </pc:sldLayoutMkLst>
        </pc:sldLayoutChg>
        <pc:sldLayoutChg chg="add del mod replId">
          <pc:chgData name="Paweł Galewicz" userId="S::210182@edu.p.lodz.pl::84a20f1a-851e-4996-b0c9-33c3fcbd67bb" providerId="AD" clId="Web-{2AC7B4FA-765B-412A-BEB9-BC91B104C228}" dt="2020-05-18T19:16:07.763" v="885"/>
          <pc:sldLayoutMkLst>
            <pc:docMk/>
            <pc:sldMasterMk cId="1216780463" sldId="2147483832"/>
            <pc:sldLayoutMk cId="1056174722" sldId="2147483837"/>
          </pc:sldLayoutMkLst>
        </pc:sldLayoutChg>
        <pc:sldLayoutChg chg="add del mod replId">
          <pc:chgData name="Paweł Galewicz" userId="S::210182@edu.p.lodz.pl::84a20f1a-851e-4996-b0c9-33c3fcbd67bb" providerId="AD" clId="Web-{2AC7B4FA-765B-412A-BEB9-BC91B104C228}" dt="2020-05-18T19:16:07.763" v="885"/>
          <pc:sldLayoutMkLst>
            <pc:docMk/>
            <pc:sldMasterMk cId="1216780463" sldId="2147483832"/>
            <pc:sldLayoutMk cId="3362319997" sldId="2147483838"/>
          </pc:sldLayoutMkLst>
        </pc:sldLayoutChg>
        <pc:sldLayoutChg chg="add del mod replId">
          <pc:chgData name="Paweł Galewicz" userId="S::210182@edu.p.lodz.pl::84a20f1a-851e-4996-b0c9-33c3fcbd67bb" providerId="AD" clId="Web-{2AC7B4FA-765B-412A-BEB9-BC91B104C228}" dt="2020-05-18T19:16:07.763" v="885"/>
          <pc:sldLayoutMkLst>
            <pc:docMk/>
            <pc:sldMasterMk cId="1216780463" sldId="2147483832"/>
            <pc:sldLayoutMk cId="2186108774" sldId="2147483839"/>
          </pc:sldLayoutMkLst>
        </pc:sldLayoutChg>
        <pc:sldLayoutChg chg="add del mod replId">
          <pc:chgData name="Paweł Galewicz" userId="S::210182@edu.p.lodz.pl::84a20f1a-851e-4996-b0c9-33c3fcbd67bb" providerId="AD" clId="Web-{2AC7B4FA-765B-412A-BEB9-BC91B104C228}" dt="2020-05-18T19:16:07.763" v="885"/>
          <pc:sldLayoutMkLst>
            <pc:docMk/>
            <pc:sldMasterMk cId="1216780463" sldId="2147483832"/>
            <pc:sldLayoutMk cId="1739182463" sldId="2147483840"/>
          </pc:sldLayoutMkLst>
        </pc:sldLayoutChg>
        <pc:sldLayoutChg chg="add del mod replId">
          <pc:chgData name="Paweł Galewicz" userId="S::210182@edu.p.lodz.pl::84a20f1a-851e-4996-b0c9-33c3fcbd67bb" providerId="AD" clId="Web-{2AC7B4FA-765B-412A-BEB9-BC91B104C228}" dt="2020-05-18T19:16:07.763" v="885"/>
          <pc:sldLayoutMkLst>
            <pc:docMk/>
            <pc:sldMasterMk cId="1216780463" sldId="2147483832"/>
            <pc:sldLayoutMk cId="1358539122" sldId="2147483841"/>
          </pc:sldLayoutMkLst>
        </pc:sldLayoutChg>
        <pc:sldLayoutChg chg="add del mod replId">
          <pc:chgData name="Paweł Galewicz" userId="S::210182@edu.p.lodz.pl::84a20f1a-851e-4996-b0c9-33c3fcbd67bb" providerId="AD" clId="Web-{2AC7B4FA-765B-412A-BEB9-BC91B104C228}" dt="2020-05-18T19:16:07.763" v="885"/>
          <pc:sldLayoutMkLst>
            <pc:docMk/>
            <pc:sldMasterMk cId="1216780463" sldId="2147483832"/>
            <pc:sldLayoutMk cId="1287526943" sldId="2147483842"/>
          </pc:sldLayoutMkLst>
        </pc:sldLayoutChg>
        <pc:sldLayoutChg chg="add del mod replId">
          <pc:chgData name="Paweł Galewicz" userId="S::210182@edu.p.lodz.pl::84a20f1a-851e-4996-b0c9-33c3fcbd67bb" providerId="AD" clId="Web-{2AC7B4FA-765B-412A-BEB9-BC91B104C228}" dt="2020-05-18T19:16:07.763" v="885"/>
          <pc:sldLayoutMkLst>
            <pc:docMk/>
            <pc:sldMasterMk cId="1216780463" sldId="2147483832"/>
            <pc:sldLayoutMk cId="36273161" sldId="2147483843"/>
          </pc:sldLayoutMkLst>
        </pc:sldLayoutChg>
      </pc:sldMasterChg>
      <pc:sldMasterChg chg="add del addSldLayout delSldLayout modSldLayout">
        <pc:chgData name="Paweł Galewicz" userId="S::210182@edu.p.lodz.pl::84a20f1a-851e-4996-b0c9-33c3fcbd67bb" providerId="AD" clId="Web-{2AC7B4FA-765B-412A-BEB9-BC91B104C228}" dt="2020-05-18T19:16:04.388" v="884"/>
        <pc:sldMasterMkLst>
          <pc:docMk/>
          <pc:sldMasterMk cId="763170930" sldId="2147483844"/>
        </pc:sldMasterMkLst>
        <pc:sldLayoutChg chg="add del mod replId">
          <pc:chgData name="Paweł Galewicz" userId="S::210182@edu.p.lodz.pl::84a20f1a-851e-4996-b0c9-33c3fcbd67bb" providerId="AD" clId="Web-{2AC7B4FA-765B-412A-BEB9-BC91B104C228}" dt="2020-05-18T19:16:04.388" v="884"/>
          <pc:sldLayoutMkLst>
            <pc:docMk/>
            <pc:sldMasterMk cId="763170930" sldId="2147483844"/>
            <pc:sldLayoutMk cId="1913899049" sldId="2147483845"/>
          </pc:sldLayoutMkLst>
        </pc:sldLayoutChg>
        <pc:sldLayoutChg chg="add del mod replId">
          <pc:chgData name="Paweł Galewicz" userId="S::210182@edu.p.lodz.pl::84a20f1a-851e-4996-b0c9-33c3fcbd67bb" providerId="AD" clId="Web-{2AC7B4FA-765B-412A-BEB9-BC91B104C228}" dt="2020-05-18T19:16:04.388" v="884"/>
          <pc:sldLayoutMkLst>
            <pc:docMk/>
            <pc:sldMasterMk cId="763170930" sldId="2147483844"/>
            <pc:sldLayoutMk cId="2748530898" sldId="2147483846"/>
          </pc:sldLayoutMkLst>
        </pc:sldLayoutChg>
        <pc:sldLayoutChg chg="add del mod replId">
          <pc:chgData name="Paweł Galewicz" userId="S::210182@edu.p.lodz.pl::84a20f1a-851e-4996-b0c9-33c3fcbd67bb" providerId="AD" clId="Web-{2AC7B4FA-765B-412A-BEB9-BC91B104C228}" dt="2020-05-18T19:16:04.388" v="884"/>
          <pc:sldLayoutMkLst>
            <pc:docMk/>
            <pc:sldMasterMk cId="763170930" sldId="2147483844"/>
            <pc:sldLayoutMk cId="2503917689" sldId="2147483847"/>
          </pc:sldLayoutMkLst>
        </pc:sldLayoutChg>
        <pc:sldLayoutChg chg="add del mod replId">
          <pc:chgData name="Paweł Galewicz" userId="S::210182@edu.p.lodz.pl::84a20f1a-851e-4996-b0c9-33c3fcbd67bb" providerId="AD" clId="Web-{2AC7B4FA-765B-412A-BEB9-BC91B104C228}" dt="2020-05-18T19:16:04.388" v="884"/>
          <pc:sldLayoutMkLst>
            <pc:docMk/>
            <pc:sldMasterMk cId="763170930" sldId="2147483844"/>
            <pc:sldLayoutMk cId="3754102667" sldId="2147483848"/>
          </pc:sldLayoutMkLst>
        </pc:sldLayoutChg>
        <pc:sldLayoutChg chg="add del mod replId">
          <pc:chgData name="Paweł Galewicz" userId="S::210182@edu.p.lodz.pl::84a20f1a-851e-4996-b0c9-33c3fcbd67bb" providerId="AD" clId="Web-{2AC7B4FA-765B-412A-BEB9-BC91B104C228}" dt="2020-05-18T19:16:04.388" v="884"/>
          <pc:sldLayoutMkLst>
            <pc:docMk/>
            <pc:sldMasterMk cId="763170930" sldId="2147483844"/>
            <pc:sldLayoutMk cId="1485848386" sldId="2147483849"/>
          </pc:sldLayoutMkLst>
        </pc:sldLayoutChg>
        <pc:sldLayoutChg chg="add del mod replId">
          <pc:chgData name="Paweł Galewicz" userId="S::210182@edu.p.lodz.pl::84a20f1a-851e-4996-b0c9-33c3fcbd67bb" providerId="AD" clId="Web-{2AC7B4FA-765B-412A-BEB9-BC91B104C228}" dt="2020-05-18T19:16:04.388" v="884"/>
          <pc:sldLayoutMkLst>
            <pc:docMk/>
            <pc:sldMasterMk cId="763170930" sldId="2147483844"/>
            <pc:sldLayoutMk cId="4182181114" sldId="2147483850"/>
          </pc:sldLayoutMkLst>
        </pc:sldLayoutChg>
        <pc:sldLayoutChg chg="add del mod replId">
          <pc:chgData name="Paweł Galewicz" userId="S::210182@edu.p.lodz.pl::84a20f1a-851e-4996-b0c9-33c3fcbd67bb" providerId="AD" clId="Web-{2AC7B4FA-765B-412A-BEB9-BC91B104C228}" dt="2020-05-18T19:16:04.388" v="884"/>
          <pc:sldLayoutMkLst>
            <pc:docMk/>
            <pc:sldMasterMk cId="763170930" sldId="2147483844"/>
            <pc:sldLayoutMk cId="3785983605" sldId="2147483851"/>
          </pc:sldLayoutMkLst>
        </pc:sldLayoutChg>
        <pc:sldLayoutChg chg="add del mod replId">
          <pc:chgData name="Paweł Galewicz" userId="S::210182@edu.p.lodz.pl::84a20f1a-851e-4996-b0c9-33c3fcbd67bb" providerId="AD" clId="Web-{2AC7B4FA-765B-412A-BEB9-BC91B104C228}" dt="2020-05-18T19:16:04.388" v="884"/>
          <pc:sldLayoutMkLst>
            <pc:docMk/>
            <pc:sldMasterMk cId="763170930" sldId="2147483844"/>
            <pc:sldLayoutMk cId="2142412668" sldId="2147483852"/>
          </pc:sldLayoutMkLst>
        </pc:sldLayoutChg>
        <pc:sldLayoutChg chg="add del mod replId">
          <pc:chgData name="Paweł Galewicz" userId="S::210182@edu.p.lodz.pl::84a20f1a-851e-4996-b0c9-33c3fcbd67bb" providerId="AD" clId="Web-{2AC7B4FA-765B-412A-BEB9-BC91B104C228}" dt="2020-05-18T19:16:04.388" v="884"/>
          <pc:sldLayoutMkLst>
            <pc:docMk/>
            <pc:sldMasterMk cId="763170930" sldId="2147483844"/>
            <pc:sldLayoutMk cId="2247763739" sldId="2147483853"/>
          </pc:sldLayoutMkLst>
        </pc:sldLayoutChg>
        <pc:sldLayoutChg chg="add del mod replId">
          <pc:chgData name="Paweł Galewicz" userId="S::210182@edu.p.lodz.pl::84a20f1a-851e-4996-b0c9-33c3fcbd67bb" providerId="AD" clId="Web-{2AC7B4FA-765B-412A-BEB9-BC91B104C228}" dt="2020-05-18T19:16:04.388" v="884"/>
          <pc:sldLayoutMkLst>
            <pc:docMk/>
            <pc:sldMasterMk cId="763170930" sldId="2147483844"/>
            <pc:sldLayoutMk cId="161254890" sldId="2147483854"/>
          </pc:sldLayoutMkLst>
        </pc:sldLayoutChg>
        <pc:sldLayoutChg chg="add del mod replId">
          <pc:chgData name="Paweł Galewicz" userId="S::210182@edu.p.lodz.pl::84a20f1a-851e-4996-b0c9-33c3fcbd67bb" providerId="AD" clId="Web-{2AC7B4FA-765B-412A-BEB9-BC91B104C228}" dt="2020-05-18T19:16:04.388" v="884"/>
          <pc:sldLayoutMkLst>
            <pc:docMk/>
            <pc:sldMasterMk cId="763170930" sldId="2147483844"/>
            <pc:sldLayoutMk cId="1314726291" sldId="2147483855"/>
          </pc:sldLayoutMkLst>
        </pc:sldLayoutChg>
      </pc:sldMasterChg>
    </pc:docChg>
  </pc:docChgLst>
  <pc:docChgLst>
    <pc:chgData name="Zbigniew Nowacki" userId="S::210284@edu.p.lodz.pl::9572396c-aa57-4615-93c7-3fc522ab5bdf" providerId="AD" clId="Web-{371FBED9-BC43-4419-E4FB-155E3BA1CFC1}"/>
    <pc:docChg chg="modSld">
      <pc:chgData name="Zbigniew Nowacki" userId="S::210284@edu.p.lodz.pl::9572396c-aa57-4615-93c7-3fc522ab5bdf" providerId="AD" clId="Web-{371FBED9-BC43-4419-E4FB-155E3BA1CFC1}" dt="2020-05-20T07:20:31.543" v="0"/>
      <pc:docMkLst>
        <pc:docMk/>
      </pc:docMkLst>
      <pc:sldChg chg="modNotes">
        <pc:chgData name="Zbigniew Nowacki" userId="S::210284@edu.p.lodz.pl::9572396c-aa57-4615-93c7-3fc522ab5bdf" providerId="AD" clId="Web-{371FBED9-BC43-4419-E4FB-155E3BA1CFC1}" dt="2020-05-20T07:20:31.543" v="0"/>
        <pc:sldMkLst>
          <pc:docMk/>
          <pc:sldMk cId="865146429" sldId="275"/>
        </pc:sldMkLst>
      </pc:sldChg>
    </pc:docChg>
  </pc:docChgLst>
  <pc:docChgLst>
    <pc:chgData name="Zbigniew Nowacki" userId="S::210284@edu.p.lodz.pl::9572396c-aa57-4615-93c7-3fc522ab5bdf" providerId="AD" clId="Web-{32FCA7DC-13CF-6BCC-73F3-81936C212F13}"/>
    <pc:docChg chg="modSld">
      <pc:chgData name="Zbigniew Nowacki" userId="S::210284@edu.p.lodz.pl::9572396c-aa57-4615-93c7-3fc522ab5bdf" providerId="AD" clId="Web-{32FCA7DC-13CF-6BCC-73F3-81936C212F13}" dt="2020-05-19T16:54:19.401" v="921"/>
      <pc:docMkLst>
        <pc:docMk/>
      </pc:docMkLst>
      <pc:sldChg chg="modSp modNotes">
        <pc:chgData name="Zbigniew Nowacki" userId="S::210284@edu.p.lodz.pl::9572396c-aa57-4615-93c7-3fc522ab5bdf" providerId="AD" clId="Web-{32FCA7DC-13CF-6BCC-73F3-81936C212F13}" dt="2020-05-19T16:54:19.401" v="921"/>
        <pc:sldMkLst>
          <pc:docMk/>
          <pc:sldMk cId="384508353" sldId="258"/>
        </pc:sldMkLst>
        <pc:spChg chg="mod">
          <ac:chgData name="Zbigniew Nowacki" userId="S::210284@edu.p.lodz.pl::9572396c-aa57-4615-93c7-3fc522ab5bdf" providerId="AD" clId="Web-{32FCA7DC-13CF-6BCC-73F3-81936C212F13}" dt="2020-05-19T16:50:55.041" v="744" actId="20577"/>
          <ac:spMkLst>
            <pc:docMk/>
            <pc:sldMk cId="384508353" sldId="258"/>
            <ac:spMk id="3" creationId="{42E99D30-EB68-4C3D-9DB8-19CC1836515C}"/>
          </ac:spMkLst>
        </pc:spChg>
      </pc:sldChg>
      <pc:sldChg chg="modSp">
        <pc:chgData name="Zbigniew Nowacki" userId="S::210284@edu.p.lodz.pl::9572396c-aa57-4615-93c7-3fc522ab5bdf" providerId="AD" clId="Web-{32FCA7DC-13CF-6BCC-73F3-81936C212F13}" dt="2020-05-19T16:34:01.977" v="61" actId="20577"/>
        <pc:sldMkLst>
          <pc:docMk/>
          <pc:sldMk cId="1220081960" sldId="265"/>
        </pc:sldMkLst>
        <pc:spChg chg="mod">
          <ac:chgData name="Zbigniew Nowacki" userId="S::210284@edu.p.lodz.pl::9572396c-aa57-4615-93c7-3fc522ab5bdf" providerId="AD" clId="Web-{32FCA7DC-13CF-6BCC-73F3-81936C212F13}" dt="2020-05-19T16:34:01.977" v="61" actId="20577"/>
          <ac:spMkLst>
            <pc:docMk/>
            <pc:sldMk cId="1220081960" sldId="265"/>
            <ac:spMk id="3" creationId="{42E99D30-EB68-4C3D-9DB8-19CC1836515C}"/>
          </ac:spMkLst>
        </pc:spChg>
      </pc:sldChg>
    </pc:docChg>
  </pc:docChgLst>
  <pc:docChgLst>
    <pc:chgData name="Piotr Wardęcki" userId="S::209686@edu.p.lodz.pl::fef61d47-147e-4676-89d8-de5f6df33cfc" providerId="AD" clId="Web-{DBAEC236-2274-4D10-94C0-A74122840BCE}"/>
    <pc:docChg chg="addSld modSld sldOrd">
      <pc:chgData name="Piotr Wardęcki" userId="S::209686@edu.p.lodz.pl::fef61d47-147e-4676-89d8-de5f6df33cfc" providerId="AD" clId="Web-{DBAEC236-2274-4D10-94C0-A74122840BCE}" dt="2020-05-19T10:56:30.760" v="35"/>
      <pc:docMkLst>
        <pc:docMk/>
      </pc:docMkLst>
      <pc:sldChg chg="addSp delSp modSp new mod setBg">
        <pc:chgData name="Piotr Wardęcki" userId="S::209686@edu.p.lodz.pl::fef61d47-147e-4676-89d8-de5f6df33cfc" providerId="AD" clId="Web-{DBAEC236-2274-4D10-94C0-A74122840BCE}" dt="2020-05-19T10:49:40.217" v="5"/>
        <pc:sldMkLst>
          <pc:docMk/>
          <pc:sldMk cId="2448077891" sldId="266"/>
        </pc:sldMkLst>
        <pc:spChg chg="del">
          <ac:chgData name="Piotr Wardęcki" userId="S::209686@edu.p.lodz.pl::fef61d47-147e-4676-89d8-de5f6df33cfc" providerId="AD" clId="Web-{DBAEC236-2274-4D10-94C0-A74122840BCE}" dt="2020-05-19T10:49:32.389" v="3"/>
          <ac:spMkLst>
            <pc:docMk/>
            <pc:sldMk cId="2448077891" sldId="266"/>
            <ac:spMk id="2" creationId="{1ABCAF66-5034-4704-B1AD-70D66C09BAF3}"/>
          </ac:spMkLst>
        </pc:spChg>
        <pc:spChg chg="del">
          <ac:chgData name="Piotr Wardęcki" userId="S::209686@edu.p.lodz.pl::fef61d47-147e-4676-89d8-de5f6df33cfc" providerId="AD" clId="Web-{DBAEC236-2274-4D10-94C0-A74122840BCE}" dt="2020-05-19T10:49:27.670" v="1"/>
          <ac:spMkLst>
            <pc:docMk/>
            <pc:sldMk cId="2448077891" sldId="266"/>
            <ac:spMk id="3" creationId="{9A9DE36C-C9E4-40C5-AC5B-40C0E486F009}"/>
          </ac:spMkLst>
        </pc:spChg>
        <pc:spChg chg="add">
          <ac:chgData name="Piotr Wardęcki" userId="S::209686@edu.p.lodz.pl::fef61d47-147e-4676-89d8-de5f6df33cfc" providerId="AD" clId="Web-{DBAEC236-2274-4D10-94C0-A74122840BCE}" dt="2020-05-19T10:49:40.217" v="5"/>
          <ac:spMkLst>
            <pc:docMk/>
            <pc:sldMk cId="2448077891" sldId="266"/>
            <ac:spMk id="9" creationId="{B670DBD5-770C-4383-9F54-5B86E86BD5BB}"/>
          </ac:spMkLst>
        </pc:spChg>
        <pc:picChg chg="add mod ord">
          <ac:chgData name="Piotr Wardęcki" userId="S::209686@edu.p.lodz.pl::fef61d47-147e-4676-89d8-de5f6df33cfc" providerId="AD" clId="Web-{DBAEC236-2274-4D10-94C0-A74122840BCE}" dt="2020-05-19T10:49:40.217" v="5"/>
          <ac:picMkLst>
            <pc:docMk/>
            <pc:sldMk cId="2448077891" sldId="266"/>
            <ac:picMk id="4" creationId="{B4AEF16D-705E-413F-AD46-D08B70A301A2}"/>
          </ac:picMkLst>
        </pc:picChg>
      </pc:sldChg>
      <pc:sldChg chg="addSp delSp modSp new mod setBg">
        <pc:chgData name="Piotr Wardęcki" userId="S::209686@edu.p.lodz.pl::fef61d47-147e-4676-89d8-de5f6df33cfc" providerId="AD" clId="Web-{DBAEC236-2274-4D10-94C0-A74122840BCE}" dt="2020-05-19T10:51:07.607" v="12"/>
        <pc:sldMkLst>
          <pc:docMk/>
          <pc:sldMk cId="1737127570" sldId="267"/>
        </pc:sldMkLst>
        <pc:spChg chg="del">
          <ac:chgData name="Piotr Wardęcki" userId="S::209686@edu.p.lodz.pl::fef61d47-147e-4676-89d8-de5f6df33cfc" providerId="AD" clId="Web-{DBAEC236-2274-4D10-94C0-A74122840BCE}" dt="2020-05-19T10:50:34.982" v="8"/>
          <ac:spMkLst>
            <pc:docMk/>
            <pc:sldMk cId="1737127570" sldId="267"/>
            <ac:spMk id="2" creationId="{0647FB33-D0BF-4641-B539-FCDFF05E61C6}"/>
          </ac:spMkLst>
        </pc:spChg>
        <pc:spChg chg="del">
          <ac:chgData name="Piotr Wardęcki" userId="S::209686@edu.p.lodz.pl::fef61d47-147e-4676-89d8-de5f6df33cfc" providerId="AD" clId="Web-{DBAEC236-2274-4D10-94C0-A74122840BCE}" dt="2020-05-19T10:50:21.498" v="7"/>
          <ac:spMkLst>
            <pc:docMk/>
            <pc:sldMk cId="1737127570" sldId="267"/>
            <ac:spMk id="3" creationId="{CF589897-3207-403B-AEF3-F9583EBE1EC0}"/>
          </ac:spMkLst>
        </pc:spChg>
        <pc:spChg chg="add del">
          <ac:chgData name="Piotr Wardęcki" userId="S::209686@edu.p.lodz.pl::fef61d47-147e-4676-89d8-de5f6df33cfc" providerId="AD" clId="Web-{DBAEC236-2274-4D10-94C0-A74122840BCE}" dt="2020-05-19T10:51:07.607" v="12"/>
          <ac:spMkLst>
            <pc:docMk/>
            <pc:sldMk cId="1737127570" sldId="267"/>
            <ac:spMk id="9" creationId="{673E9FC8-2143-48A2-9DEE-AABBC7E301A8}"/>
          </ac:spMkLst>
        </pc:spChg>
        <pc:spChg chg="add">
          <ac:chgData name="Piotr Wardęcki" userId="S::209686@edu.p.lodz.pl::fef61d47-147e-4676-89d8-de5f6df33cfc" providerId="AD" clId="Web-{DBAEC236-2274-4D10-94C0-A74122840BCE}" dt="2020-05-19T10:51:07.607" v="12"/>
          <ac:spMkLst>
            <pc:docMk/>
            <pc:sldMk cId="1737127570" sldId="267"/>
            <ac:spMk id="11" creationId="{C83A5C14-ED91-4CD1-809E-D29FF97C9AF5}"/>
          </ac:spMkLst>
        </pc:spChg>
        <pc:spChg chg="add del">
          <ac:chgData name="Piotr Wardęcki" userId="S::209686@edu.p.lodz.pl::fef61d47-147e-4676-89d8-de5f6df33cfc" providerId="AD" clId="Web-{DBAEC236-2274-4D10-94C0-A74122840BCE}" dt="2020-05-19T10:51:07.591" v="11"/>
          <ac:spMkLst>
            <pc:docMk/>
            <pc:sldMk cId="1737127570" sldId="267"/>
            <ac:spMk id="14" creationId="{673E9FC8-2143-48A2-9DEE-AABBC7E301A8}"/>
          </ac:spMkLst>
        </pc:spChg>
        <pc:spChg chg="add">
          <ac:chgData name="Piotr Wardęcki" userId="S::209686@edu.p.lodz.pl::fef61d47-147e-4676-89d8-de5f6df33cfc" providerId="AD" clId="Web-{DBAEC236-2274-4D10-94C0-A74122840BCE}" dt="2020-05-19T10:51:07.607" v="12"/>
          <ac:spMkLst>
            <pc:docMk/>
            <pc:sldMk cId="1737127570" sldId="267"/>
            <ac:spMk id="16" creationId="{56065185-5C34-4F86-AA96-AA4D065B0EF4}"/>
          </ac:spMkLst>
        </pc:spChg>
        <pc:picChg chg="add mod ord">
          <ac:chgData name="Piotr Wardęcki" userId="S::209686@edu.p.lodz.pl::fef61d47-147e-4676-89d8-de5f6df33cfc" providerId="AD" clId="Web-{DBAEC236-2274-4D10-94C0-A74122840BCE}" dt="2020-05-19T10:51:07.607" v="12"/>
          <ac:picMkLst>
            <pc:docMk/>
            <pc:sldMk cId="1737127570" sldId="267"/>
            <ac:picMk id="4" creationId="{2FC08BCF-AA90-429B-9FDA-B71AE2FD186D}"/>
          </ac:picMkLst>
        </pc:picChg>
      </pc:sldChg>
      <pc:sldChg chg="new">
        <pc:chgData name="Piotr Wardęcki" userId="S::209686@edu.p.lodz.pl::fef61d47-147e-4676-89d8-de5f6df33cfc" providerId="AD" clId="Web-{DBAEC236-2274-4D10-94C0-A74122840BCE}" dt="2020-05-19T10:51:55.294" v="13"/>
        <pc:sldMkLst>
          <pc:docMk/>
          <pc:sldMk cId="453755968" sldId="268"/>
        </pc:sldMkLst>
      </pc:sldChg>
      <pc:sldChg chg="addSp delSp modSp new mod setBg">
        <pc:chgData name="Piotr Wardęcki" userId="S::209686@edu.p.lodz.pl::fef61d47-147e-4676-89d8-de5f6df33cfc" providerId="AD" clId="Web-{DBAEC236-2274-4D10-94C0-A74122840BCE}" dt="2020-05-19T10:53:19.887" v="20" actId="14100"/>
        <pc:sldMkLst>
          <pc:docMk/>
          <pc:sldMk cId="2818438736" sldId="269"/>
        </pc:sldMkLst>
        <pc:spChg chg="del">
          <ac:chgData name="Piotr Wardęcki" userId="S::209686@edu.p.lodz.pl::fef61d47-147e-4676-89d8-de5f6df33cfc" providerId="AD" clId="Web-{DBAEC236-2274-4D10-94C0-A74122840BCE}" dt="2020-05-19T10:52:52.996" v="16"/>
          <ac:spMkLst>
            <pc:docMk/>
            <pc:sldMk cId="2818438736" sldId="269"/>
            <ac:spMk id="2" creationId="{527FDB9B-0130-447C-85D7-CE25E82533BC}"/>
          </ac:spMkLst>
        </pc:spChg>
        <pc:spChg chg="del">
          <ac:chgData name="Piotr Wardęcki" userId="S::209686@edu.p.lodz.pl::fef61d47-147e-4676-89d8-de5f6df33cfc" providerId="AD" clId="Web-{DBAEC236-2274-4D10-94C0-A74122840BCE}" dt="2020-05-19T10:51:59.590" v="15"/>
          <ac:spMkLst>
            <pc:docMk/>
            <pc:sldMk cId="2818438736" sldId="269"/>
            <ac:spMk id="3" creationId="{BD0C04A7-3CEB-411E-9EE8-8A77BF3C93CD}"/>
          </ac:spMkLst>
        </pc:spChg>
        <pc:spChg chg="add">
          <ac:chgData name="Piotr Wardęcki" userId="S::209686@edu.p.lodz.pl::fef61d47-147e-4676-89d8-de5f6df33cfc" providerId="AD" clId="Web-{DBAEC236-2274-4D10-94C0-A74122840BCE}" dt="2020-05-19T10:52:52.996" v="16"/>
          <ac:spMkLst>
            <pc:docMk/>
            <pc:sldMk cId="2818438736" sldId="269"/>
            <ac:spMk id="9" creationId="{F39EA87F-0F32-413C-A55A-7D61B03A9F79}"/>
          </ac:spMkLst>
        </pc:spChg>
        <pc:spChg chg="add">
          <ac:chgData name="Piotr Wardęcki" userId="S::209686@edu.p.lodz.pl::fef61d47-147e-4676-89d8-de5f6df33cfc" providerId="AD" clId="Web-{DBAEC236-2274-4D10-94C0-A74122840BCE}" dt="2020-05-19T10:52:52.996" v="16"/>
          <ac:spMkLst>
            <pc:docMk/>
            <pc:sldMk cId="2818438736" sldId="269"/>
            <ac:spMk id="34" creationId="{7D24FFA8-86DB-4132-A46B-89903769940F}"/>
          </ac:spMkLst>
        </pc:spChg>
        <pc:grpChg chg="add">
          <ac:chgData name="Piotr Wardęcki" userId="S::209686@edu.p.lodz.pl::fef61d47-147e-4676-89d8-de5f6df33cfc" providerId="AD" clId="Web-{DBAEC236-2274-4D10-94C0-A74122840BCE}" dt="2020-05-19T10:52:52.996" v="16"/>
          <ac:grpSpMkLst>
            <pc:docMk/>
            <pc:sldMk cId="2818438736" sldId="269"/>
            <ac:grpSpMk id="11" creationId="{18015EE6-BFEE-47EA-ABD8-9A3913720E86}"/>
          </ac:grpSpMkLst>
        </pc:grpChg>
        <pc:picChg chg="add mod ord">
          <ac:chgData name="Piotr Wardęcki" userId="S::209686@edu.p.lodz.pl::fef61d47-147e-4676-89d8-de5f6df33cfc" providerId="AD" clId="Web-{DBAEC236-2274-4D10-94C0-A74122840BCE}" dt="2020-05-19T10:53:19.887" v="20" actId="14100"/>
          <ac:picMkLst>
            <pc:docMk/>
            <pc:sldMk cId="2818438736" sldId="269"/>
            <ac:picMk id="4" creationId="{F8B5C06A-6E6C-4FDD-BEA1-8DFCE71D641B}"/>
          </ac:picMkLst>
        </pc:picChg>
      </pc:sldChg>
      <pc:sldChg chg="addSp delSp modSp new ord">
        <pc:chgData name="Piotr Wardęcki" userId="S::209686@edu.p.lodz.pl::fef61d47-147e-4676-89d8-de5f6df33cfc" providerId="AD" clId="Web-{DBAEC236-2274-4D10-94C0-A74122840BCE}" dt="2020-05-19T10:56:30.760" v="35"/>
        <pc:sldMkLst>
          <pc:docMk/>
          <pc:sldMk cId="1977117992" sldId="270"/>
        </pc:sldMkLst>
        <pc:spChg chg="del">
          <ac:chgData name="Piotr Wardęcki" userId="S::209686@edu.p.lodz.pl::fef61d47-147e-4676-89d8-de5f6df33cfc" providerId="AD" clId="Web-{DBAEC236-2274-4D10-94C0-A74122840BCE}" dt="2020-05-19T10:55:01.964" v="22"/>
          <ac:spMkLst>
            <pc:docMk/>
            <pc:sldMk cId="1977117992" sldId="270"/>
            <ac:spMk id="3" creationId="{311BB1DC-6CBD-4C61-9B9C-EA20E93085E0}"/>
          </ac:spMkLst>
        </pc:spChg>
        <pc:picChg chg="add mod ord modCrop">
          <ac:chgData name="Piotr Wardęcki" userId="S::209686@edu.p.lodz.pl::fef61d47-147e-4676-89d8-de5f6df33cfc" providerId="AD" clId="Web-{DBAEC236-2274-4D10-94C0-A74122840BCE}" dt="2020-05-19T10:56:18.698" v="34" actId="1076"/>
          <ac:picMkLst>
            <pc:docMk/>
            <pc:sldMk cId="1977117992" sldId="270"/>
            <ac:picMk id="4" creationId="{D1F62CD6-7492-45A8-836F-49259182C490}"/>
          </ac:picMkLst>
        </pc:picChg>
      </pc:sldChg>
    </pc:docChg>
  </pc:docChgLst>
  <pc:docChgLst>
    <pc:chgData name="Paweł Galewicz" userId="S::210182@edu.p.lodz.pl::84a20f1a-851e-4996-b0c9-33c3fcbd67bb" providerId="AD" clId="Web-{6DFEF905-43B9-9FD2-28F3-812FD36AF99F}"/>
    <pc:docChg chg="addSld delSld modSld sldOrd">
      <pc:chgData name="Paweł Galewicz" userId="S::210182@edu.p.lodz.pl::84a20f1a-851e-4996-b0c9-33c3fcbd67bb" providerId="AD" clId="Web-{6DFEF905-43B9-9FD2-28F3-812FD36AF99F}" dt="2020-05-19T20:34:29.537" v="316"/>
      <pc:docMkLst>
        <pc:docMk/>
      </pc:docMkLst>
      <pc:sldChg chg="delCm">
        <pc:chgData name="Paweł Galewicz" userId="S::210182@edu.p.lodz.pl::84a20f1a-851e-4996-b0c9-33c3fcbd67bb" providerId="AD" clId="Web-{6DFEF905-43B9-9FD2-28F3-812FD36AF99F}" dt="2020-05-19T20:04:29.148" v="114"/>
        <pc:sldMkLst>
          <pc:docMk/>
          <pc:sldMk cId="1467181731" sldId="257"/>
        </pc:sldMkLst>
      </pc:sldChg>
      <pc:sldChg chg="addCm">
        <pc:chgData name="Paweł Galewicz" userId="S::210182@edu.p.lodz.pl::84a20f1a-851e-4996-b0c9-33c3fcbd67bb" providerId="AD" clId="Web-{6DFEF905-43B9-9FD2-28F3-812FD36AF99F}" dt="2020-05-19T19:25:05.332" v="0"/>
        <pc:sldMkLst>
          <pc:docMk/>
          <pc:sldMk cId="384508353" sldId="258"/>
        </pc:sldMkLst>
      </pc:sldChg>
      <pc:sldChg chg="addSp delSp modSp">
        <pc:chgData name="Paweł Galewicz" userId="S::210182@edu.p.lodz.pl::84a20f1a-851e-4996-b0c9-33c3fcbd67bb" providerId="AD" clId="Web-{6DFEF905-43B9-9FD2-28F3-812FD36AF99F}" dt="2020-05-19T20:08:38.931" v="117"/>
        <pc:sldMkLst>
          <pc:docMk/>
          <pc:sldMk cId="3264662985" sldId="263"/>
        </pc:sldMkLst>
        <pc:graphicFrameChg chg="modGraphic">
          <ac:chgData name="Paweł Galewicz" userId="S::210182@edu.p.lodz.pl::84a20f1a-851e-4996-b0c9-33c3fcbd67bb" providerId="AD" clId="Web-{6DFEF905-43B9-9FD2-28F3-812FD36AF99F}" dt="2020-05-19T20:08:15.884" v="115"/>
          <ac:graphicFrameMkLst>
            <pc:docMk/>
            <pc:sldMk cId="3264662985" sldId="263"/>
            <ac:graphicFrameMk id="8" creationId="{3814B843-31D9-48A2-9BE5-FD7C92CD4040}"/>
          </ac:graphicFrameMkLst>
        </pc:graphicFrameChg>
        <pc:graphicFrameChg chg="add del">
          <ac:chgData name="Paweł Galewicz" userId="S::210182@edu.p.lodz.pl::84a20f1a-851e-4996-b0c9-33c3fcbd67bb" providerId="AD" clId="Web-{6DFEF905-43B9-9FD2-28F3-812FD36AF99F}" dt="2020-05-19T20:08:38.931" v="117"/>
          <ac:graphicFrameMkLst>
            <pc:docMk/>
            <pc:sldMk cId="3264662985" sldId="263"/>
            <ac:graphicFrameMk id="481" creationId="{5537902D-FB2B-4B56-B65B-9A0D77F627C3}"/>
          </ac:graphicFrameMkLst>
        </pc:graphicFrameChg>
      </pc:sldChg>
      <pc:sldChg chg="modNotes">
        <pc:chgData name="Paweł Galewicz" userId="S::210182@edu.p.lodz.pl::84a20f1a-851e-4996-b0c9-33c3fcbd67bb" providerId="AD" clId="Web-{6DFEF905-43B9-9FD2-28F3-812FD36AF99F}" dt="2020-05-19T19:33:37.617" v="29"/>
        <pc:sldMkLst>
          <pc:docMk/>
          <pc:sldMk cId="1736512718" sldId="264"/>
        </pc:sldMkLst>
      </pc:sldChg>
      <pc:sldChg chg="addSp delSp modSp del ord">
        <pc:chgData name="Paweł Galewicz" userId="S::210182@edu.p.lodz.pl::84a20f1a-851e-4996-b0c9-33c3fcbd67bb" providerId="AD" clId="Web-{6DFEF905-43B9-9FD2-28F3-812FD36AF99F}" dt="2020-05-19T19:36:15.368" v="34"/>
        <pc:sldMkLst>
          <pc:docMk/>
          <pc:sldMk cId="1220081960" sldId="265"/>
        </pc:sldMkLst>
        <pc:spChg chg="mod">
          <ac:chgData name="Paweł Galewicz" userId="S::210182@edu.p.lodz.pl::84a20f1a-851e-4996-b0c9-33c3fcbd67bb" providerId="AD" clId="Web-{6DFEF905-43B9-9FD2-28F3-812FD36AF99F}" dt="2020-05-19T19:35:23.259" v="31"/>
          <ac:spMkLst>
            <pc:docMk/>
            <pc:sldMk cId="1220081960" sldId="265"/>
            <ac:spMk id="2" creationId="{45503CBF-FA53-4CB8-A8A7-F04245D2B29D}"/>
          </ac:spMkLst>
        </pc:spChg>
        <pc:spChg chg="mod">
          <ac:chgData name="Paweł Galewicz" userId="S::210182@edu.p.lodz.pl::84a20f1a-851e-4996-b0c9-33c3fcbd67bb" providerId="AD" clId="Web-{6DFEF905-43B9-9FD2-28F3-812FD36AF99F}" dt="2020-05-19T19:35:23.259" v="31"/>
          <ac:spMkLst>
            <pc:docMk/>
            <pc:sldMk cId="1220081960" sldId="265"/>
            <ac:spMk id="3" creationId="{42E99D30-EB68-4C3D-9DB8-19CC1836515C}"/>
          </ac:spMkLst>
        </pc:spChg>
        <pc:spChg chg="mod">
          <ac:chgData name="Paweł Galewicz" userId="S::210182@edu.p.lodz.pl::84a20f1a-851e-4996-b0c9-33c3fcbd67bb" providerId="AD" clId="Web-{6DFEF905-43B9-9FD2-28F3-812FD36AF99F}" dt="2020-05-19T19:35:23.259" v="31"/>
          <ac:spMkLst>
            <pc:docMk/>
            <pc:sldMk cId="1220081960" sldId="265"/>
            <ac:spMk id="6" creationId="{6C55F6AD-1AD3-47CF-AEBB-3C22AC1F6E65}"/>
          </ac:spMkLst>
        </pc:spChg>
        <pc:spChg chg="del">
          <ac:chgData name="Paweł Galewicz" userId="S::210182@edu.p.lodz.pl::84a20f1a-851e-4996-b0c9-33c3fcbd67bb" providerId="AD" clId="Web-{6DFEF905-43B9-9FD2-28F3-812FD36AF99F}" dt="2020-05-19T19:35:23.259" v="31"/>
          <ac:spMkLst>
            <pc:docMk/>
            <pc:sldMk cId="1220081960" sldId="265"/>
            <ac:spMk id="8" creationId="{F98ED85F-DCEE-4B50-802E-71A6E3E12B04}"/>
          </ac:spMkLst>
        </pc:spChg>
        <pc:spChg chg="add">
          <ac:chgData name="Paweł Galewicz" userId="S::210182@edu.p.lodz.pl::84a20f1a-851e-4996-b0c9-33c3fcbd67bb" providerId="AD" clId="Web-{6DFEF905-43B9-9FD2-28F3-812FD36AF99F}" dt="2020-05-19T19:35:23.259" v="31"/>
          <ac:spMkLst>
            <pc:docMk/>
            <pc:sldMk cId="1220081960" sldId="265"/>
            <ac:spMk id="15" creationId="{8CA06CD6-90CA-4C45-856C-6771339E1E22}"/>
          </ac:spMkLst>
        </pc:spChg>
        <pc:cxnChg chg="del">
          <ac:chgData name="Paweł Galewicz" userId="S::210182@edu.p.lodz.pl::84a20f1a-851e-4996-b0c9-33c3fcbd67bb" providerId="AD" clId="Web-{6DFEF905-43B9-9FD2-28F3-812FD36AF99F}" dt="2020-05-19T19:35:23.259" v="31"/>
          <ac:cxnSpMkLst>
            <pc:docMk/>
            <pc:sldMk cId="1220081960" sldId="265"/>
            <ac:cxnSpMk id="10" creationId="{E8E35B83-1EC3-4F87-9D54-D863463351B9}"/>
          </ac:cxnSpMkLst>
        </pc:cxnChg>
        <pc:cxnChg chg="add">
          <ac:chgData name="Paweł Galewicz" userId="S::210182@edu.p.lodz.pl::84a20f1a-851e-4996-b0c9-33c3fcbd67bb" providerId="AD" clId="Web-{6DFEF905-43B9-9FD2-28F3-812FD36AF99F}" dt="2020-05-19T19:35:23.259" v="31"/>
          <ac:cxnSpMkLst>
            <pc:docMk/>
            <pc:sldMk cId="1220081960" sldId="265"/>
            <ac:cxnSpMk id="17" creationId="{5021601D-2758-4B15-A31C-FDA184C51B3A}"/>
          </ac:cxnSpMkLst>
        </pc:cxnChg>
      </pc:sldChg>
      <pc:sldChg chg="modSp">
        <pc:chgData name="Paweł Galewicz" userId="S::210182@edu.p.lodz.pl::84a20f1a-851e-4996-b0c9-33c3fcbd67bb" providerId="AD" clId="Web-{6DFEF905-43B9-9FD2-28F3-812FD36AF99F}" dt="2020-05-19T19:54:09.909" v="111" actId="1076"/>
        <pc:sldMkLst>
          <pc:docMk/>
          <pc:sldMk cId="2448077891" sldId="266"/>
        </pc:sldMkLst>
        <pc:picChg chg="mod">
          <ac:chgData name="Paweł Galewicz" userId="S::210182@edu.p.lodz.pl::84a20f1a-851e-4996-b0c9-33c3fcbd67bb" providerId="AD" clId="Web-{6DFEF905-43B9-9FD2-28F3-812FD36AF99F}" dt="2020-05-19T19:54:09.909" v="111" actId="1076"/>
          <ac:picMkLst>
            <pc:docMk/>
            <pc:sldMk cId="2448077891" sldId="266"/>
            <ac:picMk id="4" creationId="{B4AEF16D-705E-413F-AD46-D08B70A301A2}"/>
          </ac:picMkLst>
        </pc:picChg>
      </pc:sldChg>
      <pc:sldChg chg="modSp">
        <pc:chgData name="Paweł Galewicz" userId="S::210182@edu.p.lodz.pl::84a20f1a-851e-4996-b0c9-33c3fcbd67bb" providerId="AD" clId="Web-{6DFEF905-43B9-9FD2-28F3-812FD36AF99F}" dt="2020-05-19T19:54:17.425" v="112" actId="1076"/>
        <pc:sldMkLst>
          <pc:docMk/>
          <pc:sldMk cId="1737127570" sldId="267"/>
        </pc:sldMkLst>
        <pc:picChg chg="mod">
          <ac:chgData name="Paweł Galewicz" userId="S::210182@edu.p.lodz.pl::84a20f1a-851e-4996-b0c9-33c3fcbd67bb" providerId="AD" clId="Web-{6DFEF905-43B9-9FD2-28F3-812FD36AF99F}" dt="2020-05-19T19:54:17.425" v="112" actId="1076"/>
          <ac:picMkLst>
            <pc:docMk/>
            <pc:sldMk cId="1737127570" sldId="267"/>
            <ac:picMk id="4" creationId="{2FC08BCF-AA90-429B-9FDA-B71AE2FD186D}"/>
          </ac:picMkLst>
        </pc:picChg>
      </pc:sldChg>
      <pc:sldChg chg="modSp">
        <pc:chgData name="Paweł Galewicz" userId="S::210182@edu.p.lodz.pl::84a20f1a-851e-4996-b0c9-33c3fcbd67bb" providerId="AD" clId="Web-{6DFEF905-43B9-9FD2-28F3-812FD36AF99F}" dt="2020-05-19T19:45:38.061" v="51" actId="20577"/>
        <pc:sldMkLst>
          <pc:docMk/>
          <pc:sldMk cId="2032507096" sldId="271"/>
        </pc:sldMkLst>
        <pc:spChg chg="mod">
          <ac:chgData name="Paweł Galewicz" userId="S::210182@edu.p.lodz.pl::84a20f1a-851e-4996-b0c9-33c3fcbd67bb" providerId="AD" clId="Web-{6DFEF905-43B9-9FD2-28F3-812FD36AF99F}" dt="2020-05-19T19:45:38.061" v="51" actId="20577"/>
          <ac:spMkLst>
            <pc:docMk/>
            <pc:sldMk cId="2032507096" sldId="271"/>
            <ac:spMk id="10" creationId="{B46267C0-2954-4D27-BD4E-67F38DAFFE80}"/>
          </ac:spMkLst>
        </pc:spChg>
        <pc:spChg chg="mod">
          <ac:chgData name="Paweł Galewicz" userId="S::210182@edu.p.lodz.pl::84a20f1a-851e-4996-b0c9-33c3fcbd67bb" providerId="AD" clId="Web-{6DFEF905-43B9-9FD2-28F3-812FD36AF99F}" dt="2020-05-19T19:44:40.811" v="49" actId="20577"/>
          <ac:spMkLst>
            <pc:docMk/>
            <pc:sldMk cId="2032507096" sldId="271"/>
            <ac:spMk id="11" creationId="{1BD493F6-641A-43BF-8E95-6C65E9D82B16}"/>
          </ac:spMkLst>
        </pc:spChg>
      </pc:sldChg>
      <pc:sldChg chg="add replId">
        <pc:chgData name="Paweł Galewicz" userId="S::210182@edu.p.lodz.pl::84a20f1a-851e-4996-b0c9-33c3fcbd67bb" providerId="AD" clId="Web-{6DFEF905-43B9-9FD2-28F3-812FD36AF99F}" dt="2020-05-19T19:35:15.180" v="30"/>
        <pc:sldMkLst>
          <pc:docMk/>
          <pc:sldMk cId="3908577454" sldId="282"/>
        </pc:sldMkLst>
      </pc:sldChg>
      <pc:sldChg chg="addCm">
        <pc:chgData name="Paweł Galewicz" userId="S::210182@edu.p.lodz.pl::84a20f1a-851e-4996-b0c9-33c3fcbd67bb" providerId="AD" clId="Web-{6DFEF905-43B9-9FD2-28F3-812FD36AF99F}" dt="2020-05-19T19:40:37.699" v="36"/>
        <pc:sldMkLst>
          <pc:docMk/>
          <pc:sldMk cId="139817534" sldId="283"/>
        </pc:sldMkLst>
      </pc:sldChg>
      <pc:sldChg chg="addSp modSp">
        <pc:chgData name="Paweł Galewicz" userId="S::210182@edu.p.lodz.pl::84a20f1a-851e-4996-b0c9-33c3fcbd67bb" providerId="AD" clId="Web-{6DFEF905-43B9-9FD2-28F3-812FD36AF99F}" dt="2020-05-19T19:51:48.814" v="109" actId="1076"/>
        <pc:sldMkLst>
          <pc:docMk/>
          <pc:sldMk cId="742470215" sldId="286"/>
        </pc:sldMkLst>
        <pc:spChg chg="add mod">
          <ac:chgData name="Paweł Galewicz" userId="S::210182@edu.p.lodz.pl::84a20f1a-851e-4996-b0c9-33c3fcbd67bb" providerId="AD" clId="Web-{6DFEF905-43B9-9FD2-28F3-812FD36AF99F}" dt="2020-05-19T19:51:48.814" v="109" actId="1076"/>
          <ac:spMkLst>
            <pc:docMk/>
            <pc:sldMk cId="742470215" sldId="286"/>
            <ac:spMk id="6" creationId="{EC1456C4-34AF-4AAB-A249-24243B11DD94}"/>
          </ac:spMkLst>
        </pc:spChg>
        <pc:picChg chg="add mod">
          <ac:chgData name="Paweł Galewicz" userId="S::210182@edu.p.lodz.pl::84a20f1a-851e-4996-b0c9-33c3fcbd67bb" providerId="AD" clId="Web-{6DFEF905-43B9-9FD2-28F3-812FD36AF99F}" dt="2020-05-19T19:51:48.798" v="108" actId="1076"/>
          <ac:picMkLst>
            <pc:docMk/>
            <pc:sldMk cId="742470215" sldId="286"/>
            <ac:picMk id="4" creationId="{82A56831-33B5-4355-95AD-9C1E1D511F58}"/>
          </ac:picMkLst>
        </pc:picChg>
        <pc:picChg chg="mod">
          <ac:chgData name="Paweł Galewicz" userId="S::210182@edu.p.lodz.pl::84a20f1a-851e-4996-b0c9-33c3fcbd67bb" providerId="AD" clId="Web-{6DFEF905-43B9-9FD2-28F3-812FD36AF99F}" dt="2020-05-19T19:49:02" v="56" actId="1076"/>
          <ac:picMkLst>
            <pc:docMk/>
            <pc:sldMk cId="742470215" sldId="286"/>
            <ac:picMk id="1026" creationId="{6F9FB7DC-3279-48C4-A383-CDD93C1CF7EC}"/>
          </ac:picMkLst>
        </pc:picChg>
      </pc:sldChg>
      <pc:sldChg chg="modSp addCm delCm">
        <pc:chgData name="Paweł Galewicz" userId="S::210182@edu.p.lodz.pl::84a20f1a-851e-4996-b0c9-33c3fcbd67bb" providerId="AD" clId="Web-{6DFEF905-43B9-9FD2-28F3-812FD36AF99F}" dt="2020-05-19T20:34:29.537" v="316"/>
        <pc:sldMkLst>
          <pc:docMk/>
          <pc:sldMk cId="2196131068" sldId="288"/>
        </pc:sldMkLst>
        <pc:spChg chg="mod">
          <ac:chgData name="Paweł Galewicz" userId="S::210182@edu.p.lodz.pl::84a20f1a-851e-4996-b0c9-33c3fcbd67bb" providerId="AD" clId="Web-{6DFEF905-43B9-9FD2-28F3-812FD36AF99F}" dt="2020-05-19T20:34:06.553" v="314" actId="20577"/>
          <ac:spMkLst>
            <pc:docMk/>
            <pc:sldMk cId="2196131068" sldId="288"/>
            <ac:spMk id="3" creationId="{42E99D30-EB68-4C3D-9DB8-19CC1836515C}"/>
          </ac:spMkLst>
        </pc:spChg>
      </pc:sldChg>
      <pc:sldChg chg="modSp">
        <pc:chgData name="Paweł Galewicz" userId="S::210182@edu.p.lodz.pl::84a20f1a-851e-4996-b0c9-33c3fcbd67bb" providerId="AD" clId="Web-{6DFEF905-43B9-9FD2-28F3-812FD36AF99F}" dt="2020-05-19T20:29:43.472" v="216" actId="20577"/>
        <pc:sldMkLst>
          <pc:docMk/>
          <pc:sldMk cId="693074354" sldId="290"/>
        </pc:sldMkLst>
        <pc:spChg chg="mod">
          <ac:chgData name="Paweł Galewicz" userId="S::210182@edu.p.lodz.pl::84a20f1a-851e-4996-b0c9-33c3fcbd67bb" providerId="AD" clId="Web-{6DFEF905-43B9-9FD2-28F3-812FD36AF99F}" dt="2020-05-19T20:29:43.472" v="216" actId="20577"/>
          <ac:spMkLst>
            <pc:docMk/>
            <pc:sldMk cId="693074354" sldId="290"/>
            <ac:spMk id="3" creationId="{42E99D30-EB68-4C3D-9DB8-19CC1836515C}"/>
          </ac:spMkLst>
        </pc:spChg>
      </pc:sldChg>
    </pc:docChg>
  </pc:docChgLst>
  <pc:docChgLst>
    <pc:chgData name="Bartosz Jurczewski" userId="616be58e-f300-4268-a0c9-3254326f0fbf" providerId="ADAL" clId="{CB6FD780-9274-4EE0-B25B-84F09FD5A87D}"/>
    <pc:docChg chg="undo custSel addSld delSld modSld sldOrd delMainMaster">
      <pc:chgData name="Bartosz Jurczewski" userId="616be58e-f300-4268-a0c9-3254326f0fbf" providerId="ADAL" clId="{CB6FD780-9274-4EE0-B25B-84F09FD5A87D}" dt="2020-05-20T06:52:31.515" v="1087" actId="20577"/>
      <pc:docMkLst>
        <pc:docMk/>
      </pc:docMkLst>
      <pc:sldChg chg="modNotesTx">
        <pc:chgData name="Bartosz Jurczewski" userId="616be58e-f300-4268-a0c9-3254326f0fbf" providerId="ADAL" clId="{CB6FD780-9274-4EE0-B25B-84F09FD5A87D}" dt="2020-05-19T22:56:02.115" v="972" actId="20577"/>
        <pc:sldMkLst>
          <pc:docMk/>
          <pc:sldMk cId="3724811212" sldId="256"/>
        </pc:sldMkLst>
      </pc:sldChg>
      <pc:sldChg chg="modNotesTx">
        <pc:chgData name="Bartosz Jurczewski" userId="616be58e-f300-4268-a0c9-3254326f0fbf" providerId="ADAL" clId="{CB6FD780-9274-4EE0-B25B-84F09FD5A87D}" dt="2020-05-20T06:52:31.515" v="1087" actId="20577"/>
        <pc:sldMkLst>
          <pc:docMk/>
          <pc:sldMk cId="1467181731" sldId="257"/>
        </pc:sldMkLst>
      </pc:sldChg>
      <pc:sldChg chg="modSp mod modCm">
        <pc:chgData name="Bartosz Jurczewski" userId="616be58e-f300-4268-a0c9-3254326f0fbf" providerId="ADAL" clId="{CB6FD780-9274-4EE0-B25B-84F09FD5A87D}" dt="2020-05-19T19:30:41.476" v="147" actId="20577"/>
        <pc:sldMkLst>
          <pc:docMk/>
          <pc:sldMk cId="384508353" sldId="258"/>
        </pc:sldMkLst>
        <pc:spChg chg="mod">
          <ac:chgData name="Bartosz Jurczewski" userId="616be58e-f300-4268-a0c9-3254326f0fbf" providerId="ADAL" clId="{CB6FD780-9274-4EE0-B25B-84F09FD5A87D}" dt="2020-05-19T19:30:41.476" v="147" actId="20577"/>
          <ac:spMkLst>
            <pc:docMk/>
            <pc:sldMk cId="384508353" sldId="258"/>
            <ac:spMk id="3" creationId="{42E99D30-EB68-4C3D-9DB8-19CC1836515C}"/>
          </ac:spMkLst>
        </pc:spChg>
      </pc:sldChg>
      <pc:sldChg chg="modSp mod delCm modCm modNotesTx">
        <pc:chgData name="Bartosz Jurczewski" userId="616be58e-f300-4268-a0c9-3254326f0fbf" providerId="ADAL" clId="{CB6FD780-9274-4EE0-B25B-84F09FD5A87D}" dt="2020-05-19T23:00:17.778" v="1026" actId="313"/>
        <pc:sldMkLst>
          <pc:docMk/>
          <pc:sldMk cId="3264662985" sldId="263"/>
        </pc:sldMkLst>
        <pc:spChg chg="mod">
          <ac:chgData name="Bartosz Jurczewski" userId="616be58e-f300-4268-a0c9-3254326f0fbf" providerId="ADAL" clId="{CB6FD780-9274-4EE0-B25B-84F09FD5A87D}" dt="2020-05-19T19:31:42.839" v="148" actId="122"/>
          <ac:spMkLst>
            <pc:docMk/>
            <pc:sldMk cId="3264662985" sldId="263"/>
            <ac:spMk id="2" creationId="{1D1C0FF4-C39E-4641-8594-7B156622DE8C}"/>
          </ac:spMkLst>
        </pc:spChg>
        <pc:graphicFrameChg chg="mod">
          <ac:chgData name="Bartosz Jurczewski" userId="616be58e-f300-4268-a0c9-3254326f0fbf" providerId="ADAL" clId="{CB6FD780-9274-4EE0-B25B-84F09FD5A87D}" dt="2020-05-19T23:00:17.778" v="1026" actId="313"/>
          <ac:graphicFrameMkLst>
            <pc:docMk/>
            <pc:sldMk cId="3264662985" sldId="263"/>
            <ac:graphicFrameMk id="8" creationId="{3814B843-31D9-48A2-9BE5-FD7C92CD4040}"/>
          </ac:graphicFrameMkLst>
        </pc:graphicFrameChg>
      </pc:sldChg>
      <pc:sldChg chg="modNotesTx">
        <pc:chgData name="Bartosz Jurczewski" userId="616be58e-f300-4268-a0c9-3254326f0fbf" providerId="ADAL" clId="{CB6FD780-9274-4EE0-B25B-84F09FD5A87D}" dt="2020-05-19T19:33:55.971" v="171" actId="20577"/>
        <pc:sldMkLst>
          <pc:docMk/>
          <pc:sldMk cId="1736512718" sldId="264"/>
        </pc:sldMkLst>
      </pc:sldChg>
      <pc:sldChg chg="addSp delSp modSp del mod">
        <pc:chgData name="Bartosz Jurczewski" userId="616be58e-f300-4268-a0c9-3254326f0fbf" providerId="ADAL" clId="{CB6FD780-9274-4EE0-B25B-84F09FD5A87D}" dt="2020-05-19T19:56:07.658" v="291" actId="47"/>
        <pc:sldMkLst>
          <pc:docMk/>
          <pc:sldMk cId="2448077891" sldId="266"/>
        </pc:sldMkLst>
        <pc:spChg chg="add mod">
          <ac:chgData name="Bartosz Jurczewski" userId="616be58e-f300-4268-a0c9-3254326f0fbf" providerId="ADAL" clId="{CB6FD780-9274-4EE0-B25B-84F09FD5A87D}" dt="2020-05-19T19:55:47.341" v="289" actId="21"/>
          <ac:spMkLst>
            <pc:docMk/>
            <pc:sldMk cId="2448077891" sldId="266"/>
            <ac:spMk id="3" creationId="{9AABA829-F5CB-4AFD-8DBE-69108036D7DC}"/>
          </ac:spMkLst>
        </pc:spChg>
        <pc:picChg chg="del">
          <ac:chgData name="Bartosz Jurczewski" userId="616be58e-f300-4268-a0c9-3254326f0fbf" providerId="ADAL" clId="{CB6FD780-9274-4EE0-B25B-84F09FD5A87D}" dt="2020-05-19T19:55:47.341" v="289" actId="21"/>
          <ac:picMkLst>
            <pc:docMk/>
            <pc:sldMk cId="2448077891" sldId="266"/>
            <ac:picMk id="4" creationId="{B4AEF16D-705E-413F-AD46-D08B70A301A2}"/>
          </ac:picMkLst>
        </pc:picChg>
      </pc:sldChg>
      <pc:sldChg chg="modSp mod modAnim">
        <pc:chgData name="Bartosz Jurczewski" userId="616be58e-f300-4268-a0c9-3254326f0fbf" providerId="ADAL" clId="{CB6FD780-9274-4EE0-B25B-84F09FD5A87D}" dt="2020-05-19T19:57:19.018" v="295"/>
        <pc:sldMkLst>
          <pc:docMk/>
          <pc:sldMk cId="1737127570" sldId="267"/>
        </pc:sldMkLst>
        <pc:picChg chg="mod">
          <ac:chgData name="Bartosz Jurczewski" userId="616be58e-f300-4268-a0c9-3254326f0fbf" providerId="ADAL" clId="{CB6FD780-9274-4EE0-B25B-84F09FD5A87D}" dt="2020-05-19T19:57:09.656" v="294" actId="1076"/>
          <ac:picMkLst>
            <pc:docMk/>
            <pc:sldMk cId="1737127570" sldId="267"/>
            <ac:picMk id="4" creationId="{2FC08BCF-AA90-429B-9FDA-B71AE2FD186D}"/>
          </ac:picMkLst>
        </pc:picChg>
      </pc:sldChg>
      <pc:sldChg chg="addSp delSp modSp mod">
        <pc:chgData name="Bartosz Jurczewski" userId="616be58e-f300-4268-a0c9-3254326f0fbf" providerId="ADAL" clId="{CB6FD780-9274-4EE0-B25B-84F09FD5A87D}" dt="2020-05-19T19:44:45.420" v="277" actId="478"/>
        <pc:sldMkLst>
          <pc:docMk/>
          <pc:sldMk cId="2818438736" sldId="269"/>
        </pc:sldMkLst>
        <pc:spChg chg="add del mod">
          <ac:chgData name="Bartosz Jurczewski" userId="616be58e-f300-4268-a0c9-3254326f0fbf" providerId="ADAL" clId="{CB6FD780-9274-4EE0-B25B-84F09FD5A87D}" dt="2020-05-19T19:44:43.645" v="276" actId="478"/>
          <ac:spMkLst>
            <pc:docMk/>
            <pc:sldMk cId="2818438736" sldId="269"/>
            <ac:spMk id="3" creationId="{F958749B-86B8-403C-9EAF-2E08BF391A16}"/>
          </ac:spMkLst>
        </pc:spChg>
        <pc:spChg chg="add del mod">
          <ac:chgData name="Bartosz Jurczewski" userId="616be58e-f300-4268-a0c9-3254326f0fbf" providerId="ADAL" clId="{CB6FD780-9274-4EE0-B25B-84F09FD5A87D}" dt="2020-05-19T19:44:45.420" v="277" actId="478"/>
          <ac:spMkLst>
            <pc:docMk/>
            <pc:sldMk cId="2818438736" sldId="269"/>
            <ac:spMk id="5" creationId="{D0A81FCC-0B8A-4424-AAE7-8F6997607129}"/>
          </ac:spMkLst>
        </pc:spChg>
        <pc:picChg chg="mod">
          <ac:chgData name="Bartosz Jurczewski" userId="616be58e-f300-4268-a0c9-3254326f0fbf" providerId="ADAL" clId="{CB6FD780-9274-4EE0-B25B-84F09FD5A87D}" dt="2020-05-19T19:44:19.791" v="275" actId="1076"/>
          <ac:picMkLst>
            <pc:docMk/>
            <pc:sldMk cId="2818438736" sldId="269"/>
            <ac:picMk id="4" creationId="{F8B5C06A-6E6C-4FDD-BEA1-8DFCE71D641B}"/>
          </ac:picMkLst>
        </pc:picChg>
      </pc:sldChg>
      <pc:sldChg chg="modSp mod">
        <pc:chgData name="Bartosz Jurczewski" userId="616be58e-f300-4268-a0c9-3254326f0fbf" providerId="ADAL" clId="{CB6FD780-9274-4EE0-B25B-84F09FD5A87D}" dt="2020-05-19T19:49:24.556" v="284" actId="2711"/>
        <pc:sldMkLst>
          <pc:docMk/>
          <pc:sldMk cId="2032507096" sldId="271"/>
        </pc:sldMkLst>
        <pc:spChg chg="mod">
          <ac:chgData name="Bartosz Jurczewski" userId="616be58e-f300-4268-a0c9-3254326f0fbf" providerId="ADAL" clId="{CB6FD780-9274-4EE0-B25B-84F09FD5A87D}" dt="2020-05-19T19:49:24.556" v="284" actId="2711"/>
          <ac:spMkLst>
            <pc:docMk/>
            <pc:sldMk cId="2032507096" sldId="271"/>
            <ac:spMk id="11" creationId="{1BD493F6-641A-43BF-8E95-6C65E9D82B16}"/>
          </ac:spMkLst>
        </pc:spChg>
      </pc:sldChg>
      <pc:sldChg chg="modNotesTx">
        <pc:chgData name="Bartosz Jurczewski" userId="616be58e-f300-4268-a0c9-3254326f0fbf" providerId="ADAL" clId="{CB6FD780-9274-4EE0-B25B-84F09FD5A87D}" dt="2020-05-19T19:58:53.990" v="310" actId="20577"/>
        <pc:sldMkLst>
          <pc:docMk/>
          <pc:sldMk cId="865146429" sldId="275"/>
        </pc:sldMkLst>
      </pc:sldChg>
      <pc:sldChg chg="delSp mod">
        <pc:chgData name="Bartosz Jurczewski" userId="616be58e-f300-4268-a0c9-3254326f0fbf" providerId="ADAL" clId="{CB6FD780-9274-4EE0-B25B-84F09FD5A87D}" dt="2020-05-19T19:36:41.605" v="179" actId="478"/>
        <pc:sldMkLst>
          <pc:docMk/>
          <pc:sldMk cId="3350265223" sldId="281"/>
        </pc:sldMkLst>
        <pc:spChg chg="del">
          <ac:chgData name="Bartosz Jurczewski" userId="616be58e-f300-4268-a0c9-3254326f0fbf" providerId="ADAL" clId="{CB6FD780-9274-4EE0-B25B-84F09FD5A87D}" dt="2020-05-19T19:36:41.605" v="179" actId="478"/>
          <ac:spMkLst>
            <pc:docMk/>
            <pc:sldMk cId="3350265223" sldId="281"/>
            <ac:spMk id="2" creationId="{BD727DB6-9F90-45A1-AB92-54F52BB8E639}"/>
          </ac:spMkLst>
        </pc:spChg>
      </pc:sldChg>
      <pc:sldChg chg="addSp delSp modSp new del mod">
        <pc:chgData name="Bartosz Jurczewski" userId="616be58e-f300-4268-a0c9-3254326f0fbf" providerId="ADAL" clId="{CB6FD780-9274-4EE0-B25B-84F09FD5A87D}" dt="2020-05-19T19:39:32.509" v="209" actId="47"/>
        <pc:sldMkLst>
          <pc:docMk/>
          <pc:sldMk cId="2264914495" sldId="284"/>
        </pc:sldMkLst>
        <pc:spChg chg="mod">
          <ac:chgData name="Bartosz Jurczewski" userId="616be58e-f300-4268-a0c9-3254326f0fbf" providerId="ADAL" clId="{CB6FD780-9274-4EE0-B25B-84F09FD5A87D}" dt="2020-05-19T19:39:27.766" v="206" actId="1076"/>
          <ac:spMkLst>
            <pc:docMk/>
            <pc:sldMk cId="2264914495" sldId="284"/>
            <ac:spMk id="2" creationId="{6268AC5F-F388-4923-A42B-4C555FD4A47B}"/>
          </ac:spMkLst>
        </pc:spChg>
        <pc:spChg chg="mod">
          <ac:chgData name="Bartosz Jurczewski" userId="616be58e-f300-4268-a0c9-3254326f0fbf" providerId="ADAL" clId="{CB6FD780-9274-4EE0-B25B-84F09FD5A87D}" dt="2020-05-19T19:39:12.977" v="184" actId="1076"/>
          <ac:spMkLst>
            <pc:docMk/>
            <pc:sldMk cId="2264914495" sldId="284"/>
            <ac:spMk id="3" creationId="{E41C6421-7D77-4101-93CA-153760E16196}"/>
          </ac:spMkLst>
        </pc:spChg>
        <pc:spChg chg="add mod">
          <ac:chgData name="Bartosz Jurczewski" userId="616be58e-f300-4268-a0c9-3254326f0fbf" providerId="ADAL" clId="{CB6FD780-9274-4EE0-B25B-84F09FD5A87D}" dt="2020-05-19T19:39:05.369" v="181"/>
          <ac:spMkLst>
            <pc:docMk/>
            <pc:sldMk cId="2264914495" sldId="284"/>
            <ac:spMk id="4" creationId="{6EAE115C-64EB-4938-8253-DF55C82AC16B}"/>
          </ac:spMkLst>
        </pc:spChg>
        <pc:spChg chg="add del mod">
          <ac:chgData name="Bartosz Jurczewski" userId="616be58e-f300-4268-a0c9-3254326f0fbf" providerId="ADAL" clId="{CB6FD780-9274-4EE0-B25B-84F09FD5A87D}" dt="2020-05-19T19:39:15.285" v="185" actId="478"/>
          <ac:spMkLst>
            <pc:docMk/>
            <pc:sldMk cId="2264914495" sldId="284"/>
            <ac:spMk id="5" creationId="{03D040D1-0EE3-4A29-B66D-42423D173C16}"/>
          </ac:spMkLst>
        </pc:spChg>
        <pc:spChg chg="add del mod">
          <ac:chgData name="Bartosz Jurczewski" userId="616be58e-f300-4268-a0c9-3254326f0fbf" providerId="ADAL" clId="{CB6FD780-9274-4EE0-B25B-84F09FD5A87D}" dt="2020-05-19T19:39:08.603" v="182" actId="478"/>
          <ac:spMkLst>
            <pc:docMk/>
            <pc:sldMk cId="2264914495" sldId="284"/>
            <ac:spMk id="7" creationId="{51C4C679-25F9-4D69-9543-29C27A2BDF85}"/>
          </ac:spMkLst>
        </pc:spChg>
        <pc:cxnChg chg="add mod">
          <ac:chgData name="Bartosz Jurczewski" userId="616be58e-f300-4268-a0c9-3254326f0fbf" providerId="ADAL" clId="{CB6FD780-9274-4EE0-B25B-84F09FD5A87D}" dt="2020-05-19T19:39:05.369" v="181"/>
          <ac:cxnSpMkLst>
            <pc:docMk/>
            <pc:sldMk cId="2264914495" sldId="284"/>
            <ac:cxnSpMk id="6" creationId="{D0448312-A9D5-46BB-9F82-13BD90141197}"/>
          </ac:cxnSpMkLst>
        </pc:cxnChg>
      </pc:sldChg>
      <pc:sldChg chg="delSp add del setBg delDesignElem">
        <pc:chgData name="Bartosz Jurczewski" userId="616be58e-f300-4268-a0c9-3254326f0fbf" providerId="ADAL" clId="{CB6FD780-9274-4EE0-B25B-84F09FD5A87D}" dt="2020-05-19T19:39:36.232" v="211" actId="47"/>
        <pc:sldMkLst>
          <pc:docMk/>
          <pc:sldMk cId="1932682737" sldId="285"/>
        </pc:sldMkLst>
        <pc:spChg chg="del">
          <ac:chgData name="Bartosz Jurczewski" userId="616be58e-f300-4268-a0c9-3254326f0fbf" providerId="ADAL" clId="{CB6FD780-9274-4EE0-B25B-84F09FD5A87D}" dt="2020-05-19T19:39:31.279" v="208"/>
          <ac:spMkLst>
            <pc:docMk/>
            <pc:sldMk cId="1932682737" sldId="285"/>
            <ac:spMk id="8" creationId="{F98ED85F-DCEE-4B50-802E-71A6E3E12B04}"/>
          </ac:spMkLst>
        </pc:spChg>
        <pc:cxnChg chg="del">
          <ac:chgData name="Bartosz Jurczewski" userId="616be58e-f300-4268-a0c9-3254326f0fbf" providerId="ADAL" clId="{CB6FD780-9274-4EE0-B25B-84F09FD5A87D}" dt="2020-05-19T19:39:31.279" v="208"/>
          <ac:cxnSpMkLst>
            <pc:docMk/>
            <pc:sldMk cId="1932682737" sldId="285"/>
            <ac:cxnSpMk id="10" creationId="{E8E35B83-1EC3-4F87-9D54-D863463351B9}"/>
          </ac:cxnSpMkLst>
        </pc:cxnChg>
      </pc:sldChg>
      <pc:sldChg chg="addSp delSp modSp add mod delAnim modAnim modNotesTx">
        <pc:chgData name="Bartosz Jurczewski" userId="616be58e-f300-4268-a0c9-3254326f0fbf" providerId="ADAL" clId="{CB6FD780-9274-4EE0-B25B-84F09FD5A87D}" dt="2020-05-19T20:03:34.812" v="439" actId="20577"/>
        <pc:sldMkLst>
          <pc:docMk/>
          <pc:sldMk cId="742470215" sldId="286"/>
        </pc:sldMkLst>
        <pc:spChg chg="mod ord">
          <ac:chgData name="Bartosz Jurczewski" userId="616be58e-f300-4268-a0c9-3254326f0fbf" providerId="ADAL" clId="{CB6FD780-9274-4EE0-B25B-84F09FD5A87D}" dt="2020-05-19T20:01:11.971" v="337" actId="113"/>
          <ac:spMkLst>
            <pc:docMk/>
            <pc:sldMk cId="742470215" sldId="286"/>
            <ac:spMk id="2" creationId="{45503CBF-FA53-4CB8-A8A7-F04245D2B29D}"/>
          </ac:spMkLst>
        </pc:spChg>
        <pc:spChg chg="del">
          <ac:chgData name="Bartosz Jurczewski" userId="616be58e-f300-4268-a0c9-3254326f0fbf" providerId="ADAL" clId="{CB6FD780-9274-4EE0-B25B-84F09FD5A87D}" dt="2020-05-19T19:39:53.551" v="241" actId="478"/>
          <ac:spMkLst>
            <pc:docMk/>
            <pc:sldMk cId="742470215" sldId="286"/>
            <ac:spMk id="3" creationId="{42E99D30-EB68-4C3D-9DB8-19CC1836515C}"/>
          </ac:spMkLst>
        </pc:spChg>
        <pc:spChg chg="add mod ord">
          <ac:chgData name="Bartosz Jurczewski" userId="616be58e-f300-4268-a0c9-3254326f0fbf" providerId="ADAL" clId="{CB6FD780-9274-4EE0-B25B-84F09FD5A87D}" dt="2020-05-19T20:01:05.896" v="334" actId="2085"/>
          <ac:spMkLst>
            <pc:docMk/>
            <pc:sldMk cId="742470215" sldId="286"/>
            <ac:spMk id="3" creationId="{72D3F62A-9DE5-4FE3-B11E-09745DED9D1E}"/>
          </ac:spMkLst>
        </pc:spChg>
        <pc:spChg chg="add del mod">
          <ac:chgData name="Bartosz Jurczewski" userId="616be58e-f300-4268-a0c9-3254326f0fbf" providerId="ADAL" clId="{CB6FD780-9274-4EE0-B25B-84F09FD5A87D}" dt="2020-05-19T19:39:56.276" v="243" actId="478"/>
          <ac:spMkLst>
            <pc:docMk/>
            <pc:sldMk cId="742470215" sldId="286"/>
            <ac:spMk id="5" creationId="{33CEBC9D-D6FE-4039-A118-6BAD631EC7DC}"/>
          </ac:spMkLst>
        </pc:spChg>
        <pc:spChg chg="del">
          <ac:chgData name="Bartosz Jurczewski" userId="616be58e-f300-4268-a0c9-3254326f0fbf" providerId="ADAL" clId="{CB6FD780-9274-4EE0-B25B-84F09FD5A87D}" dt="2020-05-19T19:58:03.428" v="296" actId="478"/>
          <ac:spMkLst>
            <pc:docMk/>
            <pc:sldMk cId="742470215" sldId="286"/>
            <ac:spMk id="6" creationId="{EC1456C4-34AF-4AAB-A249-24243B11DD94}"/>
          </ac:spMkLst>
        </pc:spChg>
        <pc:picChg chg="del">
          <ac:chgData name="Bartosz Jurczewski" userId="616be58e-f300-4268-a0c9-3254326f0fbf" providerId="ADAL" clId="{CB6FD780-9274-4EE0-B25B-84F09FD5A87D}" dt="2020-05-19T19:58:03.428" v="296" actId="478"/>
          <ac:picMkLst>
            <pc:docMk/>
            <pc:sldMk cId="742470215" sldId="286"/>
            <ac:picMk id="4" creationId="{82A56831-33B5-4355-95AD-9C1E1D511F58}"/>
          </ac:picMkLst>
        </pc:picChg>
        <pc:picChg chg="add del mod">
          <ac:chgData name="Bartosz Jurczewski" userId="616be58e-f300-4268-a0c9-3254326f0fbf" providerId="ADAL" clId="{CB6FD780-9274-4EE0-B25B-84F09FD5A87D}" dt="2020-05-19T19:58:04.812" v="297" actId="478"/>
          <ac:picMkLst>
            <pc:docMk/>
            <pc:sldMk cId="742470215" sldId="286"/>
            <ac:picMk id="1026" creationId="{6F9FB7DC-3279-48C4-A383-CDD93C1CF7EC}"/>
          </ac:picMkLst>
        </pc:picChg>
      </pc:sldChg>
      <pc:sldChg chg="addSp delSp modSp new mod modNotesTx">
        <pc:chgData name="Bartosz Jurczewski" userId="616be58e-f300-4268-a0c9-3254326f0fbf" providerId="ADAL" clId="{CB6FD780-9274-4EE0-B25B-84F09FD5A87D}" dt="2020-05-19T20:00:32.294" v="326" actId="20577"/>
        <pc:sldMkLst>
          <pc:docMk/>
          <pc:sldMk cId="399532670" sldId="287"/>
        </pc:sldMkLst>
        <pc:spChg chg="del">
          <ac:chgData name="Bartosz Jurczewski" userId="616be58e-f300-4268-a0c9-3254326f0fbf" providerId="ADAL" clId="{CB6FD780-9274-4EE0-B25B-84F09FD5A87D}" dt="2020-05-19T19:55:44.756" v="288" actId="478"/>
          <ac:spMkLst>
            <pc:docMk/>
            <pc:sldMk cId="399532670" sldId="287"/>
            <ac:spMk id="2" creationId="{EEF1280F-4AA7-4950-AF8C-15C2F38A35AA}"/>
          </ac:spMkLst>
        </pc:spChg>
        <pc:spChg chg="del">
          <ac:chgData name="Bartosz Jurczewski" userId="616be58e-f300-4268-a0c9-3254326f0fbf" providerId="ADAL" clId="{CB6FD780-9274-4EE0-B25B-84F09FD5A87D}" dt="2020-05-19T19:55:44.756" v="288" actId="478"/>
          <ac:spMkLst>
            <pc:docMk/>
            <pc:sldMk cId="399532670" sldId="287"/>
            <ac:spMk id="3" creationId="{B40AB219-DC06-46DA-BA8B-F74FF5D53CFA}"/>
          </ac:spMkLst>
        </pc:spChg>
        <pc:picChg chg="add mod">
          <ac:chgData name="Bartosz Jurczewski" userId="616be58e-f300-4268-a0c9-3254326f0fbf" providerId="ADAL" clId="{CB6FD780-9274-4EE0-B25B-84F09FD5A87D}" dt="2020-05-19T19:55:48.552" v="290"/>
          <ac:picMkLst>
            <pc:docMk/>
            <pc:sldMk cId="399532670" sldId="287"/>
            <ac:picMk id="4" creationId="{85ADC23C-DCE1-419B-AEAA-3EECF46BA651}"/>
          </ac:picMkLst>
        </pc:picChg>
      </pc:sldChg>
      <pc:sldChg chg="modSp mod ord modNotesTx">
        <pc:chgData name="Bartosz Jurczewski" userId="616be58e-f300-4268-a0c9-3254326f0fbf" providerId="ADAL" clId="{CB6FD780-9274-4EE0-B25B-84F09FD5A87D}" dt="2020-05-19T22:40:34.836" v="948" actId="20577"/>
        <pc:sldMkLst>
          <pc:docMk/>
          <pc:sldMk cId="2196131068" sldId="288"/>
        </pc:sldMkLst>
        <pc:spChg chg="mod">
          <ac:chgData name="Bartosz Jurczewski" userId="616be58e-f300-4268-a0c9-3254326f0fbf" providerId="ADAL" clId="{CB6FD780-9274-4EE0-B25B-84F09FD5A87D}" dt="2020-05-19T20:03:03.645" v="431" actId="20577"/>
          <ac:spMkLst>
            <pc:docMk/>
            <pc:sldMk cId="2196131068" sldId="288"/>
            <ac:spMk id="3" creationId="{42E99D30-EB68-4C3D-9DB8-19CC1836515C}"/>
          </ac:spMkLst>
        </pc:spChg>
      </pc:sldChg>
      <pc:sldChg chg="modSp mod modNotesTx">
        <pc:chgData name="Bartosz Jurczewski" userId="616be58e-f300-4268-a0c9-3254326f0fbf" providerId="ADAL" clId="{CB6FD780-9274-4EE0-B25B-84F09FD5A87D}" dt="2020-05-19T23:00:55.234" v="1082" actId="20577"/>
        <pc:sldMkLst>
          <pc:docMk/>
          <pc:sldMk cId="693074354" sldId="290"/>
        </pc:sldMkLst>
        <pc:spChg chg="mod">
          <ac:chgData name="Bartosz Jurczewski" userId="616be58e-f300-4268-a0c9-3254326f0fbf" providerId="ADAL" clId="{CB6FD780-9274-4EE0-B25B-84F09FD5A87D}" dt="2020-05-19T22:08:24.988" v="574" actId="20577"/>
          <ac:spMkLst>
            <pc:docMk/>
            <pc:sldMk cId="693074354" sldId="290"/>
            <ac:spMk id="3" creationId="{42E99D30-EB68-4C3D-9DB8-19CC1836515C}"/>
          </ac:spMkLst>
        </pc:spChg>
      </pc:sldChg>
      <pc:sldMasterChg chg="del delSldLayout">
        <pc:chgData name="Bartosz Jurczewski" userId="616be58e-f300-4268-a0c9-3254326f0fbf" providerId="ADAL" clId="{CB6FD780-9274-4EE0-B25B-84F09FD5A87D}" dt="2020-05-19T19:56:07.658" v="291" actId="47"/>
        <pc:sldMasterMkLst>
          <pc:docMk/>
          <pc:sldMasterMk cId="1546142858" sldId="2147483844"/>
        </pc:sldMasterMkLst>
        <pc:sldLayoutChg chg="del">
          <pc:chgData name="Bartosz Jurczewski" userId="616be58e-f300-4268-a0c9-3254326f0fbf" providerId="ADAL" clId="{CB6FD780-9274-4EE0-B25B-84F09FD5A87D}" dt="2020-05-19T19:56:07.658" v="291" actId="47"/>
          <pc:sldLayoutMkLst>
            <pc:docMk/>
            <pc:sldMasterMk cId="1546142858" sldId="2147483844"/>
            <pc:sldLayoutMk cId="1159840686" sldId="2147483845"/>
          </pc:sldLayoutMkLst>
        </pc:sldLayoutChg>
        <pc:sldLayoutChg chg="del">
          <pc:chgData name="Bartosz Jurczewski" userId="616be58e-f300-4268-a0c9-3254326f0fbf" providerId="ADAL" clId="{CB6FD780-9274-4EE0-B25B-84F09FD5A87D}" dt="2020-05-19T19:56:07.658" v="291" actId="47"/>
          <pc:sldLayoutMkLst>
            <pc:docMk/>
            <pc:sldMasterMk cId="1546142858" sldId="2147483844"/>
            <pc:sldLayoutMk cId="253170742" sldId="2147483846"/>
          </pc:sldLayoutMkLst>
        </pc:sldLayoutChg>
        <pc:sldLayoutChg chg="del">
          <pc:chgData name="Bartosz Jurczewski" userId="616be58e-f300-4268-a0c9-3254326f0fbf" providerId="ADAL" clId="{CB6FD780-9274-4EE0-B25B-84F09FD5A87D}" dt="2020-05-19T19:56:07.658" v="291" actId="47"/>
          <pc:sldLayoutMkLst>
            <pc:docMk/>
            <pc:sldMasterMk cId="1546142858" sldId="2147483844"/>
            <pc:sldLayoutMk cId="641513956" sldId="2147483847"/>
          </pc:sldLayoutMkLst>
        </pc:sldLayoutChg>
        <pc:sldLayoutChg chg="del">
          <pc:chgData name="Bartosz Jurczewski" userId="616be58e-f300-4268-a0c9-3254326f0fbf" providerId="ADAL" clId="{CB6FD780-9274-4EE0-B25B-84F09FD5A87D}" dt="2020-05-19T19:56:07.658" v="291" actId="47"/>
          <pc:sldLayoutMkLst>
            <pc:docMk/>
            <pc:sldMasterMk cId="1546142858" sldId="2147483844"/>
            <pc:sldLayoutMk cId="4066391599" sldId="2147483848"/>
          </pc:sldLayoutMkLst>
        </pc:sldLayoutChg>
        <pc:sldLayoutChg chg="del">
          <pc:chgData name="Bartosz Jurczewski" userId="616be58e-f300-4268-a0c9-3254326f0fbf" providerId="ADAL" clId="{CB6FD780-9274-4EE0-B25B-84F09FD5A87D}" dt="2020-05-19T19:56:07.658" v="291" actId="47"/>
          <pc:sldLayoutMkLst>
            <pc:docMk/>
            <pc:sldMasterMk cId="1546142858" sldId="2147483844"/>
            <pc:sldLayoutMk cId="552942400" sldId="2147483849"/>
          </pc:sldLayoutMkLst>
        </pc:sldLayoutChg>
        <pc:sldLayoutChg chg="del">
          <pc:chgData name="Bartosz Jurczewski" userId="616be58e-f300-4268-a0c9-3254326f0fbf" providerId="ADAL" clId="{CB6FD780-9274-4EE0-B25B-84F09FD5A87D}" dt="2020-05-19T19:56:07.658" v="291" actId="47"/>
          <pc:sldLayoutMkLst>
            <pc:docMk/>
            <pc:sldMasterMk cId="1546142858" sldId="2147483844"/>
            <pc:sldLayoutMk cId="1627835133" sldId="2147483850"/>
          </pc:sldLayoutMkLst>
        </pc:sldLayoutChg>
        <pc:sldLayoutChg chg="del">
          <pc:chgData name="Bartosz Jurczewski" userId="616be58e-f300-4268-a0c9-3254326f0fbf" providerId="ADAL" clId="{CB6FD780-9274-4EE0-B25B-84F09FD5A87D}" dt="2020-05-19T19:56:07.658" v="291" actId="47"/>
          <pc:sldLayoutMkLst>
            <pc:docMk/>
            <pc:sldMasterMk cId="1546142858" sldId="2147483844"/>
            <pc:sldLayoutMk cId="3353117247" sldId="2147483851"/>
          </pc:sldLayoutMkLst>
        </pc:sldLayoutChg>
        <pc:sldLayoutChg chg="del">
          <pc:chgData name="Bartosz Jurczewski" userId="616be58e-f300-4268-a0c9-3254326f0fbf" providerId="ADAL" clId="{CB6FD780-9274-4EE0-B25B-84F09FD5A87D}" dt="2020-05-19T19:56:07.658" v="291" actId="47"/>
          <pc:sldLayoutMkLst>
            <pc:docMk/>
            <pc:sldMasterMk cId="1546142858" sldId="2147483844"/>
            <pc:sldLayoutMk cId="72635156" sldId="2147483852"/>
          </pc:sldLayoutMkLst>
        </pc:sldLayoutChg>
        <pc:sldLayoutChg chg="del">
          <pc:chgData name="Bartosz Jurczewski" userId="616be58e-f300-4268-a0c9-3254326f0fbf" providerId="ADAL" clId="{CB6FD780-9274-4EE0-B25B-84F09FD5A87D}" dt="2020-05-19T19:56:07.658" v="291" actId="47"/>
          <pc:sldLayoutMkLst>
            <pc:docMk/>
            <pc:sldMasterMk cId="1546142858" sldId="2147483844"/>
            <pc:sldLayoutMk cId="1158994821" sldId="2147483853"/>
          </pc:sldLayoutMkLst>
        </pc:sldLayoutChg>
        <pc:sldLayoutChg chg="del">
          <pc:chgData name="Bartosz Jurczewski" userId="616be58e-f300-4268-a0c9-3254326f0fbf" providerId="ADAL" clId="{CB6FD780-9274-4EE0-B25B-84F09FD5A87D}" dt="2020-05-19T19:56:07.658" v="291" actId="47"/>
          <pc:sldLayoutMkLst>
            <pc:docMk/>
            <pc:sldMasterMk cId="1546142858" sldId="2147483844"/>
            <pc:sldLayoutMk cId="2278463506" sldId="2147483854"/>
          </pc:sldLayoutMkLst>
        </pc:sldLayoutChg>
        <pc:sldLayoutChg chg="del">
          <pc:chgData name="Bartosz Jurczewski" userId="616be58e-f300-4268-a0c9-3254326f0fbf" providerId="ADAL" clId="{CB6FD780-9274-4EE0-B25B-84F09FD5A87D}" dt="2020-05-19T19:56:07.658" v="291" actId="47"/>
          <pc:sldLayoutMkLst>
            <pc:docMk/>
            <pc:sldMasterMk cId="1546142858" sldId="2147483844"/>
            <pc:sldLayoutMk cId="607494497" sldId="2147483855"/>
          </pc:sldLayoutMkLst>
        </pc:sldLayoutChg>
      </pc:sldMasterChg>
    </pc:docChg>
  </pc:docChgLst>
  <pc:docChgLst>
    <pc:chgData name="Bartosz Jurczewski" userId="S::210209@edu.p.lodz.pl::616be58e-f300-4268-a0c9-3254326f0fbf" providerId="AD" clId="Web-{83CD3B2A-36C5-2435-F197-D0A834F70156}"/>
    <pc:docChg chg="modSld">
      <pc:chgData name="Bartosz Jurczewski" userId="S::210209@edu.p.lodz.pl::616be58e-f300-4268-a0c9-3254326f0fbf" providerId="AD" clId="Web-{83CD3B2A-36C5-2435-F197-D0A834F70156}" dt="2020-05-19T22:01:10.628" v="1067" actId="20577"/>
      <pc:docMkLst>
        <pc:docMk/>
      </pc:docMkLst>
      <pc:sldChg chg="modNotes">
        <pc:chgData name="Bartosz Jurczewski" userId="S::210209@edu.p.lodz.pl::616be58e-f300-4268-a0c9-3254326f0fbf" providerId="AD" clId="Web-{83CD3B2A-36C5-2435-F197-D0A834F70156}" dt="2020-05-19T21:49:53.864" v="904"/>
        <pc:sldMkLst>
          <pc:docMk/>
          <pc:sldMk cId="3724811212" sldId="256"/>
        </pc:sldMkLst>
      </pc:sldChg>
      <pc:sldChg chg="modNotes">
        <pc:chgData name="Bartosz Jurczewski" userId="S::210209@edu.p.lodz.pl::616be58e-f300-4268-a0c9-3254326f0fbf" providerId="AD" clId="Web-{83CD3B2A-36C5-2435-F197-D0A834F70156}" dt="2020-05-19T21:47:34.308" v="860"/>
        <pc:sldMkLst>
          <pc:docMk/>
          <pc:sldMk cId="1467181731" sldId="257"/>
        </pc:sldMkLst>
      </pc:sldChg>
      <pc:sldChg chg="modSp modNotes">
        <pc:chgData name="Bartosz Jurczewski" userId="S::210209@edu.p.lodz.pl::616be58e-f300-4268-a0c9-3254326f0fbf" providerId="AD" clId="Web-{83CD3B2A-36C5-2435-F197-D0A834F70156}" dt="2020-05-19T22:01:10.628" v="1067" actId="20577"/>
        <pc:sldMkLst>
          <pc:docMk/>
          <pc:sldMk cId="3264662985" sldId="263"/>
        </pc:sldMkLst>
        <pc:graphicFrameChg chg="mod modGraphic">
          <ac:chgData name="Bartosz Jurczewski" userId="S::210209@edu.p.lodz.pl::616be58e-f300-4268-a0c9-3254326f0fbf" providerId="AD" clId="Web-{83CD3B2A-36C5-2435-F197-D0A834F70156}" dt="2020-05-19T22:01:10.628" v="1067" actId="20577"/>
          <ac:graphicFrameMkLst>
            <pc:docMk/>
            <pc:sldMk cId="3264662985" sldId="263"/>
            <ac:graphicFrameMk id="8" creationId="{3814B843-31D9-48A2-9BE5-FD7C92CD4040}"/>
          </ac:graphicFrameMkLst>
        </pc:graphicFrameChg>
      </pc:sldChg>
    </pc:docChg>
  </pc:docChgLst>
  <pc:docChgLst>
    <pc:chgData name="Karol Podlewski" userId="S::210294@edu.p.lodz.pl::b66a5234-9939-443f-b83a-3e7c552cf6ad" providerId="AD" clId="Web-{8E6DE463-8DB4-C0D3-A6B4-F2DA17AAA649}"/>
    <pc:docChg chg="modSld">
      <pc:chgData name="Karol Podlewski" userId="S::210294@edu.p.lodz.pl::b66a5234-9939-443f-b83a-3e7c552cf6ad" providerId="AD" clId="Web-{8E6DE463-8DB4-C0D3-A6B4-F2DA17AAA649}" dt="2020-06-09T20:51:17.374" v="13" actId="20577"/>
      <pc:docMkLst>
        <pc:docMk/>
      </pc:docMkLst>
      <pc:sldChg chg="addSp modSp">
        <pc:chgData name="Karol Podlewski" userId="S::210294@edu.p.lodz.pl::b66a5234-9939-443f-b83a-3e7c552cf6ad" providerId="AD" clId="Web-{8E6DE463-8DB4-C0D3-A6B4-F2DA17AAA649}" dt="2020-06-09T20:51:16.999" v="11" actId="20577"/>
        <pc:sldMkLst>
          <pc:docMk/>
          <pc:sldMk cId="3724811212" sldId="256"/>
        </pc:sldMkLst>
        <pc:spChg chg="add mod">
          <ac:chgData name="Karol Podlewski" userId="S::210294@edu.p.lodz.pl::b66a5234-9939-443f-b83a-3e7c552cf6ad" providerId="AD" clId="Web-{8E6DE463-8DB4-C0D3-A6B4-F2DA17AAA649}" dt="2020-06-09T20:51:16.999" v="11" actId="20577"/>
          <ac:spMkLst>
            <pc:docMk/>
            <pc:sldMk cId="3724811212" sldId="256"/>
            <ac:spMk id="6" creationId="{94B52714-8F0C-45AA-91E7-5400976D3B3F}"/>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256FAE-9F1B-4E36-9156-4DFAA9DB6311}"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8DD91BE-C4C6-4F36-A6D4-7DF18F93F7D2}">
      <dgm:prSet custT="1"/>
      <dgm:spPr/>
      <dgm:t>
        <a:bodyPr/>
        <a:lstStyle/>
        <a:p>
          <a:pPr>
            <a:lnSpc>
              <a:spcPct val="100000"/>
            </a:lnSpc>
            <a:defRPr cap="all"/>
          </a:pPr>
          <a:r>
            <a:rPr lang="pl-PL" sz="1400" b="0" i="0"/>
            <a:t>Jest najgęściej zaludnionym miastem stanów zjednoczonych</a:t>
          </a:r>
          <a:endParaRPr lang="en-US" sz="1400"/>
        </a:p>
      </dgm:t>
    </dgm:pt>
    <dgm:pt modelId="{C1D7FEAA-93EC-40AD-BBE3-4535EA70ADC7}" type="parTrans" cxnId="{D2376987-F696-464C-9599-77D3EFBBE1E8}">
      <dgm:prSet/>
      <dgm:spPr/>
      <dgm:t>
        <a:bodyPr/>
        <a:lstStyle/>
        <a:p>
          <a:endParaRPr lang="en-US"/>
        </a:p>
      </dgm:t>
    </dgm:pt>
    <dgm:pt modelId="{8D1567AE-2188-4451-A313-913E24CA3E7A}" type="sibTrans" cxnId="{D2376987-F696-464C-9599-77D3EFBBE1E8}">
      <dgm:prSet/>
      <dgm:spPr/>
      <dgm:t>
        <a:bodyPr/>
        <a:lstStyle/>
        <a:p>
          <a:endParaRPr lang="en-US"/>
        </a:p>
      </dgm:t>
    </dgm:pt>
    <dgm:pt modelId="{E8BE8739-C596-48C9-9A96-A6008B7A9B4A}">
      <dgm:prSet/>
      <dgm:spPr/>
      <dgm:t>
        <a:bodyPr/>
        <a:lstStyle/>
        <a:p>
          <a:pPr>
            <a:lnSpc>
              <a:spcPct val="100000"/>
            </a:lnSpc>
            <a:defRPr cap="all"/>
          </a:pPr>
          <a:r>
            <a:rPr lang="pl-PL" b="0" i="0"/>
            <a:t>MA najliczniejszą policję w Stanach Zjednoczonych</a:t>
          </a:r>
          <a:endParaRPr lang="en-US"/>
        </a:p>
      </dgm:t>
    </dgm:pt>
    <dgm:pt modelId="{E5EE16E0-FF00-40E7-BF76-7F7ADAC14761}" type="parTrans" cxnId="{AC91D2CE-C19E-43B0-82E3-A068EFB0796C}">
      <dgm:prSet/>
      <dgm:spPr/>
      <dgm:t>
        <a:bodyPr/>
        <a:lstStyle/>
        <a:p>
          <a:endParaRPr lang="en-US"/>
        </a:p>
      </dgm:t>
    </dgm:pt>
    <dgm:pt modelId="{FB714815-85CD-4695-98C8-27FEB1210E81}" type="sibTrans" cxnId="{AC91D2CE-C19E-43B0-82E3-A068EFB0796C}">
      <dgm:prSet/>
      <dgm:spPr/>
      <dgm:t>
        <a:bodyPr/>
        <a:lstStyle/>
        <a:p>
          <a:endParaRPr lang="en-US"/>
        </a:p>
      </dgm:t>
    </dgm:pt>
    <dgm:pt modelId="{F2B27D54-E52A-41B8-A919-C19708F257BC}">
      <dgm:prSet/>
      <dgm:spPr/>
      <dgm:t>
        <a:bodyPr/>
        <a:lstStyle/>
        <a:p>
          <a:pPr>
            <a:lnSpc>
              <a:spcPct val="100000"/>
            </a:lnSpc>
            <a:defRPr cap="all"/>
          </a:pPr>
          <a:r>
            <a:rPr lang="pl-PL" b="0" i="0"/>
            <a:t>1 na 21 mieszkańców Nowego Jorku jest milionerem</a:t>
          </a:r>
          <a:endParaRPr lang="en-US"/>
        </a:p>
      </dgm:t>
    </dgm:pt>
    <dgm:pt modelId="{60FC9DC8-64DA-4DD9-8FC9-A00BC514FD3B}" type="parTrans" cxnId="{4BDF95AE-3C24-49FA-8143-3970DF79DD4A}">
      <dgm:prSet/>
      <dgm:spPr/>
      <dgm:t>
        <a:bodyPr/>
        <a:lstStyle/>
        <a:p>
          <a:endParaRPr lang="en-US"/>
        </a:p>
      </dgm:t>
    </dgm:pt>
    <dgm:pt modelId="{6F8B1FCC-AD4A-483D-B216-692F4AACB911}" type="sibTrans" cxnId="{4BDF95AE-3C24-49FA-8143-3970DF79DD4A}">
      <dgm:prSet/>
      <dgm:spPr/>
      <dgm:t>
        <a:bodyPr/>
        <a:lstStyle/>
        <a:p>
          <a:endParaRPr lang="en-US"/>
        </a:p>
      </dgm:t>
    </dgm:pt>
    <dgm:pt modelId="{E6F3B2BF-BC46-476E-8403-1B2986A80A29}">
      <dgm:prSet/>
      <dgm:spPr/>
      <dgm:t>
        <a:bodyPr/>
        <a:lstStyle/>
        <a:p>
          <a:pPr>
            <a:lnSpc>
              <a:spcPct val="100000"/>
            </a:lnSpc>
            <a:defRPr cap="all"/>
          </a:pPr>
          <a:r>
            <a:rPr lang="pl-PL"/>
            <a:t>60 milionów turystów rocznie</a:t>
          </a:r>
        </a:p>
      </dgm:t>
    </dgm:pt>
    <dgm:pt modelId="{5246B9E7-26DE-4536-8517-DC00EEE331D1}" type="parTrans" cxnId="{CC4B6FD4-7781-4328-A7DB-BB4C4F3C975A}">
      <dgm:prSet/>
      <dgm:spPr/>
      <dgm:t>
        <a:bodyPr/>
        <a:lstStyle/>
        <a:p>
          <a:endParaRPr lang="en-US"/>
        </a:p>
      </dgm:t>
    </dgm:pt>
    <dgm:pt modelId="{941C6D37-1213-4E26-BD69-1B3CB7281F25}" type="sibTrans" cxnId="{CC4B6FD4-7781-4328-A7DB-BB4C4F3C975A}">
      <dgm:prSet/>
      <dgm:spPr/>
      <dgm:t>
        <a:bodyPr/>
        <a:lstStyle/>
        <a:p>
          <a:endParaRPr lang="en-US"/>
        </a:p>
      </dgm:t>
    </dgm:pt>
    <dgm:pt modelId="{33DB5D68-989F-4572-93CB-12DF958C9745}">
      <dgm:prSet phldr="0"/>
      <dgm:spPr/>
      <dgm:t>
        <a:bodyPr/>
        <a:lstStyle/>
        <a:p>
          <a:pPr>
            <a:lnSpc>
              <a:spcPct val="100000"/>
            </a:lnSpc>
            <a:defRPr cap="all"/>
          </a:pPr>
          <a:r>
            <a:rPr lang="pl-PL" b="0" i="0"/>
            <a:t>na jednym kilometrze kwadratowym mieszka niemal 11 tysięcy ludzi</a:t>
          </a:r>
          <a:endParaRPr lang="pl-PL">
            <a:latin typeface="Calibri Light" panose="020F0302020204030204"/>
          </a:endParaRPr>
        </a:p>
      </dgm:t>
    </dgm:pt>
    <dgm:pt modelId="{127A5EAC-BB69-4381-A722-0D16B342E033}" type="parTrans" cxnId="{8B29C00B-E983-439E-8D06-5C192B239461}">
      <dgm:prSet/>
      <dgm:spPr/>
      <dgm:t>
        <a:bodyPr/>
        <a:lstStyle/>
        <a:p>
          <a:endParaRPr lang="pl-PL"/>
        </a:p>
      </dgm:t>
    </dgm:pt>
    <dgm:pt modelId="{D1D181EB-898C-443B-951D-55617ED5E2F6}" type="sibTrans" cxnId="{8B29C00B-E983-439E-8D06-5C192B239461}">
      <dgm:prSet/>
      <dgm:spPr/>
      <dgm:t>
        <a:bodyPr/>
        <a:lstStyle/>
        <a:p>
          <a:endParaRPr lang="pl-PL"/>
        </a:p>
      </dgm:t>
    </dgm:pt>
    <dgm:pt modelId="{804A3ECD-6910-4879-B6F6-988A9E72B8E2}">
      <dgm:prSet phldr="0"/>
      <dgm:spPr/>
      <dgm:t>
        <a:bodyPr/>
        <a:lstStyle/>
        <a:p>
          <a:pPr>
            <a:lnSpc>
              <a:spcPct val="100000"/>
            </a:lnSpc>
            <a:defRPr cap="all"/>
          </a:pPr>
          <a:r>
            <a:rPr lang="pl-PL" b="0" i="0"/>
            <a:t>1 na 38 mieszkańców Stanów Zjednoczonych mieszka właśnie w Nowym Jorku.</a:t>
          </a:r>
        </a:p>
      </dgm:t>
    </dgm:pt>
    <dgm:pt modelId="{EFE75D58-4FCC-4B48-997C-487286D01DA5}" type="parTrans" cxnId="{4CC213C2-4934-42DC-82C0-0748C8A2D828}">
      <dgm:prSet/>
      <dgm:spPr/>
      <dgm:t>
        <a:bodyPr/>
        <a:lstStyle/>
        <a:p>
          <a:endParaRPr lang="pl-PL"/>
        </a:p>
      </dgm:t>
    </dgm:pt>
    <dgm:pt modelId="{05C07A09-BF57-47CE-94BF-4C0ABE93B15F}" type="sibTrans" cxnId="{4CC213C2-4934-42DC-82C0-0748C8A2D828}">
      <dgm:prSet/>
      <dgm:spPr/>
      <dgm:t>
        <a:bodyPr/>
        <a:lstStyle/>
        <a:p>
          <a:endParaRPr lang="pl-PL"/>
        </a:p>
      </dgm:t>
    </dgm:pt>
    <dgm:pt modelId="{3C63F80C-B1A5-48C5-841D-BA15BE5664A7}" type="pres">
      <dgm:prSet presAssocID="{D3256FAE-9F1B-4E36-9156-4DFAA9DB6311}" presName="root" presStyleCnt="0">
        <dgm:presLayoutVars>
          <dgm:dir/>
          <dgm:resizeHandles val="exact"/>
        </dgm:presLayoutVars>
      </dgm:prSet>
      <dgm:spPr/>
    </dgm:pt>
    <dgm:pt modelId="{E101182B-5C07-4D88-8633-63AF7D475EF7}" type="pres">
      <dgm:prSet presAssocID="{48DD91BE-C4C6-4F36-A6D4-7DF18F93F7D2}" presName="compNode" presStyleCnt="0"/>
      <dgm:spPr/>
    </dgm:pt>
    <dgm:pt modelId="{47A2CD50-7EDE-428B-B0D3-738A882F5579}" type="pres">
      <dgm:prSet presAssocID="{48DD91BE-C4C6-4F36-A6D4-7DF18F93F7D2}" presName="iconBgRect" presStyleLbl="bgShp" presStyleIdx="0" presStyleCnt="6"/>
      <dgm:spPr>
        <a:prstGeom prst="round2DiagRect">
          <a:avLst>
            <a:gd name="adj1" fmla="val 29727"/>
            <a:gd name="adj2" fmla="val 0"/>
          </a:avLst>
        </a:prstGeom>
      </dgm:spPr>
    </dgm:pt>
    <dgm:pt modelId="{09984A87-B984-4A3C-BE0D-6418F0E5927F}" type="pres">
      <dgm:prSet presAssocID="{48DD91BE-C4C6-4F36-A6D4-7DF18F93F7D2}" presName="iconRect" presStyleLbl="nod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Grupa mężczyzn"/>
        </a:ext>
      </dgm:extLst>
    </dgm:pt>
    <dgm:pt modelId="{27D8CB28-4607-433E-A75D-4E6A7215B8F6}" type="pres">
      <dgm:prSet presAssocID="{48DD91BE-C4C6-4F36-A6D4-7DF18F93F7D2}" presName="spaceRect" presStyleCnt="0"/>
      <dgm:spPr/>
    </dgm:pt>
    <dgm:pt modelId="{1763D48C-2CAD-450F-A54D-BF4397F9FD21}" type="pres">
      <dgm:prSet presAssocID="{48DD91BE-C4C6-4F36-A6D4-7DF18F93F7D2}" presName="textRect" presStyleLbl="revTx" presStyleIdx="0" presStyleCnt="6">
        <dgm:presLayoutVars>
          <dgm:chMax val="1"/>
          <dgm:chPref val="1"/>
        </dgm:presLayoutVars>
      </dgm:prSet>
      <dgm:spPr/>
    </dgm:pt>
    <dgm:pt modelId="{32048C40-A0D9-447D-BCD0-85580430AC5C}" type="pres">
      <dgm:prSet presAssocID="{8D1567AE-2188-4451-A313-913E24CA3E7A}" presName="sibTrans" presStyleCnt="0"/>
      <dgm:spPr/>
    </dgm:pt>
    <dgm:pt modelId="{3008E197-610A-4454-8D0D-D49AB2E99774}" type="pres">
      <dgm:prSet presAssocID="{33DB5D68-989F-4572-93CB-12DF958C9745}" presName="compNode" presStyleCnt="0"/>
      <dgm:spPr/>
    </dgm:pt>
    <dgm:pt modelId="{24F20CA4-36E4-4FA5-A00E-A63D18D228F1}" type="pres">
      <dgm:prSet presAssocID="{33DB5D68-989F-4572-93CB-12DF958C9745}" presName="iconBgRect" presStyleLbl="bgShp" presStyleIdx="1" presStyleCnt="6"/>
      <dgm:spPr>
        <a:prstGeom prst="round2DiagRect">
          <a:avLst>
            <a:gd name="adj1" fmla="val 29727"/>
            <a:gd name="adj2" fmla="val 0"/>
          </a:avLst>
        </a:prstGeom>
      </dgm:spPr>
    </dgm:pt>
    <dgm:pt modelId="{FEABFD41-CF23-4482-82FA-FD21AE0D1320}" type="pres">
      <dgm:prSet presAssocID="{33DB5D68-989F-4572-93CB-12DF958C974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Dom"/>
        </a:ext>
      </dgm:extLst>
    </dgm:pt>
    <dgm:pt modelId="{96450387-8846-4ECD-9ECF-02BC0A537140}" type="pres">
      <dgm:prSet presAssocID="{33DB5D68-989F-4572-93CB-12DF958C9745}" presName="spaceRect" presStyleCnt="0"/>
      <dgm:spPr/>
    </dgm:pt>
    <dgm:pt modelId="{99B7B2CA-6AB5-45B4-8FA5-73A644E6B5CA}" type="pres">
      <dgm:prSet presAssocID="{33DB5D68-989F-4572-93CB-12DF958C9745}" presName="textRect" presStyleLbl="revTx" presStyleIdx="1" presStyleCnt="6">
        <dgm:presLayoutVars>
          <dgm:chMax val="1"/>
          <dgm:chPref val="1"/>
        </dgm:presLayoutVars>
      </dgm:prSet>
      <dgm:spPr/>
    </dgm:pt>
    <dgm:pt modelId="{C622B25D-9EFB-425D-ABE3-5BC3AA125DB4}" type="pres">
      <dgm:prSet presAssocID="{D1D181EB-898C-443B-951D-55617ED5E2F6}" presName="sibTrans" presStyleCnt="0"/>
      <dgm:spPr/>
    </dgm:pt>
    <dgm:pt modelId="{07715504-5CAC-48D7-9831-D0F9AD4CEE5E}" type="pres">
      <dgm:prSet presAssocID="{804A3ECD-6910-4879-B6F6-988A9E72B8E2}" presName="compNode" presStyleCnt="0"/>
      <dgm:spPr/>
    </dgm:pt>
    <dgm:pt modelId="{1504B070-303B-4240-8F49-065054335AF9}" type="pres">
      <dgm:prSet presAssocID="{804A3ECD-6910-4879-B6F6-988A9E72B8E2}" presName="iconBgRect" presStyleLbl="bgShp" presStyleIdx="2" presStyleCnt="6"/>
      <dgm:spPr>
        <a:prstGeom prst="round2DiagRect">
          <a:avLst>
            <a:gd name="adj1" fmla="val 29727"/>
            <a:gd name="adj2" fmla="val 0"/>
          </a:avLst>
        </a:prstGeom>
      </dgm:spPr>
    </dgm:pt>
    <dgm:pt modelId="{24ADA9C4-5F46-49D5-9317-6C406DBA40E4}" type="pres">
      <dgm:prSet presAssocID="{804A3ECD-6910-4879-B6F6-988A9E72B8E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Jabłko"/>
        </a:ext>
      </dgm:extLst>
    </dgm:pt>
    <dgm:pt modelId="{8A8E4402-6222-4F0C-8E00-9B6462761749}" type="pres">
      <dgm:prSet presAssocID="{804A3ECD-6910-4879-B6F6-988A9E72B8E2}" presName="spaceRect" presStyleCnt="0"/>
      <dgm:spPr/>
    </dgm:pt>
    <dgm:pt modelId="{69CE5BB0-ACAE-414E-BCA9-E606E9CA451E}" type="pres">
      <dgm:prSet presAssocID="{804A3ECD-6910-4879-B6F6-988A9E72B8E2}" presName="textRect" presStyleLbl="revTx" presStyleIdx="2" presStyleCnt="6">
        <dgm:presLayoutVars>
          <dgm:chMax val="1"/>
          <dgm:chPref val="1"/>
        </dgm:presLayoutVars>
      </dgm:prSet>
      <dgm:spPr/>
    </dgm:pt>
    <dgm:pt modelId="{8EE0A661-BEBD-4F6A-96C5-B05952826C6C}" type="pres">
      <dgm:prSet presAssocID="{05C07A09-BF57-47CE-94BF-4C0ABE93B15F}" presName="sibTrans" presStyleCnt="0"/>
      <dgm:spPr/>
    </dgm:pt>
    <dgm:pt modelId="{E4D5AB5F-B209-432A-9E1A-16579EC56635}" type="pres">
      <dgm:prSet presAssocID="{E8BE8739-C596-48C9-9A96-A6008B7A9B4A}" presName="compNode" presStyleCnt="0"/>
      <dgm:spPr/>
    </dgm:pt>
    <dgm:pt modelId="{FEFD0F1C-DC8B-49D2-A441-5EC7C2EE9C57}" type="pres">
      <dgm:prSet presAssocID="{E8BE8739-C596-48C9-9A96-A6008B7A9B4A}" presName="iconBgRect" presStyleLbl="bgShp" presStyleIdx="3" presStyleCnt="6"/>
      <dgm:spPr>
        <a:prstGeom prst="round2DiagRect">
          <a:avLst>
            <a:gd name="adj1" fmla="val 29727"/>
            <a:gd name="adj2" fmla="val 0"/>
          </a:avLst>
        </a:prstGeom>
      </dgm:spPr>
    </dgm:pt>
    <dgm:pt modelId="{0A72532F-4C45-44AA-A18A-09EEC139C387}" type="pres">
      <dgm:prSet presAssocID="{E8BE8739-C596-48C9-9A96-A6008B7A9B4A}" presName="iconRect" presStyleLbl="node1" presStyleIdx="3" presStyleCnt="6"/>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Policja"/>
        </a:ext>
      </dgm:extLst>
    </dgm:pt>
    <dgm:pt modelId="{4028185C-FA22-4F76-B404-DEDE4B786CDC}" type="pres">
      <dgm:prSet presAssocID="{E8BE8739-C596-48C9-9A96-A6008B7A9B4A}" presName="spaceRect" presStyleCnt="0"/>
      <dgm:spPr/>
    </dgm:pt>
    <dgm:pt modelId="{113F07FB-D898-4361-BF29-3A74BF4830E2}" type="pres">
      <dgm:prSet presAssocID="{E8BE8739-C596-48C9-9A96-A6008B7A9B4A}" presName="textRect" presStyleLbl="revTx" presStyleIdx="3" presStyleCnt="6">
        <dgm:presLayoutVars>
          <dgm:chMax val="1"/>
          <dgm:chPref val="1"/>
        </dgm:presLayoutVars>
      </dgm:prSet>
      <dgm:spPr/>
    </dgm:pt>
    <dgm:pt modelId="{9622A486-2DF3-4EDD-B326-38D7B003D04E}" type="pres">
      <dgm:prSet presAssocID="{FB714815-85CD-4695-98C8-27FEB1210E81}" presName="sibTrans" presStyleCnt="0"/>
      <dgm:spPr/>
    </dgm:pt>
    <dgm:pt modelId="{A976D24A-8474-455C-A529-667D1D1398C1}" type="pres">
      <dgm:prSet presAssocID="{F2B27D54-E52A-41B8-A919-C19708F257BC}" presName="compNode" presStyleCnt="0"/>
      <dgm:spPr/>
    </dgm:pt>
    <dgm:pt modelId="{837D8ECA-B73E-4100-B0F1-D99F1BC5977A}" type="pres">
      <dgm:prSet presAssocID="{F2B27D54-E52A-41B8-A919-C19708F257BC}" presName="iconBgRect" presStyleLbl="bgShp" presStyleIdx="4" presStyleCnt="6"/>
      <dgm:spPr>
        <a:prstGeom prst="round2DiagRect">
          <a:avLst>
            <a:gd name="adj1" fmla="val 29727"/>
            <a:gd name="adj2" fmla="val 0"/>
          </a:avLst>
        </a:prstGeom>
      </dgm:spPr>
    </dgm:pt>
    <dgm:pt modelId="{D03DB2F3-4F26-40BA-BFF4-02BF117AA624}" type="pres">
      <dgm:prSet presAssocID="{F2B27D54-E52A-41B8-A919-C19708F257B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onety"/>
        </a:ext>
      </dgm:extLst>
    </dgm:pt>
    <dgm:pt modelId="{3649FEBB-3B03-4BC5-B3D3-5F8A0328147E}" type="pres">
      <dgm:prSet presAssocID="{F2B27D54-E52A-41B8-A919-C19708F257BC}" presName="spaceRect" presStyleCnt="0"/>
      <dgm:spPr/>
    </dgm:pt>
    <dgm:pt modelId="{54942179-7008-4FBB-8BD4-1C5301C9D36A}" type="pres">
      <dgm:prSet presAssocID="{F2B27D54-E52A-41B8-A919-C19708F257BC}" presName="textRect" presStyleLbl="revTx" presStyleIdx="4" presStyleCnt="6">
        <dgm:presLayoutVars>
          <dgm:chMax val="1"/>
          <dgm:chPref val="1"/>
        </dgm:presLayoutVars>
      </dgm:prSet>
      <dgm:spPr/>
    </dgm:pt>
    <dgm:pt modelId="{1CFB893B-1101-486A-92F7-CB398E418CB6}" type="pres">
      <dgm:prSet presAssocID="{6F8B1FCC-AD4A-483D-B216-692F4AACB911}" presName="sibTrans" presStyleCnt="0"/>
      <dgm:spPr/>
    </dgm:pt>
    <dgm:pt modelId="{305C6A12-C190-43A6-8640-C9C22C4B851F}" type="pres">
      <dgm:prSet presAssocID="{E6F3B2BF-BC46-476E-8403-1B2986A80A29}" presName="compNode" presStyleCnt="0"/>
      <dgm:spPr/>
    </dgm:pt>
    <dgm:pt modelId="{5DB5D468-E62B-470D-B889-EFBF7D4FCEBD}" type="pres">
      <dgm:prSet presAssocID="{E6F3B2BF-BC46-476E-8403-1B2986A80A29}" presName="iconBgRect" presStyleLbl="bgShp" presStyleIdx="5" presStyleCnt="6"/>
      <dgm:spPr>
        <a:prstGeom prst="round2DiagRect">
          <a:avLst>
            <a:gd name="adj1" fmla="val 29727"/>
            <a:gd name="adj2" fmla="val 0"/>
          </a:avLst>
        </a:prstGeom>
      </dgm:spPr>
    </dgm:pt>
    <dgm:pt modelId="{F8B1E1F5-F8BE-4930-8A63-24D3A306CE8F}" type="pres">
      <dgm:prSet presAssocID="{E6F3B2BF-BC46-476E-8403-1B2986A80A29}" presName="iconRect" presStyleLbl="node1" presStyleIdx="5" presStyleCnt="6"/>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Kij do selfie"/>
        </a:ext>
      </dgm:extLst>
    </dgm:pt>
    <dgm:pt modelId="{FA57842F-3202-4EF0-886F-5604FFC682F0}" type="pres">
      <dgm:prSet presAssocID="{E6F3B2BF-BC46-476E-8403-1B2986A80A29}" presName="spaceRect" presStyleCnt="0"/>
      <dgm:spPr/>
    </dgm:pt>
    <dgm:pt modelId="{A56904EF-5CA1-4719-9D93-29B588604266}" type="pres">
      <dgm:prSet presAssocID="{E6F3B2BF-BC46-476E-8403-1B2986A80A29}" presName="textRect" presStyleLbl="revTx" presStyleIdx="5" presStyleCnt="6">
        <dgm:presLayoutVars>
          <dgm:chMax val="1"/>
          <dgm:chPref val="1"/>
        </dgm:presLayoutVars>
      </dgm:prSet>
      <dgm:spPr/>
    </dgm:pt>
  </dgm:ptLst>
  <dgm:cxnLst>
    <dgm:cxn modelId="{8B29C00B-E983-439E-8D06-5C192B239461}" srcId="{D3256FAE-9F1B-4E36-9156-4DFAA9DB6311}" destId="{33DB5D68-989F-4572-93CB-12DF958C9745}" srcOrd="1" destOrd="0" parTransId="{127A5EAC-BB69-4381-A722-0D16B342E033}" sibTransId="{D1D181EB-898C-443B-951D-55617ED5E2F6}"/>
    <dgm:cxn modelId="{35A79611-50A5-4961-A7C5-8AD3C3BD61F9}" type="presOf" srcId="{E8BE8739-C596-48C9-9A96-A6008B7A9B4A}" destId="{113F07FB-D898-4361-BF29-3A74BF4830E2}" srcOrd="0" destOrd="0" presId="urn:microsoft.com/office/officeart/2018/5/layout/IconLeafLabelList"/>
    <dgm:cxn modelId="{A0B6215B-3E88-47DF-B1AB-394F7650BE8F}" type="presOf" srcId="{33DB5D68-989F-4572-93CB-12DF958C9745}" destId="{99B7B2CA-6AB5-45B4-8FA5-73A644E6B5CA}" srcOrd="0" destOrd="0" presId="urn:microsoft.com/office/officeart/2018/5/layout/IconLeafLabelList"/>
    <dgm:cxn modelId="{1ED3C35E-D394-48A3-BA76-68371058B944}" type="presOf" srcId="{804A3ECD-6910-4879-B6F6-988A9E72B8E2}" destId="{69CE5BB0-ACAE-414E-BCA9-E606E9CA451E}" srcOrd="0" destOrd="0" presId="urn:microsoft.com/office/officeart/2018/5/layout/IconLeafLabelList"/>
    <dgm:cxn modelId="{7F4A8273-1646-414E-8356-FB6A79D7CC5E}" type="presOf" srcId="{48DD91BE-C4C6-4F36-A6D4-7DF18F93F7D2}" destId="{1763D48C-2CAD-450F-A54D-BF4397F9FD21}" srcOrd="0" destOrd="0" presId="urn:microsoft.com/office/officeart/2018/5/layout/IconLeafLabelList"/>
    <dgm:cxn modelId="{D2376987-F696-464C-9599-77D3EFBBE1E8}" srcId="{D3256FAE-9F1B-4E36-9156-4DFAA9DB6311}" destId="{48DD91BE-C4C6-4F36-A6D4-7DF18F93F7D2}" srcOrd="0" destOrd="0" parTransId="{C1D7FEAA-93EC-40AD-BBE3-4535EA70ADC7}" sibTransId="{8D1567AE-2188-4451-A313-913E24CA3E7A}"/>
    <dgm:cxn modelId="{4BDF95AE-3C24-49FA-8143-3970DF79DD4A}" srcId="{D3256FAE-9F1B-4E36-9156-4DFAA9DB6311}" destId="{F2B27D54-E52A-41B8-A919-C19708F257BC}" srcOrd="4" destOrd="0" parTransId="{60FC9DC8-64DA-4DD9-8FC9-A00BC514FD3B}" sibTransId="{6F8B1FCC-AD4A-483D-B216-692F4AACB911}"/>
    <dgm:cxn modelId="{4CC213C2-4934-42DC-82C0-0748C8A2D828}" srcId="{D3256FAE-9F1B-4E36-9156-4DFAA9DB6311}" destId="{804A3ECD-6910-4879-B6F6-988A9E72B8E2}" srcOrd="2" destOrd="0" parTransId="{EFE75D58-4FCC-4B48-997C-487286D01DA5}" sibTransId="{05C07A09-BF57-47CE-94BF-4C0ABE93B15F}"/>
    <dgm:cxn modelId="{EA56A9C8-1645-4EAA-93E1-2D5F808DFEC5}" type="presOf" srcId="{E6F3B2BF-BC46-476E-8403-1B2986A80A29}" destId="{A56904EF-5CA1-4719-9D93-29B588604266}" srcOrd="0" destOrd="0" presId="urn:microsoft.com/office/officeart/2018/5/layout/IconLeafLabelList"/>
    <dgm:cxn modelId="{AC91D2CE-C19E-43B0-82E3-A068EFB0796C}" srcId="{D3256FAE-9F1B-4E36-9156-4DFAA9DB6311}" destId="{E8BE8739-C596-48C9-9A96-A6008B7A9B4A}" srcOrd="3" destOrd="0" parTransId="{E5EE16E0-FF00-40E7-BF76-7F7ADAC14761}" sibTransId="{FB714815-85CD-4695-98C8-27FEB1210E81}"/>
    <dgm:cxn modelId="{CC4B6FD4-7781-4328-A7DB-BB4C4F3C975A}" srcId="{D3256FAE-9F1B-4E36-9156-4DFAA9DB6311}" destId="{E6F3B2BF-BC46-476E-8403-1B2986A80A29}" srcOrd="5" destOrd="0" parTransId="{5246B9E7-26DE-4536-8517-DC00EEE331D1}" sibTransId="{941C6D37-1213-4E26-BD69-1B3CB7281F25}"/>
    <dgm:cxn modelId="{F836CEE0-B7D8-4DBE-BEDD-343AF7CE40EC}" type="presOf" srcId="{F2B27D54-E52A-41B8-A919-C19708F257BC}" destId="{54942179-7008-4FBB-8BD4-1C5301C9D36A}" srcOrd="0" destOrd="0" presId="urn:microsoft.com/office/officeart/2018/5/layout/IconLeafLabelList"/>
    <dgm:cxn modelId="{77586CF7-E634-49E0-828B-C8D8624366BE}" type="presOf" srcId="{D3256FAE-9F1B-4E36-9156-4DFAA9DB6311}" destId="{3C63F80C-B1A5-48C5-841D-BA15BE5664A7}" srcOrd="0" destOrd="0" presId="urn:microsoft.com/office/officeart/2018/5/layout/IconLeafLabelList"/>
    <dgm:cxn modelId="{6DB662BE-93D5-4597-BDF4-0AAC4854082E}" type="presParOf" srcId="{3C63F80C-B1A5-48C5-841D-BA15BE5664A7}" destId="{E101182B-5C07-4D88-8633-63AF7D475EF7}" srcOrd="0" destOrd="0" presId="urn:microsoft.com/office/officeart/2018/5/layout/IconLeafLabelList"/>
    <dgm:cxn modelId="{17CFE615-480E-49D9-8C0E-2B695A392A2A}" type="presParOf" srcId="{E101182B-5C07-4D88-8633-63AF7D475EF7}" destId="{47A2CD50-7EDE-428B-B0D3-738A882F5579}" srcOrd="0" destOrd="0" presId="urn:microsoft.com/office/officeart/2018/5/layout/IconLeafLabelList"/>
    <dgm:cxn modelId="{9AF42C19-93B9-484E-B162-FC4F7C651AC7}" type="presParOf" srcId="{E101182B-5C07-4D88-8633-63AF7D475EF7}" destId="{09984A87-B984-4A3C-BE0D-6418F0E5927F}" srcOrd="1" destOrd="0" presId="urn:microsoft.com/office/officeart/2018/5/layout/IconLeafLabelList"/>
    <dgm:cxn modelId="{4A6C1F60-616B-46F0-B742-E456F18CC447}" type="presParOf" srcId="{E101182B-5C07-4D88-8633-63AF7D475EF7}" destId="{27D8CB28-4607-433E-A75D-4E6A7215B8F6}" srcOrd="2" destOrd="0" presId="urn:microsoft.com/office/officeart/2018/5/layout/IconLeafLabelList"/>
    <dgm:cxn modelId="{B086A3D6-1947-4EE5-BC70-4A413ED0A88D}" type="presParOf" srcId="{E101182B-5C07-4D88-8633-63AF7D475EF7}" destId="{1763D48C-2CAD-450F-A54D-BF4397F9FD21}" srcOrd="3" destOrd="0" presId="urn:microsoft.com/office/officeart/2018/5/layout/IconLeafLabelList"/>
    <dgm:cxn modelId="{1FE5B33F-4D2D-4141-A535-8CC1E01094CE}" type="presParOf" srcId="{3C63F80C-B1A5-48C5-841D-BA15BE5664A7}" destId="{32048C40-A0D9-447D-BCD0-85580430AC5C}" srcOrd="1" destOrd="0" presId="urn:microsoft.com/office/officeart/2018/5/layout/IconLeafLabelList"/>
    <dgm:cxn modelId="{0833F909-917C-437A-BD86-AB1C8B2BD4BF}" type="presParOf" srcId="{3C63F80C-B1A5-48C5-841D-BA15BE5664A7}" destId="{3008E197-610A-4454-8D0D-D49AB2E99774}" srcOrd="2" destOrd="0" presId="urn:microsoft.com/office/officeart/2018/5/layout/IconLeafLabelList"/>
    <dgm:cxn modelId="{182490D1-F12C-4B13-BE57-C27C18B97B25}" type="presParOf" srcId="{3008E197-610A-4454-8D0D-D49AB2E99774}" destId="{24F20CA4-36E4-4FA5-A00E-A63D18D228F1}" srcOrd="0" destOrd="0" presId="urn:microsoft.com/office/officeart/2018/5/layout/IconLeafLabelList"/>
    <dgm:cxn modelId="{49080430-2887-4762-9F25-92EC4E027208}" type="presParOf" srcId="{3008E197-610A-4454-8D0D-D49AB2E99774}" destId="{FEABFD41-CF23-4482-82FA-FD21AE0D1320}" srcOrd="1" destOrd="0" presId="urn:microsoft.com/office/officeart/2018/5/layout/IconLeafLabelList"/>
    <dgm:cxn modelId="{5BAE0C43-CE44-43D5-A856-B719F96F8657}" type="presParOf" srcId="{3008E197-610A-4454-8D0D-D49AB2E99774}" destId="{96450387-8846-4ECD-9ECF-02BC0A537140}" srcOrd="2" destOrd="0" presId="urn:microsoft.com/office/officeart/2018/5/layout/IconLeafLabelList"/>
    <dgm:cxn modelId="{1F04A945-1ED5-4F68-BD77-B27662F795CF}" type="presParOf" srcId="{3008E197-610A-4454-8D0D-D49AB2E99774}" destId="{99B7B2CA-6AB5-45B4-8FA5-73A644E6B5CA}" srcOrd="3" destOrd="0" presId="urn:microsoft.com/office/officeart/2018/5/layout/IconLeafLabelList"/>
    <dgm:cxn modelId="{8D2205DD-F2F8-4A25-9C59-63038BD5D234}" type="presParOf" srcId="{3C63F80C-B1A5-48C5-841D-BA15BE5664A7}" destId="{C622B25D-9EFB-425D-ABE3-5BC3AA125DB4}" srcOrd="3" destOrd="0" presId="urn:microsoft.com/office/officeart/2018/5/layout/IconLeafLabelList"/>
    <dgm:cxn modelId="{91D73EC6-D49F-47DF-A9DE-A98C831263FB}" type="presParOf" srcId="{3C63F80C-B1A5-48C5-841D-BA15BE5664A7}" destId="{07715504-5CAC-48D7-9831-D0F9AD4CEE5E}" srcOrd="4" destOrd="0" presId="urn:microsoft.com/office/officeart/2018/5/layout/IconLeafLabelList"/>
    <dgm:cxn modelId="{4250BBCA-A3D3-4C4C-AB00-C1CF769D808E}" type="presParOf" srcId="{07715504-5CAC-48D7-9831-D0F9AD4CEE5E}" destId="{1504B070-303B-4240-8F49-065054335AF9}" srcOrd="0" destOrd="0" presId="urn:microsoft.com/office/officeart/2018/5/layout/IconLeafLabelList"/>
    <dgm:cxn modelId="{CAFABF7B-4210-42DD-A812-E3E7870690B7}" type="presParOf" srcId="{07715504-5CAC-48D7-9831-D0F9AD4CEE5E}" destId="{24ADA9C4-5F46-49D5-9317-6C406DBA40E4}" srcOrd="1" destOrd="0" presId="urn:microsoft.com/office/officeart/2018/5/layout/IconLeafLabelList"/>
    <dgm:cxn modelId="{5E571820-D569-4795-8042-6D3DDFA8CF87}" type="presParOf" srcId="{07715504-5CAC-48D7-9831-D0F9AD4CEE5E}" destId="{8A8E4402-6222-4F0C-8E00-9B6462761749}" srcOrd="2" destOrd="0" presId="urn:microsoft.com/office/officeart/2018/5/layout/IconLeafLabelList"/>
    <dgm:cxn modelId="{4DFEFBCD-5199-4681-A94A-247D97DAB67A}" type="presParOf" srcId="{07715504-5CAC-48D7-9831-D0F9AD4CEE5E}" destId="{69CE5BB0-ACAE-414E-BCA9-E606E9CA451E}" srcOrd="3" destOrd="0" presId="urn:microsoft.com/office/officeart/2018/5/layout/IconLeafLabelList"/>
    <dgm:cxn modelId="{1E02ACDD-43A9-4D03-A225-7882F19D1BC8}" type="presParOf" srcId="{3C63F80C-B1A5-48C5-841D-BA15BE5664A7}" destId="{8EE0A661-BEBD-4F6A-96C5-B05952826C6C}" srcOrd="5" destOrd="0" presId="urn:microsoft.com/office/officeart/2018/5/layout/IconLeafLabelList"/>
    <dgm:cxn modelId="{BE210D01-EF2A-4560-BC3F-21B48C5758ED}" type="presParOf" srcId="{3C63F80C-B1A5-48C5-841D-BA15BE5664A7}" destId="{E4D5AB5F-B209-432A-9E1A-16579EC56635}" srcOrd="6" destOrd="0" presId="urn:microsoft.com/office/officeart/2018/5/layout/IconLeafLabelList"/>
    <dgm:cxn modelId="{0E20D9E1-D15B-4463-A79B-B16B92E9B7D6}" type="presParOf" srcId="{E4D5AB5F-B209-432A-9E1A-16579EC56635}" destId="{FEFD0F1C-DC8B-49D2-A441-5EC7C2EE9C57}" srcOrd="0" destOrd="0" presId="urn:microsoft.com/office/officeart/2018/5/layout/IconLeafLabelList"/>
    <dgm:cxn modelId="{3A27E77E-D3FF-4003-A51A-6C31D7A0DE64}" type="presParOf" srcId="{E4D5AB5F-B209-432A-9E1A-16579EC56635}" destId="{0A72532F-4C45-44AA-A18A-09EEC139C387}" srcOrd="1" destOrd="0" presId="urn:microsoft.com/office/officeart/2018/5/layout/IconLeafLabelList"/>
    <dgm:cxn modelId="{D25A76B3-F903-4884-9261-21D8258CB170}" type="presParOf" srcId="{E4D5AB5F-B209-432A-9E1A-16579EC56635}" destId="{4028185C-FA22-4F76-B404-DEDE4B786CDC}" srcOrd="2" destOrd="0" presId="urn:microsoft.com/office/officeart/2018/5/layout/IconLeafLabelList"/>
    <dgm:cxn modelId="{1A905CDD-F0CC-4C48-A264-61ADDC730D85}" type="presParOf" srcId="{E4D5AB5F-B209-432A-9E1A-16579EC56635}" destId="{113F07FB-D898-4361-BF29-3A74BF4830E2}" srcOrd="3" destOrd="0" presId="urn:microsoft.com/office/officeart/2018/5/layout/IconLeafLabelList"/>
    <dgm:cxn modelId="{2B2D4C23-090B-410D-8805-FDC5BEEFF7A1}" type="presParOf" srcId="{3C63F80C-B1A5-48C5-841D-BA15BE5664A7}" destId="{9622A486-2DF3-4EDD-B326-38D7B003D04E}" srcOrd="7" destOrd="0" presId="urn:microsoft.com/office/officeart/2018/5/layout/IconLeafLabelList"/>
    <dgm:cxn modelId="{BB2C0B92-C65B-4366-B7BE-F6D8242C1DE9}" type="presParOf" srcId="{3C63F80C-B1A5-48C5-841D-BA15BE5664A7}" destId="{A976D24A-8474-455C-A529-667D1D1398C1}" srcOrd="8" destOrd="0" presId="urn:microsoft.com/office/officeart/2018/5/layout/IconLeafLabelList"/>
    <dgm:cxn modelId="{41B754DE-0D61-495B-97AC-BB5EBFAA25B4}" type="presParOf" srcId="{A976D24A-8474-455C-A529-667D1D1398C1}" destId="{837D8ECA-B73E-4100-B0F1-D99F1BC5977A}" srcOrd="0" destOrd="0" presId="urn:microsoft.com/office/officeart/2018/5/layout/IconLeafLabelList"/>
    <dgm:cxn modelId="{875B03D4-2F2B-4F50-9779-2EB027070648}" type="presParOf" srcId="{A976D24A-8474-455C-A529-667D1D1398C1}" destId="{D03DB2F3-4F26-40BA-BFF4-02BF117AA624}" srcOrd="1" destOrd="0" presId="urn:microsoft.com/office/officeart/2018/5/layout/IconLeafLabelList"/>
    <dgm:cxn modelId="{55B59C36-37F2-4257-B378-F6750C2A1071}" type="presParOf" srcId="{A976D24A-8474-455C-A529-667D1D1398C1}" destId="{3649FEBB-3B03-4BC5-B3D3-5F8A0328147E}" srcOrd="2" destOrd="0" presId="urn:microsoft.com/office/officeart/2018/5/layout/IconLeafLabelList"/>
    <dgm:cxn modelId="{6F979517-4EDD-405C-B60A-033C5F80474C}" type="presParOf" srcId="{A976D24A-8474-455C-A529-667D1D1398C1}" destId="{54942179-7008-4FBB-8BD4-1C5301C9D36A}" srcOrd="3" destOrd="0" presId="urn:microsoft.com/office/officeart/2018/5/layout/IconLeafLabelList"/>
    <dgm:cxn modelId="{0AE6EDB8-AE4C-47FC-9F0C-2A74DA8C1546}" type="presParOf" srcId="{3C63F80C-B1A5-48C5-841D-BA15BE5664A7}" destId="{1CFB893B-1101-486A-92F7-CB398E418CB6}" srcOrd="9" destOrd="0" presId="urn:microsoft.com/office/officeart/2018/5/layout/IconLeafLabelList"/>
    <dgm:cxn modelId="{C4178386-4E0D-4A26-BA12-808B67072B3E}" type="presParOf" srcId="{3C63F80C-B1A5-48C5-841D-BA15BE5664A7}" destId="{305C6A12-C190-43A6-8640-C9C22C4B851F}" srcOrd="10" destOrd="0" presId="urn:microsoft.com/office/officeart/2018/5/layout/IconLeafLabelList"/>
    <dgm:cxn modelId="{F66DD0AB-0CFC-477C-A145-F00877308FA8}" type="presParOf" srcId="{305C6A12-C190-43A6-8640-C9C22C4B851F}" destId="{5DB5D468-E62B-470D-B889-EFBF7D4FCEBD}" srcOrd="0" destOrd="0" presId="urn:microsoft.com/office/officeart/2018/5/layout/IconLeafLabelList"/>
    <dgm:cxn modelId="{C573E59B-3FD8-4693-82E4-E9AFA0A26ABB}" type="presParOf" srcId="{305C6A12-C190-43A6-8640-C9C22C4B851F}" destId="{F8B1E1F5-F8BE-4930-8A63-24D3A306CE8F}" srcOrd="1" destOrd="0" presId="urn:microsoft.com/office/officeart/2018/5/layout/IconLeafLabelList"/>
    <dgm:cxn modelId="{EFCD5BA0-6D5E-47FC-84AB-ED161CCA950C}" type="presParOf" srcId="{305C6A12-C190-43A6-8640-C9C22C4B851F}" destId="{FA57842F-3202-4EF0-886F-5604FFC682F0}" srcOrd="2" destOrd="0" presId="urn:microsoft.com/office/officeart/2018/5/layout/IconLeafLabelList"/>
    <dgm:cxn modelId="{D7F3A98C-BC12-4E3D-AD48-4196EA25FFD8}" type="presParOf" srcId="{305C6A12-C190-43A6-8640-C9C22C4B851F}" destId="{A56904EF-5CA1-4719-9D93-29B588604266}"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A2CD50-7EDE-428B-B0D3-738A882F5579}">
      <dsp:nvSpPr>
        <dsp:cNvPr id="0" name=""/>
        <dsp:cNvSpPr/>
      </dsp:nvSpPr>
      <dsp:spPr>
        <a:xfrm>
          <a:off x="408868" y="424948"/>
          <a:ext cx="1189284" cy="1189284"/>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984A87-B984-4A3C-BE0D-6418F0E5927F}">
      <dsp:nvSpPr>
        <dsp:cNvPr id="0" name=""/>
        <dsp:cNvSpPr/>
      </dsp:nvSpPr>
      <dsp:spPr>
        <a:xfrm>
          <a:off x="662322" y="678402"/>
          <a:ext cx="682376" cy="68237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63D48C-2CAD-450F-A54D-BF4397F9FD21}">
      <dsp:nvSpPr>
        <dsp:cNvPr id="0" name=""/>
        <dsp:cNvSpPr/>
      </dsp:nvSpPr>
      <dsp:spPr>
        <a:xfrm>
          <a:off x="28687" y="1984665"/>
          <a:ext cx="194964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pl-PL" sz="1400" b="0" i="0" kern="1200"/>
            <a:t>Jest najgęściej zaludnionym miastem stanów zjednoczonych</a:t>
          </a:r>
          <a:endParaRPr lang="en-US" sz="1400" kern="1200"/>
        </a:p>
      </dsp:txBody>
      <dsp:txXfrm>
        <a:off x="28687" y="1984665"/>
        <a:ext cx="1949646" cy="720000"/>
      </dsp:txXfrm>
    </dsp:sp>
    <dsp:sp modelId="{24F20CA4-36E4-4FA5-A00E-A63D18D228F1}">
      <dsp:nvSpPr>
        <dsp:cNvPr id="0" name=""/>
        <dsp:cNvSpPr/>
      </dsp:nvSpPr>
      <dsp:spPr>
        <a:xfrm>
          <a:off x="2699703" y="424948"/>
          <a:ext cx="1189284" cy="1189284"/>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ABFD41-CF23-4482-82FA-FD21AE0D1320}">
      <dsp:nvSpPr>
        <dsp:cNvPr id="0" name=""/>
        <dsp:cNvSpPr/>
      </dsp:nvSpPr>
      <dsp:spPr>
        <a:xfrm>
          <a:off x="2953157" y="678402"/>
          <a:ext cx="682376" cy="6823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B7B2CA-6AB5-45B4-8FA5-73A644E6B5CA}">
      <dsp:nvSpPr>
        <dsp:cNvPr id="0" name=""/>
        <dsp:cNvSpPr/>
      </dsp:nvSpPr>
      <dsp:spPr>
        <a:xfrm>
          <a:off x="2319522" y="1984665"/>
          <a:ext cx="194964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pl-PL" sz="1100" b="0" i="0" kern="1200"/>
            <a:t>na jednym kilometrze kwadratowym mieszka niemal 11 tysięcy ludzi</a:t>
          </a:r>
          <a:endParaRPr lang="pl-PL" sz="1100" kern="1200">
            <a:latin typeface="Calibri Light" panose="020F0302020204030204"/>
          </a:endParaRPr>
        </a:p>
      </dsp:txBody>
      <dsp:txXfrm>
        <a:off x="2319522" y="1984665"/>
        <a:ext cx="1949646" cy="720000"/>
      </dsp:txXfrm>
    </dsp:sp>
    <dsp:sp modelId="{1504B070-303B-4240-8F49-065054335AF9}">
      <dsp:nvSpPr>
        <dsp:cNvPr id="0" name=""/>
        <dsp:cNvSpPr/>
      </dsp:nvSpPr>
      <dsp:spPr>
        <a:xfrm>
          <a:off x="4990538" y="424948"/>
          <a:ext cx="1189284" cy="1189284"/>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ADA9C4-5F46-49D5-9317-6C406DBA40E4}">
      <dsp:nvSpPr>
        <dsp:cNvPr id="0" name=""/>
        <dsp:cNvSpPr/>
      </dsp:nvSpPr>
      <dsp:spPr>
        <a:xfrm>
          <a:off x="5243992" y="678402"/>
          <a:ext cx="682376" cy="6823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CE5BB0-ACAE-414E-BCA9-E606E9CA451E}">
      <dsp:nvSpPr>
        <dsp:cNvPr id="0" name=""/>
        <dsp:cNvSpPr/>
      </dsp:nvSpPr>
      <dsp:spPr>
        <a:xfrm>
          <a:off x="4610356" y="1984665"/>
          <a:ext cx="194964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pl-PL" sz="1100" b="0" i="0" kern="1200"/>
            <a:t>1 na 38 mieszkańców Stanów Zjednoczonych mieszka właśnie w Nowym Jorku.</a:t>
          </a:r>
        </a:p>
      </dsp:txBody>
      <dsp:txXfrm>
        <a:off x="4610356" y="1984665"/>
        <a:ext cx="1949646" cy="720000"/>
      </dsp:txXfrm>
    </dsp:sp>
    <dsp:sp modelId="{FEFD0F1C-DC8B-49D2-A441-5EC7C2EE9C57}">
      <dsp:nvSpPr>
        <dsp:cNvPr id="0" name=""/>
        <dsp:cNvSpPr/>
      </dsp:nvSpPr>
      <dsp:spPr>
        <a:xfrm>
          <a:off x="408868" y="3192077"/>
          <a:ext cx="1189284" cy="1189284"/>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72532F-4C45-44AA-A18A-09EEC139C387}">
      <dsp:nvSpPr>
        <dsp:cNvPr id="0" name=""/>
        <dsp:cNvSpPr/>
      </dsp:nvSpPr>
      <dsp:spPr>
        <a:xfrm>
          <a:off x="662322" y="3445531"/>
          <a:ext cx="682376" cy="682376"/>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3F07FB-D898-4361-BF29-3A74BF4830E2}">
      <dsp:nvSpPr>
        <dsp:cNvPr id="0" name=""/>
        <dsp:cNvSpPr/>
      </dsp:nvSpPr>
      <dsp:spPr>
        <a:xfrm>
          <a:off x="28687" y="4751794"/>
          <a:ext cx="194964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pl-PL" sz="1100" b="0" i="0" kern="1200"/>
            <a:t>MA najliczniejszą policję w Stanach Zjednoczonych</a:t>
          </a:r>
          <a:endParaRPr lang="en-US" sz="1100" kern="1200"/>
        </a:p>
      </dsp:txBody>
      <dsp:txXfrm>
        <a:off x="28687" y="4751794"/>
        <a:ext cx="1949646" cy="720000"/>
      </dsp:txXfrm>
    </dsp:sp>
    <dsp:sp modelId="{837D8ECA-B73E-4100-B0F1-D99F1BC5977A}">
      <dsp:nvSpPr>
        <dsp:cNvPr id="0" name=""/>
        <dsp:cNvSpPr/>
      </dsp:nvSpPr>
      <dsp:spPr>
        <a:xfrm>
          <a:off x="2699703" y="3192077"/>
          <a:ext cx="1189284" cy="1189284"/>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3DB2F3-4F26-40BA-BFF4-02BF117AA624}">
      <dsp:nvSpPr>
        <dsp:cNvPr id="0" name=""/>
        <dsp:cNvSpPr/>
      </dsp:nvSpPr>
      <dsp:spPr>
        <a:xfrm>
          <a:off x="2953157" y="3445531"/>
          <a:ext cx="682376" cy="6823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942179-7008-4FBB-8BD4-1C5301C9D36A}">
      <dsp:nvSpPr>
        <dsp:cNvPr id="0" name=""/>
        <dsp:cNvSpPr/>
      </dsp:nvSpPr>
      <dsp:spPr>
        <a:xfrm>
          <a:off x="2319522" y="4751794"/>
          <a:ext cx="194964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pl-PL" sz="1100" b="0" i="0" kern="1200"/>
            <a:t>1 na 21 mieszkańców Nowego Jorku jest milionerem</a:t>
          </a:r>
          <a:endParaRPr lang="en-US" sz="1100" kern="1200"/>
        </a:p>
      </dsp:txBody>
      <dsp:txXfrm>
        <a:off x="2319522" y="4751794"/>
        <a:ext cx="1949646" cy="720000"/>
      </dsp:txXfrm>
    </dsp:sp>
    <dsp:sp modelId="{5DB5D468-E62B-470D-B889-EFBF7D4FCEBD}">
      <dsp:nvSpPr>
        <dsp:cNvPr id="0" name=""/>
        <dsp:cNvSpPr/>
      </dsp:nvSpPr>
      <dsp:spPr>
        <a:xfrm>
          <a:off x="4990538" y="3192077"/>
          <a:ext cx="1189284" cy="1189284"/>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B1E1F5-F8BE-4930-8A63-24D3A306CE8F}">
      <dsp:nvSpPr>
        <dsp:cNvPr id="0" name=""/>
        <dsp:cNvSpPr/>
      </dsp:nvSpPr>
      <dsp:spPr>
        <a:xfrm>
          <a:off x="5243992" y="3445531"/>
          <a:ext cx="682376" cy="682376"/>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6904EF-5CA1-4719-9D93-29B588604266}">
      <dsp:nvSpPr>
        <dsp:cNvPr id="0" name=""/>
        <dsp:cNvSpPr/>
      </dsp:nvSpPr>
      <dsp:spPr>
        <a:xfrm>
          <a:off x="4610356" y="4751794"/>
          <a:ext cx="194964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pl-PL" sz="1100" kern="1200"/>
            <a:t>60 milionów turystów rocznie</a:t>
          </a:r>
        </a:p>
      </dsp:txBody>
      <dsp:txXfrm>
        <a:off x="4610356" y="4751794"/>
        <a:ext cx="1949646"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C625C-0E35-414A-BABA-D708F819A53C}" type="datetimeFigureOut">
              <a:rPr lang="pl-PL" smtClean="0"/>
              <a:t>09.06.2020</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1F6D5-FFD8-45BE-9715-D86F85F0F432}" type="slidenum">
              <a:rPr lang="pl-PL" smtClean="0"/>
              <a:t>‹#›</a:t>
            </a:fld>
            <a:endParaRPr lang="pl-PL"/>
          </a:p>
        </p:txBody>
      </p:sp>
    </p:spTree>
    <p:extLst>
      <p:ext uri="{BB962C8B-B14F-4D97-AF65-F5344CB8AC3E}">
        <p14:creationId xmlns:p14="http://schemas.microsoft.com/office/powerpoint/2010/main" val="2622232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BARTOSZ</a:t>
            </a:r>
          </a:p>
          <a:p>
            <a:endParaRPr lang="pl-PL"/>
          </a:p>
          <a:p>
            <a:r>
              <a:rPr lang="pl-PL" strike="noStrike"/>
              <a:t>Dzień dobry</a:t>
            </a:r>
            <a:endParaRPr lang="pl-PL" strike="noStrike">
              <a:cs typeface="Calibri"/>
            </a:endParaRPr>
          </a:p>
          <a:p>
            <a:r>
              <a:rPr lang="pl-PL"/>
              <a:t>Razem z naszym zespołem zaprezentujemy dzisiaj prezentacje </a:t>
            </a:r>
            <a:r>
              <a:rPr lang="pl-PL" err="1"/>
              <a:t>Mid</a:t>
            </a:r>
            <a:r>
              <a:rPr lang="pl-PL"/>
              <a:t>-Term o naszym projekcie.</a:t>
            </a:r>
            <a:endParaRPr lang="pl-PL">
              <a:cs typeface="Calibri"/>
            </a:endParaRPr>
          </a:p>
          <a:p>
            <a:r>
              <a:rPr lang="pl-PL">
                <a:cs typeface="Calibri"/>
              </a:rPr>
              <a:t>Tematem naszej pracy jest analiza danych dotyczących przestępstw.</a:t>
            </a:r>
          </a:p>
        </p:txBody>
      </p:sp>
      <p:sp>
        <p:nvSpPr>
          <p:cNvPr id="4" name="Symbol zastępczy numeru slajdu 3"/>
          <p:cNvSpPr>
            <a:spLocks noGrp="1"/>
          </p:cNvSpPr>
          <p:nvPr>
            <p:ph type="sldNum" sz="quarter" idx="5"/>
          </p:nvPr>
        </p:nvSpPr>
        <p:spPr/>
        <p:txBody>
          <a:bodyPr/>
          <a:lstStyle/>
          <a:p>
            <a:fld id="{AA31F6D5-FFD8-45BE-9715-D86F85F0F432}" type="slidenum">
              <a:rPr lang="pl-PL" smtClean="0"/>
              <a:t>1</a:t>
            </a:fld>
            <a:endParaRPr lang="pl-PL"/>
          </a:p>
        </p:txBody>
      </p:sp>
    </p:spTree>
    <p:extLst>
      <p:ext uri="{BB962C8B-B14F-4D97-AF65-F5344CB8AC3E}">
        <p14:creationId xmlns:p14="http://schemas.microsoft.com/office/powerpoint/2010/main" val="1226770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PIOTREK</a:t>
            </a:r>
          </a:p>
        </p:txBody>
      </p:sp>
      <p:sp>
        <p:nvSpPr>
          <p:cNvPr id="4" name="Symbol zastępczy numeru slajdu 3"/>
          <p:cNvSpPr>
            <a:spLocks noGrp="1"/>
          </p:cNvSpPr>
          <p:nvPr>
            <p:ph type="sldNum" sz="quarter" idx="5"/>
          </p:nvPr>
        </p:nvSpPr>
        <p:spPr/>
        <p:txBody>
          <a:bodyPr/>
          <a:lstStyle/>
          <a:p>
            <a:fld id="{AA31F6D5-FFD8-45BE-9715-D86F85F0F432}" type="slidenum">
              <a:rPr lang="pl-PL" smtClean="0"/>
              <a:t>10</a:t>
            </a:fld>
            <a:endParaRPr lang="pl-PL"/>
          </a:p>
        </p:txBody>
      </p:sp>
    </p:spTree>
    <p:extLst>
      <p:ext uri="{BB962C8B-B14F-4D97-AF65-F5344CB8AC3E}">
        <p14:creationId xmlns:p14="http://schemas.microsoft.com/office/powerpoint/2010/main" val="3659755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err="1"/>
              <a:t>Piotrula</a:t>
            </a:r>
            <a:endParaRPr lang="pl-PL"/>
          </a:p>
        </p:txBody>
      </p:sp>
      <p:sp>
        <p:nvSpPr>
          <p:cNvPr id="4" name="Symbol zastępczy numeru slajdu 3"/>
          <p:cNvSpPr>
            <a:spLocks noGrp="1"/>
          </p:cNvSpPr>
          <p:nvPr>
            <p:ph type="sldNum" sz="quarter" idx="5"/>
          </p:nvPr>
        </p:nvSpPr>
        <p:spPr/>
        <p:txBody>
          <a:bodyPr/>
          <a:lstStyle/>
          <a:p>
            <a:fld id="{AA31F6D5-FFD8-45BE-9715-D86F85F0F432}" type="slidenum">
              <a:rPr lang="pl-PL" smtClean="0"/>
              <a:t>11</a:t>
            </a:fld>
            <a:endParaRPr lang="pl-PL"/>
          </a:p>
        </p:txBody>
      </p:sp>
    </p:spTree>
    <p:extLst>
      <p:ext uri="{BB962C8B-B14F-4D97-AF65-F5344CB8AC3E}">
        <p14:creationId xmlns:p14="http://schemas.microsoft.com/office/powerpoint/2010/main" val="2134232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a:t>PIOTREK</a:t>
            </a:r>
          </a:p>
          <a:p>
            <a:endParaRPr lang="pl-PL"/>
          </a:p>
        </p:txBody>
      </p:sp>
      <p:sp>
        <p:nvSpPr>
          <p:cNvPr id="4" name="Symbol zastępczy numeru slajdu 3"/>
          <p:cNvSpPr>
            <a:spLocks noGrp="1"/>
          </p:cNvSpPr>
          <p:nvPr>
            <p:ph type="sldNum" sz="quarter" idx="5"/>
          </p:nvPr>
        </p:nvSpPr>
        <p:spPr/>
        <p:txBody>
          <a:bodyPr/>
          <a:lstStyle/>
          <a:p>
            <a:fld id="{AA31F6D5-FFD8-45BE-9715-D86F85F0F432}" type="slidenum">
              <a:rPr lang="pl-PL" smtClean="0"/>
              <a:t>12</a:t>
            </a:fld>
            <a:endParaRPr lang="pl-PL"/>
          </a:p>
        </p:txBody>
      </p:sp>
    </p:spTree>
    <p:extLst>
      <p:ext uri="{BB962C8B-B14F-4D97-AF65-F5344CB8AC3E}">
        <p14:creationId xmlns:p14="http://schemas.microsoft.com/office/powerpoint/2010/main" val="476137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a:t>PIOTREK</a:t>
            </a:r>
          </a:p>
          <a:p>
            <a:endParaRPr lang="pl-PL"/>
          </a:p>
        </p:txBody>
      </p:sp>
      <p:sp>
        <p:nvSpPr>
          <p:cNvPr id="4" name="Symbol zastępczy numeru slajdu 3"/>
          <p:cNvSpPr>
            <a:spLocks noGrp="1"/>
          </p:cNvSpPr>
          <p:nvPr>
            <p:ph type="sldNum" sz="quarter" idx="5"/>
          </p:nvPr>
        </p:nvSpPr>
        <p:spPr/>
        <p:txBody>
          <a:bodyPr/>
          <a:lstStyle/>
          <a:p>
            <a:fld id="{AA31F6D5-FFD8-45BE-9715-D86F85F0F432}" type="slidenum">
              <a:rPr lang="pl-PL" smtClean="0"/>
              <a:t>13</a:t>
            </a:fld>
            <a:endParaRPr lang="pl-PL"/>
          </a:p>
        </p:txBody>
      </p:sp>
    </p:spTree>
    <p:extLst>
      <p:ext uri="{BB962C8B-B14F-4D97-AF65-F5344CB8AC3E}">
        <p14:creationId xmlns:p14="http://schemas.microsoft.com/office/powerpoint/2010/main" val="1122168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KAROL</a:t>
            </a:r>
          </a:p>
          <a:p>
            <a:endParaRPr lang="pl-PL"/>
          </a:p>
          <a:p>
            <a:r>
              <a:rPr lang="pl-PL"/>
              <a:t>Dlaczego nie zastosowano SVM?</a:t>
            </a:r>
          </a:p>
          <a:p>
            <a:r>
              <a:rPr lang="pl-PL"/>
              <a:t>-&gt; Bazowa implementacja SVM wykorzystanie pamięci skaluje kwadratowo, co wyklucza ją z wykorzystania przy tym zbiorze danych. Proste próby zmiany metod na te lepiej radzące sobie z dużymi zbiorami danych póki co nie przyniosły zadowalających efektów.</a:t>
            </a:r>
          </a:p>
        </p:txBody>
      </p:sp>
      <p:sp>
        <p:nvSpPr>
          <p:cNvPr id="4" name="Symbol zastępczy numeru slajdu 3"/>
          <p:cNvSpPr>
            <a:spLocks noGrp="1"/>
          </p:cNvSpPr>
          <p:nvPr>
            <p:ph type="sldNum" sz="quarter" idx="5"/>
          </p:nvPr>
        </p:nvSpPr>
        <p:spPr/>
        <p:txBody>
          <a:bodyPr/>
          <a:lstStyle/>
          <a:p>
            <a:fld id="{AA31F6D5-FFD8-45BE-9715-D86F85F0F432}" type="slidenum">
              <a:rPr lang="pl-PL" smtClean="0"/>
              <a:t>14</a:t>
            </a:fld>
            <a:endParaRPr lang="pl-PL"/>
          </a:p>
        </p:txBody>
      </p:sp>
    </p:spTree>
    <p:extLst>
      <p:ext uri="{BB962C8B-B14F-4D97-AF65-F5344CB8AC3E}">
        <p14:creationId xmlns:p14="http://schemas.microsoft.com/office/powerpoint/2010/main" val="953478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a:t>KAROL</a:t>
            </a:r>
          </a:p>
          <a:p>
            <a:endParaRPr lang="pl-PL"/>
          </a:p>
        </p:txBody>
      </p:sp>
      <p:sp>
        <p:nvSpPr>
          <p:cNvPr id="4" name="Symbol zastępczy numeru slajdu 3"/>
          <p:cNvSpPr>
            <a:spLocks noGrp="1"/>
          </p:cNvSpPr>
          <p:nvPr>
            <p:ph type="sldNum" sz="quarter" idx="5"/>
          </p:nvPr>
        </p:nvSpPr>
        <p:spPr/>
        <p:txBody>
          <a:bodyPr/>
          <a:lstStyle/>
          <a:p>
            <a:fld id="{AA31F6D5-FFD8-45BE-9715-D86F85F0F432}" type="slidenum">
              <a:rPr lang="pl-PL" smtClean="0"/>
              <a:t>15</a:t>
            </a:fld>
            <a:endParaRPr lang="pl-PL"/>
          </a:p>
        </p:txBody>
      </p:sp>
    </p:spTree>
    <p:extLst>
      <p:ext uri="{BB962C8B-B14F-4D97-AF65-F5344CB8AC3E}">
        <p14:creationId xmlns:p14="http://schemas.microsoft.com/office/powerpoint/2010/main" val="40091549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a:t>KAROL</a:t>
            </a:r>
          </a:p>
          <a:p>
            <a:endParaRPr lang="pl-PL"/>
          </a:p>
        </p:txBody>
      </p:sp>
      <p:sp>
        <p:nvSpPr>
          <p:cNvPr id="4" name="Symbol zastępczy numeru slajdu 3"/>
          <p:cNvSpPr>
            <a:spLocks noGrp="1"/>
          </p:cNvSpPr>
          <p:nvPr>
            <p:ph type="sldNum" sz="quarter" idx="5"/>
          </p:nvPr>
        </p:nvSpPr>
        <p:spPr/>
        <p:txBody>
          <a:bodyPr/>
          <a:lstStyle/>
          <a:p>
            <a:fld id="{AA31F6D5-FFD8-45BE-9715-D86F85F0F432}" type="slidenum">
              <a:rPr lang="pl-PL" smtClean="0"/>
              <a:t>16</a:t>
            </a:fld>
            <a:endParaRPr lang="pl-PL"/>
          </a:p>
        </p:txBody>
      </p:sp>
    </p:spTree>
    <p:extLst>
      <p:ext uri="{BB962C8B-B14F-4D97-AF65-F5344CB8AC3E}">
        <p14:creationId xmlns:p14="http://schemas.microsoft.com/office/powerpoint/2010/main" val="2307233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Zbyszek</a:t>
            </a:r>
          </a:p>
          <a:p>
            <a:endParaRPr lang="pl-PL"/>
          </a:p>
          <a:p>
            <a:pPr marL="171450" indent="-171450">
              <a:buFont typeface="Arial,Sans-Serif"/>
              <a:buChar char="•"/>
            </a:pPr>
            <a:r>
              <a:rPr lang="pl-PL"/>
              <a:t>Dalsze prace na filtracją danych – wyczyszczenie danych z błędów, których nie udało nam się wyłapać przy wstępnym zmniejszaniu zbioru</a:t>
            </a:r>
          </a:p>
          <a:p>
            <a:pPr marL="171450" indent="-171450">
              <a:buFont typeface="Arial,Sans-Serif"/>
              <a:buChar char="•"/>
            </a:pPr>
            <a:r>
              <a:rPr lang="pl-PL">
                <a:cs typeface="Calibri"/>
              </a:rPr>
              <a:t>Poszukiwanie niestandardowych korelacji  </a:t>
            </a:r>
            <a:r>
              <a:rPr lang="pl-PL"/>
              <a:t>–</a:t>
            </a:r>
            <a:r>
              <a:rPr lang="pl-PL">
                <a:cs typeface="Calibri"/>
              </a:rPr>
              <a:t> i...</a:t>
            </a:r>
            <a:endParaRPr lang="pl-PL"/>
          </a:p>
          <a:p>
            <a:pPr marL="171450" indent="-171450">
              <a:buFont typeface="Arial,Sans-Serif"/>
              <a:buChar char="•"/>
            </a:pPr>
            <a:r>
              <a:rPr lang="pl-PL">
                <a:cs typeface="Calibri"/>
              </a:rPr>
              <a:t>Analiza skupień w celu znalezienia wzorców </a:t>
            </a:r>
            <a:r>
              <a:rPr lang="pl-PL"/>
              <a:t>–</a:t>
            </a:r>
            <a:r>
              <a:rPr lang="pl-PL">
                <a:cs typeface="Calibri"/>
              </a:rPr>
              <a:t> czyli dostrzeżenie zależności pomiędzy elementami zdarzeń</a:t>
            </a:r>
            <a:endParaRPr lang="pl-PL"/>
          </a:p>
          <a:p>
            <a:pPr marL="171450" indent="-171450">
              <a:buFont typeface="Arial,Sans-Serif"/>
              <a:buChar char="•"/>
            </a:pPr>
            <a:r>
              <a:rPr lang="pl-PL"/>
              <a:t>Próba znalezienia miarodajnego modelu klasyfikacyjnego – dogłębniejsza analiza obecnie istniejących rozwiązań, praca nad wykorzystaniem SVM</a:t>
            </a:r>
          </a:p>
          <a:p>
            <a:pPr marL="171450" indent="-171450">
              <a:buFont typeface="Arial,Sans-Serif"/>
              <a:buChar char="•"/>
            </a:pPr>
            <a:r>
              <a:rPr lang="pl-PL">
                <a:cs typeface="Calibri" panose="020F0502020204030204"/>
              </a:rPr>
              <a:t>Analiza częstotliwości i wystąpień w czasie, określenie tendencji oraz próba prognozowania przyszłych wartości</a:t>
            </a:r>
          </a:p>
          <a:p>
            <a:pPr marL="171450" indent="-171450">
              <a:buFont typeface="Arial,Sans-Serif"/>
              <a:buChar char="•"/>
            </a:pPr>
            <a:r>
              <a:rPr lang="pl-PL">
                <a:cs typeface="Calibri" panose="020F0502020204030204"/>
              </a:rPr>
              <a:t>Wyznaczenie przedziałów czasu i obszarów z największą częstością wystąpień</a:t>
            </a:r>
          </a:p>
        </p:txBody>
      </p:sp>
      <p:sp>
        <p:nvSpPr>
          <p:cNvPr id="4" name="Symbol zastępczy numeru slajdu 3"/>
          <p:cNvSpPr>
            <a:spLocks noGrp="1"/>
          </p:cNvSpPr>
          <p:nvPr>
            <p:ph type="sldNum" sz="quarter" idx="5"/>
          </p:nvPr>
        </p:nvSpPr>
        <p:spPr/>
        <p:txBody>
          <a:bodyPr/>
          <a:lstStyle/>
          <a:p>
            <a:fld id="{AA31F6D5-FFD8-45BE-9715-D86F85F0F432}" type="slidenum">
              <a:rPr lang="pl-PL" smtClean="0"/>
              <a:t>17</a:t>
            </a:fld>
            <a:endParaRPr lang="pl-PL"/>
          </a:p>
        </p:txBody>
      </p:sp>
    </p:spTree>
    <p:extLst>
      <p:ext uri="{BB962C8B-B14F-4D97-AF65-F5344CB8AC3E}">
        <p14:creationId xmlns:p14="http://schemas.microsoft.com/office/powerpoint/2010/main" val="2487598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a:t>Bartosz</a:t>
            </a:r>
          </a:p>
          <a:p>
            <a:endParaRPr lang="pl-PL" sz="1200">
              <a:solidFill>
                <a:schemeClr val="tx1"/>
              </a:solidFill>
              <a:cs typeface="Calibri"/>
            </a:endParaRPr>
          </a:p>
          <a:p>
            <a:r>
              <a:rPr lang="pl-PL" b="1">
                <a:solidFill>
                  <a:schemeClr val="bg1"/>
                </a:solidFill>
                <a:cs typeface="Calibri Light"/>
              </a:rPr>
              <a:t>Dziękujemy za uwagę i poświęcony nam czas. </a:t>
            </a:r>
          </a:p>
          <a:p>
            <a:r>
              <a:rPr lang="pl-PL" b="1">
                <a:solidFill>
                  <a:schemeClr val="bg1"/>
                </a:solidFill>
                <a:cs typeface="Calibri Light"/>
              </a:rPr>
              <a:t>Zapraszamy do dyskusji </a:t>
            </a:r>
            <a:r>
              <a:rPr lang="pl-PL" b="1">
                <a:solidFill>
                  <a:schemeClr val="bg1"/>
                </a:solidFill>
                <a:cs typeface="Calibri Light"/>
                <a:sym typeface="Wingdings" panose="05000000000000000000" pitchFamily="2" charset="2"/>
              </a:rPr>
              <a:t> </a:t>
            </a:r>
            <a:endParaRPr lang="pl-PL" sz="1200">
              <a:solidFill>
                <a:schemeClr val="tx1"/>
              </a:solidFill>
              <a:cs typeface="Calibri"/>
            </a:endParaRPr>
          </a:p>
        </p:txBody>
      </p:sp>
      <p:sp>
        <p:nvSpPr>
          <p:cNvPr id="4" name="Symbol zastępczy numeru slajdu 3"/>
          <p:cNvSpPr>
            <a:spLocks noGrp="1"/>
          </p:cNvSpPr>
          <p:nvPr>
            <p:ph type="sldNum" sz="quarter" idx="5"/>
          </p:nvPr>
        </p:nvSpPr>
        <p:spPr/>
        <p:txBody>
          <a:bodyPr/>
          <a:lstStyle/>
          <a:p>
            <a:fld id="{AA31F6D5-FFD8-45BE-9715-D86F85F0F432}" type="slidenum">
              <a:rPr lang="pl-PL" smtClean="0"/>
              <a:t>18</a:t>
            </a:fld>
            <a:endParaRPr lang="pl-PL"/>
          </a:p>
        </p:txBody>
      </p:sp>
    </p:spTree>
    <p:extLst>
      <p:ext uri="{BB962C8B-B14F-4D97-AF65-F5344CB8AC3E}">
        <p14:creationId xmlns:p14="http://schemas.microsoft.com/office/powerpoint/2010/main" val="3844857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BARTOSZ</a:t>
            </a:r>
          </a:p>
          <a:p>
            <a:pPr>
              <a:defRPr/>
            </a:pPr>
            <a:r>
              <a:rPr lang="pl-PL"/>
              <a:t>Słowem wstępu, krótko opisze plan dzisiejszej prezentacji.</a:t>
            </a:r>
          </a:p>
          <a:p>
            <a:pPr>
              <a:defRPr/>
            </a:pPr>
            <a:endParaRPr lang="pl-PL">
              <a:cs typeface="Calibri"/>
            </a:endParaRPr>
          </a:p>
          <a:p>
            <a:pPr marL="228600" indent="-228600">
              <a:buAutoNum type="arabicPeriod"/>
            </a:pPr>
            <a:r>
              <a:rPr lang="pl-PL">
                <a:cs typeface="Calibri"/>
              </a:rPr>
              <a:t>Zbigniew rozpocznie od przedstawienia celu i motywacji naszego projektu.</a:t>
            </a:r>
          </a:p>
          <a:p>
            <a:pPr marL="228600" indent="-228600">
              <a:buAutoNum type="arabicPeriod"/>
            </a:pPr>
            <a:r>
              <a:rPr lang="pl-PL">
                <a:cs typeface="Calibri"/>
              </a:rPr>
              <a:t>Karol i Paweł zajmą się przeglądem zbiorów danych</a:t>
            </a:r>
          </a:p>
          <a:p>
            <a:pPr marL="228600" indent="-228600">
              <a:buAutoNum type="arabicPeriod"/>
            </a:pPr>
            <a:r>
              <a:rPr lang="pl-PL">
                <a:cs typeface="Calibri"/>
              </a:rPr>
              <a:t>Następnie ja, pokaże Nowy Jork w liczbach</a:t>
            </a:r>
          </a:p>
          <a:p>
            <a:pPr marL="228600" indent="-228600">
              <a:buAutoNum type="arabicPeriod"/>
            </a:pPr>
            <a:r>
              <a:rPr lang="pl-PL">
                <a:cs typeface="Calibri"/>
              </a:rPr>
              <a:t>Potem za pomocą przygotowanego notebooka, Paweł przedstawi dane historyczne.</a:t>
            </a:r>
          </a:p>
          <a:p>
            <a:pPr marL="228600" indent="-228600">
              <a:buAutoNum type="arabicPeriod"/>
            </a:pPr>
            <a:r>
              <a:rPr lang="pl-PL">
                <a:cs typeface="Calibri"/>
              </a:rPr>
              <a:t>Kolejno, Piotr z Karolem przeanalizują aktualne dane.</a:t>
            </a:r>
          </a:p>
          <a:p>
            <a:pPr marL="228600" indent="-228600">
              <a:buAutoNum type="arabicPeriod"/>
            </a:pPr>
            <a:r>
              <a:rPr lang="pl-PL">
                <a:cs typeface="Calibri"/>
              </a:rPr>
              <a:t>Ostatnim punktem naszej prezentacji zajmie się Zbigniew, który omówi planowane działania.</a:t>
            </a:r>
          </a:p>
          <a:p>
            <a:pPr marL="228600" indent="-228600">
              <a:buAutoNum type="arabicPeriod"/>
            </a:pPr>
            <a:endParaRPr lang="pl-PL">
              <a:cs typeface="Calibri"/>
            </a:endParaRPr>
          </a:p>
          <a:p>
            <a:pPr marL="228600" indent="-228600">
              <a:buAutoNum type="arabicPeriod"/>
            </a:pPr>
            <a:endParaRPr lang="pl-PL">
              <a:cs typeface="Calibri"/>
            </a:endParaRPr>
          </a:p>
          <a:p>
            <a:endParaRPr lang="pl-PL">
              <a:cs typeface="Calibri"/>
            </a:endParaRPr>
          </a:p>
          <a:p>
            <a:endParaRPr lang="pl-PL">
              <a:cs typeface="Calibri"/>
            </a:endParaRPr>
          </a:p>
        </p:txBody>
      </p:sp>
      <p:sp>
        <p:nvSpPr>
          <p:cNvPr id="4" name="Symbol zastępczy numeru slajdu 3"/>
          <p:cNvSpPr>
            <a:spLocks noGrp="1"/>
          </p:cNvSpPr>
          <p:nvPr>
            <p:ph type="sldNum" sz="quarter" idx="5"/>
          </p:nvPr>
        </p:nvSpPr>
        <p:spPr/>
        <p:txBody>
          <a:bodyPr/>
          <a:lstStyle/>
          <a:p>
            <a:fld id="{AA31F6D5-FFD8-45BE-9715-D86F85F0F432}" type="slidenum">
              <a:rPr lang="pl-PL" smtClean="0"/>
              <a:t>2</a:t>
            </a:fld>
            <a:endParaRPr lang="pl-PL"/>
          </a:p>
        </p:txBody>
      </p:sp>
    </p:spTree>
    <p:extLst>
      <p:ext uri="{BB962C8B-B14F-4D97-AF65-F5344CB8AC3E}">
        <p14:creationId xmlns:p14="http://schemas.microsoft.com/office/powerpoint/2010/main" val="523032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cs typeface="Calibri"/>
              </a:rPr>
              <a:t>ZBYSZEK</a:t>
            </a:r>
          </a:p>
          <a:p>
            <a:endParaRPr lang="pl-PL">
              <a:cs typeface="Calibri"/>
            </a:endParaRPr>
          </a:p>
          <a:p>
            <a:pPr marL="171450" indent="-171450">
              <a:buFont typeface="Arial"/>
              <a:buChar char="•"/>
            </a:pPr>
            <a:r>
              <a:rPr lang="pl-PL">
                <a:cs typeface="Calibri"/>
              </a:rPr>
              <a:t>Celem naszego projektu jest próba dostrzeżenia zależności między elementami przestępstw, które na pierwszy rzut oka wydają się być ze sobą niepowiązane.</a:t>
            </a:r>
            <a:br>
              <a:rPr lang="pl-PL">
                <a:cs typeface="+mn-lt"/>
              </a:rPr>
            </a:br>
            <a:r>
              <a:rPr lang="pl-PL">
                <a:cs typeface="Calibri"/>
              </a:rPr>
              <a:t>Tego typu analiza jest wykorzystywana przede wszystkim w przypadku danych medycznych, ale może okazać się przydatna również w przypadku innych danych - wiedząc co łączy akty przestępstw możemy lepiej zaplanować działania prewencyjne, lepiej chronić siebie i swój dobytek.</a:t>
            </a:r>
          </a:p>
          <a:p>
            <a:pPr marL="171450" indent="-171450">
              <a:buFont typeface="Arial"/>
              <a:buChar char="•"/>
            </a:pPr>
            <a:r>
              <a:rPr lang="pl-PL">
                <a:cs typeface="Calibri"/>
              </a:rPr>
              <a:t>Chcielibyśmy również sprawdzić prawdziwość stereotypów odnośnie na przykład płci, rasy, czy też wieku zarówno sprawców jak i ofiar</a:t>
            </a:r>
          </a:p>
          <a:p>
            <a:pPr marL="171450" indent="-171450">
              <a:buFont typeface="Arial"/>
              <a:buChar char="•"/>
            </a:pPr>
            <a:r>
              <a:rPr lang="pl-PL">
                <a:cs typeface="Calibri"/>
              </a:rPr>
              <a:t>I na koniec - projekt ten jest również dobrą okazja na sprawdzenie zdobytej do tej pory wiedzy z przedmiotów zajmujących się Data Science</a:t>
            </a:r>
          </a:p>
        </p:txBody>
      </p:sp>
      <p:sp>
        <p:nvSpPr>
          <p:cNvPr id="4" name="Symbol zastępczy numeru slajdu 3"/>
          <p:cNvSpPr>
            <a:spLocks noGrp="1"/>
          </p:cNvSpPr>
          <p:nvPr>
            <p:ph type="sldNum" sz="quarter" idx="5"/>
          </p:nvPr>
        </p:nvSpPr>
        <p:spPr/>
        <p:txBody>
          <a:bodyPr/>
          <a:lstStyle/>
          <a:p>
            <a:fld id="{AA31F6D5-FFD8-45BE-9715-D86F85F0F432}" type="slidenum">
              <a:rPr lang="pl-PL" smtClean="0"/>
              <a:t>3</a:t>
            </a:fld>
            <a:endParaRPr lang="pl-PL"/>
          </a:p>
        </p:txBody>
      </p:sp>
    </p:spTree>
    <p:extLst>
      <p:ext uri="{BB962C8B-B14F-4D97-AF65-F5344CB8AC3E}">
        <p14:creationId xmlns:p14="http://schemas.microsoft.com/office/powerpoint/2010/main" val="2571723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Font typeface="Arial,Sans-Serif"/>
              <a:buNone/>
              <a:defRPr/>
            </a:pPr>
            <a:r>
              <a:rPr lang="pl-PL"/>
              <a:t>KAROL</a:t>
            </a:r>
          </a:p>
          <a:p>
            <a:pPr marL="228600" indent="-228600">
              <a:buFont typeface="Arial,Sans-Serif"/>
              <a:buChar char="•"/>
              <a:defRPr/>
            </a:pPr>
            <a:endParaRPr lang="pl-PL"/>
          </a:p>
          <a:p>
            <a:pPr marL="228600" indent="-228600">
              <a:buFont typeface="Arial,Sans-Serif"/>
              <a:buChar char="•"/>
              <a:defRPr/>
            </a:pPr>
            <a:r>
              <a:rPr lang="pl-PL"/>
              <a:t>STANDARDOWE DANE PRZESTĘPCZE </a:t>
            </a:r>
          </a:p>
          <a:p>
            <a:pPr>
              <a:defRPr/>
            </a:pPr>
            <a:r>
              <a:rPr lang="pl-PL"/>
              <a:t>Standardowe dane zawierają zazwyczaj informację o typie przestępstwa, czasie oraz lokalizacji. Zazwyczaj to wszystko. Bardzo często, mimo małej liczby cech, wiele z nich się powtarza – czas czy lokalizacja często są podawane na więcej niż jeden sposób, co z perspektywy analizy danych nie ma żadnej wartości.</a:t>
            </a:r>
          </a:p>
          <a:p>
            <a:pPr marL="171450" indent="-171450">
              <a:buFont typeface="Arial,Sans-Serif"/>
              <a:buChar char="•"/>
              <a:defRPr/>
            </a:pPr>
            <a:r>
              <a:rPr lang="pl-PL"/>
              <a:t>DLACZEGO WYBRALIŚMY AMERYKĘ?</a:t>
            </a:r>
          </a:p>
          <a:p>
            <a:pPr>
              <a:defRPr/>
            </a:pPr>
            <a:r>
              <a:rPr lang="pl-PL"/>
              <a:t>Ze względu na ogrom danych jakie możemy tam znaleźć oraz możliwość połączenia tego z ciekawą reprezentacją graficzną. Wiele z Amerykańskich miast posiada strony zawierające rozbudowane </a:t>
            </a:r>
            <a:r>
              <a:rPr lang="pl-PL" err="1"/>
              <a:t>datasety</a:t>
            </a:r>
            <a:r>
              <a:rPr lang="pl-PL"/>
              <a:t> – fakt ten miał nam pomóc przy wybraniu wielu zbiorów, które uda się połączyć w jedną mapę. </a:t>
            </a:r>
          </a:p>
          <a:p>
            <a:pPr marL="171450" indent="-171450">
              <a:buFont typeface="Arial,Sans-Serif"/>
              <a:buChar char="•"/>
              <a:defRPr/>
            </a:pPr>
            <a:r>
              <a:rPr lang="pl-PL"/>
              <a:t>DLACZEGO WYBRALIŚMY NOWY JORK?</a:t>
            </a:r>
          </a:p>
          <a:p>
            <a:pPr>
              <a:defRPr/>
            </a:pPr>
            <a:r>
              <a:rPr lang="pl-PL"/>
              <a:t>W praktyce, większość zbiorów które udało nam się znaleźć napotykały problemu standardowego przestępczego zbioru danych – trudno nam było znaleźć informacje dotyczące osoby popełniającej wykroczenie czy osoby poszkodowanej, co bardzo ograniczało analizę. Wybór padł na Nowy Jork ze względu na ogromną bazę danych zawierającą dużo więcej informacji niż było nam potrzebne. </a:t>
            </a:r>
          </a:p>
          <a:p>
            <a:pPr>
              <a:defRPr/>
            </a:pPr>
            <a:endParaRPr lang="pl-PL"/>
          </a:p>
          <a:p>
            <a:pPr>
              <a:defRPr/>
            </a:pPr>
            <a:endParaRPr lang="pl-PL" sz="1200">
              <a:solidFill>
                <a:schemeClr val="bg1"/>
              </a:solidFill>
              <a:cs typeface="Calibri"/>
            </a:endParaRPr>
          </a:p>
        </p:txBody>
      </p:sp>
      <p:sp>
        <p:nvSpPr>
          <p:cNvPr id="4" name="Symbol zastępczy numeru slajdu 3"/>
          <p:cNvSpPr>
            <a:spLocks noGrp="1"/>
          </p:cNvSpPr>
          <p:nvPr>
            <p:ph type="sldNum" sz="quarter" idx="5"/>
          </p:nvPr>
        </p:nvSpPr>
        <p:spPr/>
        <p:txBody>
          <a:bodyPr/>
          <a:lstStyle/>
          <a:p>
            <a:fld id="{AA31F6D5-FFD8-45BE-9715-D86F85F0F432}" type="slidenum">
              <a:rPr lang="pl-PL" smtClean="0"/>
              <a:t>4</a:t>
            </a:fld>
            <a:endParaRPr lang="pl-PL"/>
          </a:p>
        </p:txBody>
      </p:sp>
    </p:spTree>
    <p:extLst>
      <p:ext uri="{BB962C8B-B14F-4D97-AF65-F5344CB8AC3E}">
        <p14:creationId xmlns:p14="http://schemas.microsoft.com/office/powerpoint/2010/main" val="2585657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KAROL &amp; PAWEŁ</a:t>
            </a:r>
            <a:br>
              <a:rPr lang="pl-PL"/>
            </a:br>
            <a:br>
              <a:rPr lang="pl-PL"/>
            </a:br>
            <a:r>
              <a:rPr lang="pl-PL"/>
              <a:t>NYPD COMPLAINT DATA HISTORIC</a:t>
            </a:r>
            <a:endParaRPr lang="en-US"/>
          </a:p>
          <a:p>
            <a:pPr marL="171450" indent="-171450">
              <a:buFont typeface="Arial,Sans-Serif"/>
              <a:buChar char="•"/>
            </a:pPr>
            <a:r>
              <a:rPr lang="pl-PL"/>
              <a:t>Ponad 7,25 miliona rekordów</a:t>
            </a:r>
            <a:endParaRPr lang="en-US"/>
          </a:p>
          <a:p>
            <a:pPr marL="171450" indent="-171450">
              <a:buFont typeface="Arial,Sans-Serif"/>
              <a:buChar char="•"/>
            </a:pPr>
            <a:r>
              <a:rPr lang="pl-PL"/>
              <a:t>35 cech – niestety, ale nie wszystkie cechy spełniały 3NF. Wiele z nich opisywało bardzo mało przypadków, jeszcze inne powtarzały się – jak kod przestępstwa oraz opis kodu.</a:t>
            </a:r>
            <a:endParaRPr lang="en-US"/>
          </a:p>
          <a:p>
            <a:r>
              <a:rPr lang="pl-PL"/>
              <a:t>Przed właściwą pracą na zbiorze skupiliśmy się na odfiltrowaniu cech, które nas nie interesowały. Pozbyliśmy się m.in. opisu parku, w którym popełniono przestępstwo (zazwyczaj nie było w parku), </a:t>
            </a:r>
            <a:r>
              <a:rPr lang="pl-PL" err="1"/>
              <a:t>kordynatów</a:t>
            </a:r>
            <a:r>
              <a:rPr lang="pl-PL"/>
              <a:t> zapisanych w specjalnym formacie przeznaczonym dla Nowego Jorku czy nazwy departamentu policji, do którego przypisana była sprawa. Skupiliśmy się wyłącznie na przestępstwach skierowanych w pojedyncze jednostki (nie analizowaliśmy tych wycelowanych w ogół społeczeństwa największego miasta w Stanach czy konkretne jednostki jak firmy), czynach jedynie dokonanych oraz przestępstwach, a nie wykroczeniach czy naruszeniach.</a:t>
            </a:r>
            <a:endParaRPr lang="en-US"/>
          </a:p>
          <a:p>
            <a:r>
              <a:rPr lang="pl-PL"/>
              <a:t>W ten sposób z bazy danych która ważyła ponad 2 GB osiągnęliśmy wielkość około 200 MB, co znacznie pomogło nam w analizie takowych danych, szczególnie w przypadku metod klasyfikacyjnych oraz </a:t>
            </a:r>
            <a:r>
              <a:rPr lang="pl-PL" err="1"/>
              <a:t>klasteryzacyjnych</a:t>
            </a:r>
            <a:r>
              <a:rPr lang="pl-PL"/>
              <a:t>. </a:t>
            </a:r>
            <a:endParaRPr lang="en-US"/>
          </a:p>
          <a:p>
            <a:pPr marL="0" indent="0">
              <a:buNone/>
            </a:pPr>
            <a:endParaRPr lang="pl-PL" sz="1200">
              <a:solidFill>
                <a:schemeClr val="bg1"/>
              </a:solidFill>
              <a:cs typeface="Calibri"/>
            </a:endParaRPr>
          </a:p>
        </p:txBody>
      </p:sp>
      <p:sp>
        <p:nvSpPr>
          <p:cNvPr id="4" name="Symbol zastępczy numeru slajdu 3"/>
          <p:cNvSpPr>
            <a:spLocks noGrp="1"/>
          </p:cNvSpPr>
          <p:nvPr>
            <p:ph type="sldNum" sz="quarter" idx="5"/>
          </p:nvPr>
        </p:nvSpPr>
        <p:spPr/>
        <p:txBody>
          <a:bodyPr/>
          <a:lstStyle/>
          <a:p>
            <a:fld id="{AA31F6D5-FFD8-45BE-9715-D86F85F0F432}" type="slidenum">
              <a:rPr lang="pl-PL" smtClean="0"/>
              <a:t>5</a:t>
            </a:fld>
            <a:endParaRPr lang="pl-PL"/>
          </a:p>
        </p:txBody>
      </p:sp>
    </p:spTree>
    <p:extLst>
      <p:ext uri="{BB962C8B-B14F-4D97-AF65-F5344CB8AC3E}">
        <p14:creationId xmlns:p14="http://schemas.microsoft.com/office/powerpoint/2010/main" val="1826795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Bartosz</a:t>
            </a:r>
            <a:endParaRPr lang="pl-PL">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l-PL">
              <a:cs typeface="Calibri"/>
            </a:endParaRPr>
          </a:p>
          <a:p>
            <a:pPr marL="342900" indent="-342900">
              <a:buAutoNum type="arabicPeriod"/>
              <a:defRPr/>
            </a:pPr>
            <a:r>
              <a:rPr lang="pl-PL">
                <a:cs typeface="Calibri"/>
              </a:rPr>
              <a:t>A</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l-PL"/>
              <a:t>Nowy Jork jest zamieszkały przez 8 milionów nowojorczyków, co czyni go</a:t>
            </a:r>
            <a:r>
              <a:rPr lang="pl-PL" sz="1200" b="0" i="0" kern="1200">
                <a:solidFill>
                  <a:schemeClr val="tx1"/>
                </a:solidFill>
                <a:effectLst/>
                <a:latin typeface="+mn-lt"/>
                <a:ea typeface="+mn-ea"/>
                <a:cs typeface="+mn-cs"/>
              </a:rPr>
              <a:t> najgęściej zaludnionym miastem na terenie Stanów Zjednoczonych</a:t>
            </a:r>
          </a:p>
          <a:p>
            <a:pPr marL="628650" lvl="1" indent="-171450">
              <a:buFont typeface="Arial" panose="020B0604020202020204" pitchFamily="34" charset="0"/>
              <a:buChar char="•"/>
              <a:defRPr/>
            </a:pPr>
            <a:r>
              <a:rPr lang="pl-PL" sz="1200" b="0" i="0" kern="1200">
                <a:solidFill>
                  <a:schemeClr val="tx1"/>
                </a:solidFill>
                <a:effectLst/>
                <a:latin typeface="+mn-lt"/>
                <a:ea typeface="+mn-ea"/>
                <a:cs typeface="+mn-cs"/>
              </a:rPr>
              <a:t>Jest również najbardziej zróżnicowanym językowo miastem na świecie. Na jego obszarze mówi się w ponad 800 językach</a:t>
            </a:r>
            <a:endParaRPr lang="pl-PL">
              <a:cs typeface="Calibri"/>
            </a:endParaRPr>
          </a:p>
          <a:p>
            <a:pPr marL="228600" indent="-228600">
              <a:buFont typeface="+mj-lt"/>
              <a:buAutoNum type="arabicPeriod"/>
              <a:defRPr/>
            </a:pPr>
            <a:r>
              <a:rPr lang="pl-PL">
                <a:cs typeface="Calibri"/>
              </a:rPr>
              <a:t>B i C</a:t>
            </a:r>
          </a:p>
          <a:p>
            <a:pPr marL="514350" lvl="1" indent="-228600">
              <a:buFont typeface="Arial"/>
              <a:buChar char="•"/>
              <a:defRPr/>
            </a:pPr>
            <a:r>
              <a:rPr lang="pl-PL"/>
              <a:t>W Nowym Jorku na jednym kilometrze kwadratowym mieszka niemal 11 tysięcy ludzi. </a:t>
            </a:r>
            <a:endParaRPr lang="pl-PL">
              <a:cs typeface="Calibri" panose="020F0502020204030204"/>
            </a:endParaRPr>
          </a:p>
          <a:p>
            <a:pPr marL="514350" lvl="1" indent="-228600">
              <a:buFont typeface="Arial"/>
              <a:buChar char="•"/>
              <a:defRPr/>
            </a:pPr>
            <a:r>
              <a:rPr lang="pl-PL"/>
              <a:t>W Łodzi - dla porównania - między 4 a 5 razy mniej.</a:t>
            </a:r>
            <a:endParaRPr lang="pl-PL">
              <a:cs typeface="Calibri" panose="020F0502020204030204"/>
            </a:endParaRPr>
          </a:p>
          <a:p>
            <a:pPr marL="514350" lvl="1" indent="-228600">
              <a:buFont typeface="Arial"/>
              <a:buChar char="•"/>
              <a:defRPr/>
            </a:pPr>
            <a:r>
              <a:rPr lang="pl-PL"/>
              <a:t>1 na 38 mieszkańców Stanów Zjednoczonych mieszka właśnie w Nowym Jorku.</a:t>
            </a:r>
            <a:endParaRPr lang="pl-PL">
              <a:cs typeface="Calibri" panose="020F0502020204030204"/>
            </a:endParaRPr>
          </a:p>
          <a:p>
            <a:pPr marL="228600" indent="-228600">
              <a:buAutoNum type="arabicPeriod"/>
              <a:defRPr/>
            </a:pPr>
            <a:r>
              <a:rPr lang="pl-PL">
                <a:cs typeface="Calibri" panose="020F0502020204030204"/>
              </a:rPr>
              <a:t>B i C</a:t>
            </a:r>
          </a:p>
          <a:p>
            <a:pPr marL="228600" indent="-228600">
              <a:buFontTx/>
              <a:buAutoNum type="arabicPeriod"/>
              <a:defRPr/>
            </a:pPr>
            <a:r>
              <a:rPr lang="pl-PL">
                <a:cs typeface="Calibri" panose="020F0502020204030204"/>
              </a:rPr>
              <a:t>D</a:t>
            </a:r>
            <a:endParaRPr lang="pl-PL"/>
          </a:p>
          <a:p>
            <a:pPr lvl="1" indent="-171450">
              <a:buFont typeface="Arial"/>
              <a:buChar char="•"/>
              <a:defRPr/>
            </a:pPr>
            <a:r>
              <a:rPr lang="pl-PL" sz="1200" b="1" i="0" kern="1200">
                <a:solidFill>
                  <a:schemeClr val="tx1"/>
                </a:solidFill>
                <a:effectLst/>
                <a:latin typeface="+mn-lt"/>
                <a:ea typeface="+mn-ea"/>
                <a:cs typeface="+mn-cs"/>
              </a:rPr>
              <a:t>New York Police </a:t>
            </a:r>
            <a:r>
              <a:rPr lang="pl-PL" sz="1200" b="1" i="0" kern="1200" err="1">
                <a:solidFill>
                  <a:schemeClr val="tx1"/>
                </a:solidFill>
                <a:effectLst/>
                <a:latin typeface="+mn-lt"/>
                <a:ea typeface="+mn-ea"/>
                <a:cs typeface="+mn-cs"/>
              </a:rPr>
              <a:t>Department</a:t>
            </a:r>
            <a:r>
              <a:rPr lang="pl-PL" sz="1200" b="1" i="0" kern="1200">
                <a:solidFill>
                  <a:schemeClr val="tx1"/>
                </a:solidFill>
                <a:effectLst/>
                <a:latin typeface="+mn-lt"/>
                <a:ea typeface="+mn-ea"/>
                <a:cs typeface="+mn-cs"/>
              </a:rPr>
              <a:t> </a:t>
            </a:r>
            <a:r>
              <a:rPr lang="pl-PL"/>
              <a:t>jest najliczniejszą policją w Stanach Zjednoczonych, choć w ostatnich latach liczba funkcjonariuszy systematycznie spada.</a:t>
            </a:r>
            <a:endParaRPr lang="en-US"/>
          </a:p>
          <a:p>
            <a:pPr lvl="1" indent="-171450">
              <a:buFont typeface="Arial"/>
              <a:buChar char="•"/>
              <a:defRPr/>
            </a:pPr>
            <a:r>
              <a:rPr lang="pl-PL"/>
              <a:t>W roku dwutysięcznym szeregi NYPD liczyły 41,5 tysięcy mundurowych, w 2010 roku było ich 34,5 tysiąca.</a:t>
            </a:r>
            <a:endParaRPr lang="en-US">
              <a:cs typeface="Calibri" panose="020F0502020204030204"/>
            </a:endParaRPr>
          </a:p>
          <a:p>
            <a:pPr marL="342900" indent="-342900">
              <a:buAutoNum type="arabicPeriod"/>
              <a:defRPr/>
            </a:pPr>
            <a:r>
              <a:rPr lang="pl-PL">
                <a:cs typeface="Calibri"/>
              </a:rPr>
              <a:t>E</a:t>
            </a:r>
          </a:p>
          <a:p>
            <a:pPr marL="800100" lvl="1" indent="-342900">
              <a:buFont typeface="Arial" panose="020B0604020202020204" pitchFamily="34" charset="0"/>
              <a:buChar char="•"/>
              <a:defRPr/>
            </a:pPr>
            <a:r>
              <a:rPr lang="pl-PL">
                <a:cs typeface="Calibri"/>
              </a:rPr>
              <a:t>Mówi się, że Nowy Jork to nie miasto dla biednych ludzi.</a:t>
            </a:r>
          </a:p>
          <a:p>
            <a:pPr marL="800100" lvl="1" indent="-342900">
              <a:buFont typeface="Arial" panose="020B0604020202020204" pitchFamily="34" charset="0"/>
              <a:buChar char="•"/>
              <a:defRPr/>
            </a:pPr>
            <a:r>
              <a:rPr lang="pl-PL"/>
              <a:t>Dowodzą tego statystyki - 1 na 21 mieszkańców Nowego Jorku jest milionerem.</a:t>
            </a:r>
          </a:p>
          <a:p>
            <a:pPr marL="800100" lvl="1" indent="-342900">
              <a:buFont typeface="Arial" panose="020B0604020202020204" pitchFamily="34" charset="0"/>
              <a:buChar char="•"/>
              <a:defRPr/>
            </a:pPr>
            <a:r>
              <a:rPr lang="pl-PL"/>
              <a:t>To prawie 5% mieszkańców, co czyni Nowy Jork czwartym miastem w tej kategorii.</a:t>
            </a:r>
            <a:endParaRPr lang="pl-PL">
              <a:cs typeface="Calibri"/>
            </a:endParaRPr>
          </a:p>
          <a:p>
            <a:pPr marL="228600" indent="-228600">
              <a:buFont typeface="+mj-lt"/>
              <a:buAutoNum type="arabicPeriod"/>
              <a:defRPr/>
            </a:pPr>
            <a:r>
              <a:rPr lang="pl-PL">
                <a:cs typeface="Calibri"/>
              </a:rPr>
              <a:t>F</a:t>
            </a:r>
          </a:p>
          <a:p>
            <a:pPr marL="628650" lvl="1" indent="-171450">
              <a:buFont typeface="Arial" panose="020B0604020202020204" pitchFamily="34" charset="0"/>
              <a:buChar char="•"/>
              <a:defRPr/>
            </a:pPr>
            <a:r>
              <a:rPr lang="pl-PL" sz="1200" b="0" i="0" kern="1200">
                <a:solidFill>
                  <a:schemeClr val="tx1"/>
                </a:solidFill>
                <a:effectLst/>
                <a:latin typeface="+mn-lt"/>
                <a:ea typeface="+mn-ea"/>
                <a:cs typeface="+mn-cs"/>
              </a:rPr>
              <a:t>Wiele miejsc w Nowym Jorku jest atrakcyjnych dla turystów.</a:t>
            </a:r>
          </a:p>
          <a:p>
            <a:pPr marL="628650" lvl="1" indent="-171450">
              <a:buFont typeface="Arial" panose="020B0604020202020204" pitchFamily="34" charset="0"/>
              <a:buChar char="•"/>
              <a:defRPr/>
            </a:pPr>
            <a:r>
              <a:rPr lang="pl-PL" sz="1200" b="0" i="0" kern="1200">
                <a:solidFill>
                  <a:schemeClr val="tx1"/>
                </a:solidFill>
                <a:effectLst/>
                <a:latin typeface="+mn-lt"/>
                <a:ea typeface="+mn-ea"/>
                <a:cs typeface="+mn-cs"/>
              </a:rPr>
              <a:t>Odwiedza je ponad 60 milionów osób rocznie</a:t>
            </a:r>
            <a:r>
              <a:rPr lang="pl-PL" sz="1200" b="0" i="0" u="none" strike="noStrike" kern="1200" baseline="30000">
                <a:solidFill>
                  <a:schemeClr val="tx1"/>
                </a:solidFill>
                <a:effectLst/>
                <a:latin typeface="+mn-lt"/>
                <a:ea typeface="+mn-ea"/>
                <a:cs typeface="+mn-cs"/>
              </a:rPr>
              <a:t>. </a:t>
            </a:r>
          </a:p>
          <a:p>
            <a:pPr marL="628650" lvl="1" indent="-171450">
              <a:buFont typeface="Arial" panose="020B0604020202020204" pitchFamily="34" charset="0"/>
              <a:buChar char="•"/>
              <a:defRPr/>
            </a:pPr>
            <a:r>
              <a:rPr lang="pl-PL" sz="1200" b="0" i="0" kern="1200">
                <a:solidFill>
                  <a:schemeClr val="tx1"/>
                </a:solidFill>
                <a:effectLst/>
                <a:latin typeface="+mn-lt"/>
                <a:ea typeface="+mn-ea"/>
                <a:cs typeface="+mn-cs"/>
              </a:rPr>
              <a:t>Obecnie turystyka i podróże zapewniają ponad 375 tysięcy miejsc pracy.</a:t>
            </a:r>
          </a:p>
          <a:p>
            <a:pPr marL="628650" lvl="1" indent="-171450">
              <a:buFont typeface="Arial" panose="020B0604020202020204" pitchFamily="34" charset="0"/>
              <a:buChar char="•"/>
              <a:defRPr/>
            </a:pPr>
            <a:r>
              <a:rPr lang="pl-PL" sz="1200" b="0" i="0" kern="1200">
                <a:solidFill>
                  <a:schemeClr val="tx1"/>
                </a:solidFill>
                <a:effectLst/>
                <a:latin typeface="+mn-lt"/>
                <a:ea typeface="+mn-ea"/>
                <a:cs typeface="+mn-cs"/>
              </a:rPr>
              <a:t>Szacuje się, że zasili kasę miasta 1 miliardem dolarów.</a:t>
            </a:r>
            <a:endParaRPr lang="pl-PL">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l-PL"/>
          </a:p>
        </p:txBody>
      </p:sp>
      <p:sp>
        <p:nvSpPr>
          <p:cNvPr id="4" name="Symbol zastępczy numeru slajdu 3"/>
          <p:cNvSpPr>
            <a:spLocks noGrp="1"/>
          </p:cNvSpPr>
          <p:nvPr>
            <p:ph type="sldNum" sz="quarter" idx="5"/>
          </p:nvPr>
        </p:nvSpPr>
        <p:spPr/>
        <p:txBody>
          <a:bodyPr/>
          <a:lstStyle/>
          <a:p>
            <a:fld id="{AA31F6D5-FFD8-45BE-9715-D86F85F0F432}" type="slidenum">
              <a:rPr lang="pl-PL" smtClean="0"/>
              <a:t>6</a:t>
            </a:fld>
            <a:endParaRPr lang="pl-PL"/>
          </a:p>
        </p:txBody>
      </p:sp>
    </p:spTree>
    <p:extLst>
      <p:ext uri="{BB962C8B-B14F-4D97-AF65-F5344CB8AC3E}">
        <p14:creationId xmlns:p14="http://schemas.microsoft.com/office/powerpoint/2010/main" val="3482916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PAWEŁ -&gt; notebook</a:t>
            </a:r>
          </a:p>
          <a:p>
            <a:endParaRPr lang="pl-PL"/>
          </a:p>
          <a:p>
            <a:r>
              <a:rPr lang="pl-PL"/>
              <a:t>NOTEBOOK</a:t>
            </a:r>
            <a:endParaRPr lang="pl-PL">
              <a:cs typeface="Calibri"/>
            </a:endParaRPr>
          </a:p>
          <a:p>
            <a:endParaRPr lang="pl-PL"/>
          </a:p>
          <a:p>
            <a:r>
              <a:rPr lang="pl-PL" err="1"/>
              <a:t>Nołtbuk</a:t>
            </a:r>
            <a:endParaRPr lang="pl-PL" err="1">
              <a:cs typeface="Calibri"/>
            </a:endParaRPr>
          </a:p>
          <a:p>
            <a:r>
              <a:rPr lang="pl-PL">
                <a:cs typeface="Calibri"/>
              </a:rPr>
              <a:t>N</a:t>
            </a:r>
          </a:p>
          <a:p>
            <a:r>
              <a:rPr lang="pl-PL">
                <a:cs typeface="Calibri"/>
              </a:rPr>
              <a:t>O</a:t>
            </a:r>
          </a:p>
          <a:p>
            <a:r>
              <a:rPr lang="pl-PL">
                <a:cs typeface="Calibri"/>
              </a:rPr>
              <a:t>T</a:t>
            </a:r>
          </a:p>
          <a:p>
            <a:r>
              <a:rPr lang="pl-PL">
                <a:cs typeface="Calibri"/>
              </a:rPr>
              <a:t>B</a:t>
            </a:r>
          </a:p>
          <a:p>
            <a:r>
              <a:rPr lang="pl-PL">
                <a:cs typeface="Calibri"/>
              </a:rPr>
              <a:t>U</a:t>
            </a:r>
          </a:p>
          <a:p>
            <a:r>
              <a:rPr lang="pl-PL">
                <a:cs typeface="Calibri"/>
              </a:rPr>
              <a:t>K</a:t>
            </a:r>
          </a:p>
          <a:p>
            <a:endParaRPr lang="pl-PL">
              <a:cs typeface="Calibri"/>
            </a:endParaRPr>
          </a:p>
        </p:txBody>
      </p:sp>
      <p:sp>
        <p:nvSpPr>
          <p:cNvPr id="4" name="Symbol zastępczy numeru slajdu 3"/>
          <p:cNvSpPr>
            <a:spLocks noGrp="1"/>
          </p:cNvSpPr>
          <p:nvPr>
            <p:ph type="sldNum" sz="quarter" idx="5"/>
          </p:nvPr>
        </p:nvSpPr>
        <p:spPr/>
        <p:txBody>
          <a:bodyPr/>
          <a:lstStyle/>
          <a:p>
            <a:fld id="{AA31F6D5-FFD8-45BE-9715-D86F85F0F432}" type="slidenum">
              <a:rPr lang="pl-PL" smtClean="0"/>
              <a:t>7</a:t>
            </a:fld>
            <a:endParaRPr lang="pl-PL"/>
          </a:p>
        </p:txBody>
      </p:sp>
    </p:spTree>
    <p:extLst>
      <p:ext uri="{BB962C8B-B14F-4D97-AF65-F5344CB8AC3E}">
        <p14:creationId xmlns:p14="http://schemas.microsoft.com/office/powerpoint/2010/main" val="2200817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cs typeface="Calibri"/>
              </a:rPr>
              <a:t>BARTOSZ</a:t>
            </a:r>
          </a:p>
          <a:p>
            <a:endParaRPr lang="pl-PL">
              <a:cs typeface="Calibri"/>
            </a:endParaRPr>
          </a:p>
          <a:p>
            <a:r>
              <a:rPr lang="pl-PL">
                <a:cs typeface="Calibri"/>
              </a:rPr>
              <a:t>A teraz przejdziemy do omówienia danych aktualnych.</a:t>
            </a:r>
          </a:p>
        </p:txBody>
      </p:sp>
      <p:sp>
        <p:nvSpPr>
          <p:cNvPr id="4" name="Symbol zastępczy numeru slajdu 3"/>
          <p:cNvSpPr>
            <a:spLocks noGrp="1"/>
          </p:cNvSpPr>
          <p:nvPr>
            <p:ph type="sldNum" sz="quarter" idx="5"/>
          </p:nvPr>
        </p:nvSpPr>
        <p:spPr/>
        <p:txBody>
          <a:bodyPr/>
          <a:lstStyle/>
          <a:p>
            <a:fld id="{AA31F6D5-FFD8-45BE-9715-D86F85F0F432}" type="slidenum">
              <a:rPr lang="pl-PL" smtClean="0"/>
              <a:t>8</a:t>
            </a:fld>
            <a:endParaRPr lang="pl-PL"/>
          </a:p>
        </p:txBody>
      </p:sp>
    </p:spTree>
    <p:extLst>
      <p:ext uri="{BB962C8B-B14F-4D97-AF65-F5344CB8AC3E}">
        <p14:creationId xmlns:p14="http://schemas.microsoft.com/office/powerpoint/2010/main" val="4278834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PIOTREK</a:t>
            </a:r>
          </a:p>
        </p:txBody>
      </p:sp>
      <p:sp>
        <p:nvSpPr>
          <p:cNvPr id="4" name="Symbol zastępczy numeru slajdu 3"/>
          <p:cNvSpPr>
            <a:spLocks noGrp="1"/>
          </p:cNvSpPr>
          <p:nvPr>
            <p:ph type="sldNum" sz="quarter" idx="5"/>
          </p:nvPr>
        </p:nvSpPr>
        <p:spPr/>
        <p:txBody>
          <a:bodyPr/>
          <a:lstStyle/>
          <a:p>
            <a:fld id="{AA31F6D5-FFD8-45BE-9715-D86F85F0F432}" type="slidenum">
              <a:rPr lang="pl-PL" smtClean="0"/>
              <a:t>9</a:t>
            </a:fld>
            <a:endParaRPr lang="pl-PL"/>
          </a:p>
        </p:txBody>
      </p:sp>
    </p:spTree>
    <p:extLst>
      <p:ext uri="{BB962C8B-B14F-4D97-AF65-F5344CB8AC3E}">
        <p14:creationId xmlns:p14="http://schemas.microsoft.com/office/powerpoint/2010/main" val="2239469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14028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44942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32324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Slajd tytułowy">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pl-PL"/>
              <a:t>Kliknij, aby edytować styl</a:t>
            </a:r>
            <a:endParaRPr lang="en-US"/>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C764DE79-268F-4C1A-8933-263129D2AF90}" type="datetimeFigureOut">
              <a:rPr lang="en-US" smtClean="0"/>
              <a:t>6/9/2020</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8F63A3B-78C7-47BE-AE5E-E10140E0464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91024190"/>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C764DE79-268F-4C1A-8933-263129D2AF90}"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215041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pl-PL"/>
              <a:t>Kliknij, aby edytować styl</a:t>
            </a:r>
            <a:endParaRPr lang="en-US"/>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C764DE79-268F-4C1A-8933-263129D2AF90}"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7284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Date Placeholder 4"/>
          <p:cNvSpPr>
            <a:spLocks noGrp="1"/>
          </p:cNvSpPr>
          <p:nvPr>
            <p:ph type="dt" sz="half" idx="10"/>
          </p:nvPr>
        </p:nvSpPr>
        <p:spPr/>
        <p:txBody>
          <a:bodyPr/>
          <a:lstStyle/>
          <a:p>
            <a:fld id="{C764DE79-268F-4C1A-8933-263129D2AF90}"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77561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pl-PL"/>
              <a:t>Kliknij, aby edytować style wzorca tekstu</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Date Placeholder 6"/>
          <p:cNvSpPr>
            <a:spLocks noGrp="1"/>
          </p:cNvSpPr>
          <p:nvPr>
            <p:ph type="dt" sz="half" idx="10"/>
          </p:nvPr>
        </p:nvSpPr>
        <p:spPr/>
        <p:txBody>
          <a:bodyPr/>
          <a:lstStyle/>
          <a:p>
            <a:fld id="{C764DE79-268F-4C1A-8933-263129D2AF90}" type="datetimeFigureOut">
              <a:rPr lang="en-US" smtClean="0"/>
              <a:t>6/9/2020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78594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l-PL"/>
              <a:t>Kliknij, aby edytować styl</a:t>
            </a:r>
            <a:endParaRPr lang="en-US"/>
          </a:p>
        </p:txBody>
      </p:sp>
      <p:sp>
        <p:nvSpPr>
          <p:cNvPr id="3" name="Date Placeholder 2"/>
          <p:cNvSpPr>
            <a:spLocks noGrp="1"/>
          </p:cNvSpPr>
          <p:nvPr>
            <p:ph type="dt" sz="half" idx="10"/>
          </p:nvPr>
        </p:nvSpPr>
        <p:spPr/>
        <p:txBody>
          <a:bodyPr/>
          <a:lstStyle/>
          <a:p>
            <a:fld id="{C764DE79-268F-4C1A-8933-263129D2AF90}" type="datetimeFigureOut">
              <a:rPr lang="en-US" smtClean="0"/>
              <a:t>6/9/2020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8479125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6/9/2020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0776901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pl-PL"/>
              <a:t>Kliknij, aby edytować styl</a:t>
            </a:r>
            <a:endParaRPr lang="en-US"/>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C764DE79-268F-4C1A-8933-263129D2AF90}"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264613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54393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pl-PL"/>
              <a:t>Kliknij, aby edytować styl</a:t>
            </a:r>
            <a:endParaRPr lang="en-US"/>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C764DE79-268F-4C1A-8933-263129D2AF90}"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847523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C764DE79-268F-4C1A-8933-263129D2AF90}"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2266216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pl-PL"/>
              <a:t>Kliknij, aby edytować styl</a:t>
            </a:r>
            <a:endParaRPr lang="en-US"/>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C764DE79-268F-4C1A-8933-263129D2AF90}"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290783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25374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06294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62323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96946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77669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07020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21644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188559727"/>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pl-PL"/>
              <a:t>Kliknij, aby edytować styl</a:t>
            </a:r>
            <a:endParaRPr lang="en-US"/>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C764DE79-268F-4C1A-8933-263129D2AF90}" type="datetimeFigureOut">
              <a:rPr lang="en-US" smtClean="0"/>
              <a:t>6/9/2020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1154416659"/>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SeHAtPsNhvg"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ata.cityofnewyork.us/Public-Safety/NYPD-Complaint-Data-Historic/qgea-i56i"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www.kaggle.com/marshallproject/crime-rat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a:stretch>
        </a:blipFill>
        <a:effectLst/>
      </p:bgPr>
    </p:bg>
    <p:spTree>
      <p:nvGrpSpPr>
        <p:cNvPr id="1" name=""/>
        <p:cNvGrpSpPr/>
        <p:nvPr/>
      </p:nvGrpSpPr>
      <p:grpSpPr>
        <a:xfrm>
          <a:off x="0" y="0"/>
          <a:ext cx="0" cy="0"/>
          <a:chOff x="0" y="0"/>
          <a:chExt cx="0" cy="0"/>
        </a:xfrm>
      </p:grpSpPr>
      <p:sp>
        <p:nvSpPr>
          <p:cNvPr id="13" name="Tytuł 1">
            <a:extLst>
              <a:ext uri="{FF2B5EF4-FFF2-40B4-BE49-F238E27FC236}">
                <a16:creationId xmlns:a16="http://schemas.microsoft.com/office/drawing/2014/main" id="{089AE6C5-1DCF-4CF6-A0FD-D80EE7A3F34C}"/>
              </a:ext>
            </a:extLst>
          </p:cNvPr>
          <p:cNvSpPr>
            <a:spLocks noGrp="1"/>
          </p:cNvSpPr>
          <p:nvPr>
            <p:ph type="ctrTitle"/>
          </p:nvPr>
        </p:nvSpPr>
        <p:spPr>
          <a:xfrm>
            <a:off x="1370693" y="1186543"/>
            <a:ext cx="9440034" cy="938013"/>
          </a:xfrm>
        </p:spPr>
        <p:txBody>
          <a:bodyPr/>
          <a:lstStyle/>
          <a:p>
            <a:r>
              <a:rPr lang="pl-PL" b="1">
                <a:ln>
                  <a:noFill/>
                </a:ln>
                <a:solidFill>
                  <a:schemeClr val="bg1"/>
                </a:solidFill>
                <a:effectLst/>
              </a:rPr>
              <a:t>Analiza danych przestępczych</a:t>
            </a:r>
          </a:p>
        </p:txBody>
      </p:sp>
      <p:sp>
        <p:nvSpPr>
          <p:cNvPr id="14" name="Podtytuł 2">
            <a:extLst>
              <a:ext uri="{FF2B5EF4-FFF2-40B4-BE49-F238E27FC236}">
                <a16:creationId xmlns:a16="http://schemas.microsoft.com/office/drawing/2014/main" id="{FE68EE72-0C77-4D26-8CF4-C4B684AC15D8}"/>
              </a:ext>
            </a:extLst>
          </p:cNvPr>
          <p:cNvSpPr>
            <a:spLocks noGrp="1"/>
          </p:cNvSpPr>
          <p:nvPr>
            <p:ph type="subTitle" idx="1"/>
          </p:nvPr>
        </p:nvSpPr>
        <p:spPr>
          <a:xfrm>
            <a:off x="1370693" y="601978"/>
            <a:ext cx="9440034" cy="584565"/>
          </a:xfrm>
        </p:spPr>
        <p:txBody>
          <a:bodyPr>
            <a:normAutofit/>
          </a:bodyPr>
          <a:lstStyle/>
          <a:p>
            <a:r>
              <a:rPr lang="pl-PL" sz="3200" b="1">
                <a:ln>
                  <a:noFill/>
                </a:ln>
                <a:solidFill>
                  <a:schemeClr val="bg1"/>
                </a:solidFill>
                <a:effectLst/>
              </a:rPr>
              <a:t>Metody uczenia maszynowego</a:t>
            </a:r>
          </a:p>
        </p:txBody>
      </p:sp>
      <p:sp>
        <p:nvSpPr>
          <p:cNvPr id="15" name="Podtytuł 2">
            <a:extLst>
              <a:ext uri="{FF2B5EF4-FFF2-40B4-BE49-F238E27FC236}">
                <a16:creationId xmlns:a16="http://schemas.microsoft.com/office/drawing/2014/main" id="{9ADBD8DA-1C3F-44B9-95E5-A26B78EAB00F}"/>
              </a:ext>
            </a:extLst>
          </p:cNvPr>
          <p:cNvSpPr txBox="1">
            <a:spLocks/>
          </p:cNvSpPr>
          <p:nvPr/>
        </p:nvSpPr>
        <p:spPr>
          <a:xfrm>
            <a:off x="1370693" y="5511435"/>
            <a:ext cx="9440034" cy="562794"/>
          </a:xfrm>
          <a:prstGeom prst="rect">
            <a:avLst/>
          </a:prstGeom>
          <a:effectLst>
            <a:outerShdw blurRad="25400" dir="17880000">
              <a:srgbClr val="000000">
                <a:alpha val="46000"/>
              </a:srgbClr>
            </a:outerShdw>
          </a:effectLst>
        </p:spPr>
        <p:txBody>
          <a:bodyPr vert="horz" lIns="91440" tIns="45720" rIns="91440" bIns="45720" numCol="3"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r>
              <a:rPr lang="pl-PL" sz="2400">
                <a:ln>
                  <a:noFill/>
                </a:ln>
                <a:solidFill>
                  <a:schemeClr val="bg1"/>
                </a:solidFill>
                <a:effectLst/>
              </a:rPr>
              <a:t>Paweł Galewicz</a:t>
            </a:r>
          </a:p>
          <a:p>
            <a:r>
              <a:rPr lang="pl-PL" sz="2400">
                <a:ln>
                  <a:noFill/>
                </a:ln>
                <a:solidFill>
                  <a:schemeClr val="bg1"/>
                </a:solidFill>
                <a:effectLst/>
              </a:rPr>
              <a:t>Bartosz Jurczewski</a:t>
            </a:r>
          </a:p>
          <a:p>
            <a:r>
              <a:rPr lang="pl-PL" sz="2400">
                <a:ln>
                  <a:noFill/>
                </a:ln>
                <a:solidFill>
                  <a:schemeClr val="bg1"/>
                </a:solidFill>
                <a:effectLst/>
              </a:rPr>
              <a:t>Zbigniew Nowacki</a:t>
            </a:r>
          </a:p>
        </p:txBody>
      </p:sp>
      <p:sp>
        <p:nvSpPr>
          <p:cNvPr id="16" name="Podtytuł 2">
            <a:extLst>
              <a:ext uri="{FF2B5EF4-FFF2-40B4-BE49-F238E27FC236}">
                <a16:creationId xmlns:a16="http://schemas.microsoft.com/office/drawing/2014/main" id="{CCF0CEAA-5B94-48E0-B673-72BB6486C568}"/>
              </a:ext>
            </a:extLst>
          </p:cNvPr>
          <p:cNvSpPr txBox="1">
            <a:spLocks/>
          </p:cNvSpPr>
          <p:nvPr/>
        </p:nvSpPr>
        <p:spPr>
          <a:xfrm>
            <a:off x="1370693" y="6074229"/>
            <a:ext cx="9440034" cy="562794"/>
          </a:xfrm>
          <a:prstGeom prst="rect">
            <a:avLst/>
          </a:prstGeom>
          <a:effectLst>
            <a:outerShdw blurRad="25400" dir="17880000">
              <a:srgbClr val="000000">
                <a:alpha val="46000"/>
              </a:srgbClr>
            </a:outerShdw>
          </a:effectLst>
        </p:spPr>
        <p:txBody>
          <a:bodyPr vert="horz" lIns="91440" tIns="45720" rIns="91440" bIns="45720" numCol="2"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r>
              <a:rPr lang="pl-PL" sz="2400">
                <a:solidFill>
                  <a:schemeClr val="bg1"/>
                </a:solidFill>
                <a:effectLst/>
              </a:rPr>
              <a:t>Karol Podlewski</a:t>
            </a:r>
          </a:p>
          <a:p>
            <a:r>
              <a:rPr lang="pl-PL" sz="2400">
                <a:solidFill>
                  <a:schemeClr val="bg1"/>
                </a:solidFill>
                <a:effectLst/>
              </a:rPr>
              <a:t>Piotr </a:t>
            </a:r>
            <a:r>
              <a:rPr lang="pl-PL" sz="2400" err="1">
                <a:solidFill>
                  <a:schemeClr val="bg1"/>
                </a:solidFill>
                <a:effectLst/>
              </a:rPr>
              <a:t>Wardęcki</a:t>
            </a:r>
            <a:endParaRPr lang="pl-PL" sz="2400">
              <a:effectLst/>
            </a:endParaRPr>
          </a:p>
        </p:txBody>
      </p:sp>
      <p:sp>
        <p:nvSpPr>
          <p:cNvPr id="6" name="Podtytuł 2">
            <a:extLst>
              <a:ext uri="{FF2B5EF4-FFF2-40B4-BE49-F238E27FC236}">
                <a16:creationId xmlns:a16="http://schemas.microsoft.com/office/drawing/2014/main" id="{94B52714-8F0C-45AA-91E7-5400976D3B3F}"/>
              </a:ext>
            </a:extLst>
          </p:cNvPr>
          <p:cNvSpPr txBox="1">
            <a:spLocks/>
          </p:cNvSpPr>
          <p:nvPr/>
        </p:nvSpPr>
        <p:spPr>
          <a:xfrm>
            <a:off x="-906" y="2122070"/>
            <a:ext cx="12194956" cy="584565"/>
          </a:xfrm>
          <a:prstGeom prst="rect">
            <a:avLst/>
          </a:prstGeom>
        </p:spPr>
        <p:txBody>
          <a:bodyPr vert="horz" lIns="91440" tIns="45720" rIns="91440" bIns="45720" rtlCol="0" anchor="t">
            <a:normAutofit/>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pl-PL" sz="2000">
                <a:solidFill>
                  <a:schemeClr val="bg1">
                    <a:lumMod val="75000"/>
                    <a:lumOff val="25000"/>
                  </a:schemeClr>
                </a:solidFill>
                <a:ea typeface="+mn-lt"/>
                <a:cs typeface="+mn-lt"/>
              </a:rPr>
              <a:t>MID-TERM - Prezentacje projektu grupowego</a:t>
            </a:r>
            <a:endParaRPr lang="pl-PL">
              <a:solidFill>
                <a:schemeClr val="bg1">
                  <a:lumMod val="75000"/>
                  <a:lumOff val="25000"/>
                </a:schemeClr>
              </a:solidFill>
              <a:cs typeface="Calibri"/>
            </a:endParaRPr>
          </a:p>
        </p:txBody>
      </p:sp>
    </p:spTree>
    <p:extLst>
      <p:ext uri="{BB962C8B-B14F-4D97-AF65-F5344CB8AC3E}">
        <p14:creationId xmlns:p14="http://schemas.microsoft.com/office/powerpoint/2010/main" val="372481121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 name="Obraz 4" descr="Obraz zawierający tekst, mapa, parasol&#10;&#10;Opis wygenerowany przy bardzo wysokim poziomie pewności">
            <a:extLst>
              <a:ext uri="{FF2B5EF4-FFF2-40B4-BE49-F238E27FC236}">
                <a16:creationId xmlns:a16="http://schemas.microsoft.com/office/drawing/2014/main" id="{2FC08BCF-AA90-429B-9FDA-B71AE2FD186D}"/>
              </a:ext>
            </a:extLst>
          </p:cNvPr>
          <p:cNvPicPr>
            <a:picLocks noGrp="1" noChangeAspect="1"/>
          </p:cNvPicPr>
          <p:nvPr>
            <p:ph idx="1"/>
          </p:nvPr>
        </p:nvPicPr>
        <p:blipFill rotWithShape="1">
          <a:blip r:embed="rId3"/>
          <a:srcRect l="782" r="14956" b="-1"/>
          <a:stretch/>
        </p:blipFill>
        <p:spPr>
          <a:xfrm>
            <a:off x="1021750" y="10"/>
            <a:ext cx="9963149" cy="6857990"/>
          </a:xfrm>
          <a:custGeom>
            <a:avLst/>
            <a:gdLst/>
            <a:ahLst/>
            <a:cxnLst/>
            <a:rect l="l" t="t" r="r" b="b"/>
            <a:pathLst>
              <a:path w="9948672" h="6858000">
                <a:moveTo>
                  <a:pt x="1593452" y="0"/>
                </a:moveTo>
                <a:lnTo>
                  <a:pt x="8355220" y="0"/>
                </a:lnTo>
                <a:lnTo>
                  <a:pt x="8491722" y="130333"/>
                </a:lnTo>
                <a:cubicBezTo>
                  <a:pt x="9391900" y="1031820"/>
                  <a:pt x="9948672" y="2277214"/>
                  <a:pt x="9948672" y="3652838"/>
                </a:cubicBezTo>
                <a:cubicBezTo>
                  <a:pt x="9948672" y="4856509"/>
                  <a:pt x="9522393" y="5960473"/>
                  <a:pt x="8812775" y="6821583"/>
                </a:cubicBezTo>
                <a:lnTo>
                  <a:pt x="8781276" y="6858000"/>
                </a:lnTo>
                <a:lnTo>
                  <a:pt x="1167397" y="6858000"/>
                </a:lnTo>
                <a:lnTo>
                  <a:pt x="1135897" y="6821583"/>
                </a:lnTo>
                <a:cubicBezTo>
                  <a:pt x="426279" y="5960473"/>
                  <a:pt x="0" y="4856509"/>
                  <a:pt x="0" y="3652838"/>
                </a:cubicBezTo>
                <a:cubicBezTo>
                  <a:pt x="0" y="2277214"/>
                  <a:pt x="556772" y="1031820"/>
                  <a:pt x="1456950" y="130333"/>
                </a:cubicBezTo>
                <a:close/>
              </a:path>
            </a:pathLst>
          </a:custGeom>
        </p:spPr>
      </p:pic>
    </p:spTree>
    <p:extLst>
      <p:ext uri="{BB962C8B-B14F-4D97-AF65-F5344CB8AC3E}">
        <p14:creationId xmlns:p14="http://schemas.microsoft.com/office/powerpoint/2010/main" val="1737127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Obraz 8" descr="Obraz zawierający pomiar, urządzenie, zegar&#10;&#10;Opis wygenerowany przy bardzo wysokim poziomie pewności">
            <a:extLst>
              <a:ext uri="{FF2B5EF4-FFF2-40B4-BE49-F238E27FC236}">
                <a16:creationId xmlns:a16="http://schemas.microsoft.com/office/drawing/2014/main" id="{B58037B9-D9EA-4CBA-96F7-139870A03701}"/>
              </a:ext>
            </a:extLst>
          </p:cNvPr>
          <p:cNvPicPr>
            <a:picLocks noGrp="1" noChangeAspect="1"/>
          </p:cNvPicPr>
          <p:nvPr>
            <p:ph idx="1"/>
          </p:nvPr>
        </p:nvPicPr>
        <p:blipFill>
          <a:blip r:embed="rId3"/>
          <a:stretch>
            <a:fillRect/>
          </a:stretch>
        </p:blipFill>
        <p:spPr>
          <a:xfrm>
            <a:off x="1031728" y="1021872"/>
            <a:ext cx="10138981" cy="4821064"/>
          </a:xfrm>
        </p:spPr>
      </p:pic>
    </p:spTree>
    <p:extLst>
      <p:ext uri="{BB962C8B-B14F-4D97-AF65-F5344CB8AC3E}">
        <p14:creationId xmlns:p14="http://schemas.microsoft.com/office/powerpoint/2010/main" val="281843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4" descr="Obraz zawierający rysunek&#10;&#10;Opis wygenerowany przy bardzo wysokim poziomie pewności">
            <a:extLst>
              <a:ext uri="{FF2B5EF4-FFF2-40B4-BE49-F238E27FC236}">
                <a16:creationId xmlns:a16="http://schemas.microsoft.com/office/drawing/2014/main" id="{70304792-34AD-4907-B84C-C29DF364403B}"/>
              </a:ext>
            </a:extLst>
          </p:cNvPr>
          <p:cNvPicPr>
            <a:picLocks noGrp="1" noChangeAspect="1"/>
          </p:cNvPicPr>
          <p:nvPr>
            <p:ph idx="1"/>
          </p:nvPr>
        </p:nvPicPr>
        <p:blipFill>
          <a:blip r:embed="rId3"/>
          <a:stretch>
            <a:fillRect/>
          </a:stretch>
        </p:blipFill>
        <p:spPr>
          <a:xfrm>
            <a:off x="3095701" y="416448"/>
            <a:ext cx="6021474" cy="6021474"/>
          </a:xfrm>
        </p:spPr>
      </p:pic>
    </p:spTree>
    <p:extLst>
      <p:ext uri="{BB962C8B-B14F-4D97-AF65-F5344CB8AC3E}">
        <p14:creationId xmlns:p14="http://schemas.microsoft.com/office/powerpoint/2010/main" val="2080397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4" descr="Obraz zawierający rysunek&#10;&#10;Opis wygenerowany przy bardzo wysokim poziomie pewności">
            <a:extLst>
              <a:ext uri="{FF2B5EF4-FFF2-40B4-BE49-F238E27FC236}">
                <a16:creationId xmlns:a16="http://schemas.microsoft.com/office/drawing/2014/main" id="{D68169FB-CF39-499C-A081-A07F6D88D44B}"/>
              </a:ext>
            </a:extLst>
          </p:cNvPr>
          <p:cNvPicPr>
            <a:picLocks noGrp="1" noChangeAspect="1"/>
          </p:cNvPicPr>
          <p:nvPr>
            <p:ph idx="1"/>
          </p:nvPr>
        </p:nvPicPr>
        <p:blipFill>
          <a:blip r:embed="rId3"/>
          <a:stretch>
            <a:fillRect/>
          </a:stretch>
        </p:blipFill>
        <p:spPr>
          <a:xfrm>
            <a:off x="3137454" y="468639"/>
            <a:ext cx="5917091" cy="5917091"/>
          </a:xfrm>
        </p:spPr>
      </p:pic>
    </p:spTree>
    <p:extLst>
      <p:ext uri="{BB962C8B-B14F-4D97-AF65-F5344CB8AC3E}">
        <p14:creationId xmlns:p14="http://schemas.microsoft.com/office/powerpoint/2010/main" val="3350265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53537"/>
        </a:solidFill>
        <a:effectLst/>
      </p:bgPr>
    </p:bg>
    <p:spTree>
      <p:nvGrpSpPr>
        <p:cNvPr id="1" name=""/>
        <p:cNvGrpSpPr/>
        <p:nvPr/>
      </p:nvGrpSpPr>
      <p:grpSpPr>
        <a:xfrm>
          <a:off x="0" y="0"/>
          <a:ext cx="0" cy="0"/>
          <a:chOff x="0" y="0"/>
          <a:chExt cx="0" cy="0"/>
        </a:xfrm>
      </p:grpSpPr>
      <p:graphicFrame>
        <p:nvGraphicFramePr>
          <p:cNvPr id="4" name="Tabela 4">
            <a:extLst>
              <a:ext uri="{FF2B5EF4-FFF2-40B4-BE49-F238E27FC236}">
                <a16:creationId xmlns:a16="http://schemas.microsoft.com/office/drawing/2014/main" id="{C218DCAF-2A40-4F69-8B9B-7CEA9ECD88AD}"/>
              </a:ext>
            </a:extLst>
          </p:cNvPr>
          <p:cNvGraphicFramePr>
            <a:graphicFrameLocks noGrp="1"/>
          </p:cNvGraphicFramePr>
          <p:nvPr>
            <p:ph idx="1"/>
            <p:extLst>
              <p:ext uri="{D42A27DB-BD31-4B8C-83A1-F6EECF244321}">
                <p14:modId xmlns:p14="http://schemas.microsoft.com/office/powerpoint/2010/main" val="2376681078"/>
              </p:ext>
            </p:extLst>
          </p:nvPr>
        </p:nvGraphicFramePr>
        <p:xfrm>
          <a:off x="838200" y="1119346"/>
          <a:ext cx="10512000" cy="1483360"/>
        </p:xfrm>
        <a:graphic>
          <a:graphicData uri="http://schemas.openxmlformats.org/drawingml/2006/table">
            <a:tbl>
              <a:tblPr firstRow="1" firstCol="1" bandRow="1">
                <a:tableStyleId>{5C22544A-7EE6-4342-B048-85BDC9FD1C3A}</a:tableStyleId>
              </a:tblPr>
              <a:tblGrid>
                <a:gridCol w="4032000">
                  <a:extLst>
                    <a:ext uri="{9D8B030D-6E8A-4147-A177-3AD203B41FA5}">
                      <a16:colId xmlns:a16="http://schemas.microsoft.com/office/drawing/2014/main" val="3996832139"/>
                    </a:ext>
                  </a:extLst>
                </a:gridCol>
                <a:gridCol w="2160000">
                  <a:extLst>
                    <a:ext uri="{9D8B030D-6E8A-4147-A177-3AD203B41FA5}">
                      <a16:colId xmlns:a16="http://schemas.microsoft.com/office/drawing/2014/main" val="231438062"/>
                    </a:ext>
                  </a:extLst>
                </a:gridCol>
                <a:gridCol w="2160000">
                  <a:extLst>
                    <a:ext uri="{9D8B030D-6E8A-4147-A177-3AD203B41FA5}">
                      <a16:colId xmlns:a16="http://schemas.microsoft.com/office/drawing/2014/main" val="1500669742"/>
                    </a:ext>
                  </a:extLst>
                </a:gridCol>
                <a:gridCol w="2160000">
                  <a:extLst>
                    <a:ext uri="{9D8B030D-6E8A-4147-A177-3AD203B41FA5}">
                      <a16:colId xmlns:a16="http://schemas.microsoft.com/office/drawing/2014/main" val="3280356104"/>
                    </a:ext>
                  </a:extLst>
                </a:gridCol>
              </a:tblGrid>
              <a:tr h="370840">
                <a:tc>
                  <a:txBody>
                    <a:bodyPr/>
                    <a:lstStyle/>
                    <a:p>
                      <a:pPr algn="ctr"/>
                      <a:r>
                        <a:rPr lang="pl-PL">
                          <a:latin typeface="Calibri" panose="020F0502020204030204" pitchFamily="34" charset="0"/>
                          <a:cs typeface="Calibri" panose="020F0502020204030204" pitchFamily="34" charset="0"/>
                        </a:rPr>
                        <a:t>Klasyfikator</a:t>
                      </a:r>
                    </a:p>
                  </a:txBody>
                  <a:tcPr/>
                </a:tc>
                <a:tc>
                  <a:txBody>
                    <a:bodyPr/>
                    <a:lstStyle/>
                    <a:p>
                      <a:pPr algn="ctr"/>
                      <a:r>
                        <a:rPr lang="pl-PL">
                          <a:latin typeface="Calibri" panose="020F0502020204030204" pitchFamily="34" charset="0"/>
                          <a:cs typeface="Calibri" panose="020F0502020204030204" pitchFamily="34" charset="0"/>
                        </a:rPr>
                        <a:t>Precyzja</a:t>
                      </a:r>
                    </a:p>
                  </a:txBody>
                  <a:tcPr/>
                </a:tc>
                <a:tc>
                  <a:txBody>
                    <a:bodyPr/>
                    <a:lstStyle/>
                    <a:p>
                      <a:pPr algn="ctr"/>
                      <a:r>
                        <a:rPr lang="pl-PL">
                          <a:latin typeface="Calibri" panose="020F0502020204030204" pitchFamily="34" charset="0"/>
                          <a:cs typeface="Calibri" panose="020F0502020204030204" pitchFamily="34" charset="0"/>
                        </a:rPr>
                        <a:t>Dokładność</a:t>
                      </a:r>
                    </a:p>
                  </a:txBody>
                  <a:tcPr/>
                </a:tc>
                <a:tc>
                  <a:txBody>
                    <a:bodyPr/>
                    <a:lstStyle/>
                    <a:p>
                      <a:pPr algn="ctr"/>
                      <a:r>
                        <a:rPr lang="pl-PL">
                          <a:latin typeface="Calibri" panose="020F0502020204030204" pitchFamily="34" charset="0"/>
                          <a:cs typeface="Calibri" panose="020F0502020204030204" pitchFamily="34" charset="0"/>
                        </a:rPr>
                        <a:t>Czułość</a:t>
                      </a:r>
                    </a:p>
                  </a:txBody>
                  <a:tcPr/>
                </a:tc>
                <a:extLst>
                  <a:ext uri="{0D108BD9-81ED-4DB2-BD59-A6C34878D82A}">
                    <a16:rowId xmlns:a16="http://schemas.microsoft.com/office/drawing/2014/main" val="1347754609"/>
                  </a:ext>
                </a:extLst>
              </a:tr>
              <a:tr h="370840">
                <a:tc>
                  <a:txBody>
                    <a:bodyPr/>
                    <a:lstStyle/>
                    <a:p>
                      <a:r>
                        <a:rPr lang="pl-PL">
                          <a:latin typeface="Calibri" panose="020F0502020204030204" pitchFamily="34" charset="0"/>
                          <a:cs typeface="Calibri" panose="020F0502020204030204" pitchFamily="34" charset="0"/>
                        </a:rPr>
                        <a:t>Algorytm drzew decyzyjnych</a:t>
                      </a:r>
                    </a:p>
                  </a:txBody>
                  <a:tcPr/>
                </a:tc>
                <a:tc>
                  <a:txBody>
                    <a:bodyPr/>
                    <a:lstStyle/>
                    <a:p>
                      <a:pPr algn="ctr" fontAlgn="b"/>
                      <a:r>
                        <a:rPr lang="pl-PL" sz="1800" b="0" i="0" u="none" strike="noStrike">
                          <a:solidFill>
                            <a:srgbClr val="000000"/>
                          </a:solidFill>
                          <a:effectLst/>
                          <a:latin typeface="Calibri" panose="020F0502020204030204" pitchFamily="34" charset="0"/>
                        </a:rPr>
                        <a:t>0,137</a:t>
                      </a:r>
                    </a:p>
                  </a:txBody>
                  <a:tcPr marL="7620" marR="7620" marT="7620" marB="0" anchor="ctr"/>
                </a:tc>
                <a:tc>
                  <a:txBody>
                    <a:bodyPr/>
                    <a:lstStyle/>
                    <a:p>
                      <a:pPr algn="ctr" fontAlgn="b"/>
                      <a:r>
                        <a:rPr lang="pl-PL" sz="1800" b="0" i="0" u="none" strike="noStrike">
                          <a:solidFill>
                            <a:srgbClr val="000000"/>
                          </a:solidFill>
                          <a:effectLst/>
                          <a:latin typeface="Calibri" panose="020F0502020204030204" pitchFamily="34" charset="0"/>
                        </a:rPr>
                        <a:t>0,521</a:t>
                      </a:r>
                    </a:p>
                  </a:txBody>
                  <a:tcPr marL="7620" marR="7620" marT="7620" marB="0" anchor="ctr"/>
                </a:tc>
                <a:tc>
                  <a:txBody>
                    <a:bodyPr/>
                    <a:lstStyle/>
                    <a:p>
                      <a:pPr algn="ctr" fontAlgn="b"/>
                      <a:r>
                        <a:rPr lang="pl-PL" sz="1800" b="0" i="0" u="none" strike="noStrike">
                          <a:solidFill>
                            <a:srgbClr val="000000"/>
                          </a:solidFill>
                          <a:effectLst/>
                          <a:latin typeface="Calibri" panose="020F0502020204030204" pitchFamily="34" charset="0"/>
                        </a:rPr>
                        <a:t>0,137</a:t>
                      </a:r>
                    </a:p>
                  </a:txBody>
                  <a:tcPr marL="7620" marR="7620" marT="7620" marB="0" anchor="ctr"/>
                </a:tc>
                <a:extLst>
                  <a:ext uri="{0D108BD9-81ED-4DB2-BD59-A6C34878D82A}">
                    <a16:rowId xmlns:a16="http://schemas.microsoft.com/office/drawing/2014/main" val="3438138468"/>
                  </a:ext>
                </a:extLst>
              </a:tr>
              <a:tr h="370840">
                <a:tc>
                  <a:txBody>
                    <a:bodyPr/>
                    <a:lstStyle/>
                    <a:p>
                      <a:r>
                        <a:rPr lang="pl-PL">
                          <a:latin typeface="Calibri" panose="020F0502020204030204" pitchFamily="34" charset="0"/>
                          <a:cs typeface="Calibri" panose="020F0502020204030204" pitchFamily="34" charset="0"/>
                        </a:rPr>
                        <a:t>Naiwny klasyfikator Bayesa</a:t>
                      </a:r>
                    </a:p>
                  </a:txBody>
                  <a:tcPr/>
                </a:tc>
                <a:tc>
                  <a:txBody>
                    <a:bodyPr/>
                    <a:lstStyle/>
                    <a:p>
                      <a:pPr algn="ctr" fontAlgn="b"/>
                      <a:r>
                        <a:rPr lang="pl-PL" sz="1800" b="0" i="0" u="none" strike="noStrike">
                          <a:solidFill>
                            <a:srgbClr val="000000"/>
                          </a:solidFill>
                          <a:effectLst/>
                          <a:latin typeface="Calibri" panose="020F0502020204030204" pitchFamily="34" charset="0"/>
                        </a:rPr>
                        <a:t>0,11</a:t>
                      </a:r>
                    </a:p>
                  </a:txBody>
                  <a:tcPr marL="7620" marR="7620" marT="7620" marB="0" anchor="ctr"/>
                </a:tc>
                <a:tc>
                  <a:txBody>
                    <a:bodyPr/>
                    <a:lstStyle/>
                    <a:p>
                      <a:pPr algn="ctr" fontAlgn="b"/>
                      <a:r>
                        <a:rPr lang="pl-PL" sz="1800" b="0" i="0" u="none" strike="noStrike">
                          <a:solidFill>
                            <a:srgbClr val="000000"/>
                          </a:solidFill>
                          <a:effectLst/>
                          <a:latin typeface="Calibri" panose="020F0502020204030204" pitchFamily="34" charset="0"/>
                        </a:rPr>
                        <a:t>0,563</a:t>
                      </a:r>
                    </a:p>
                  </a:txBody>
                  <a:tcPr marL="7620" marR="7620" marT="7620" marB="0" anchor="ctr"/>
                </a:tc>
                <a:tc>
                  <a:txBody>
                    <a:bodyPr/>
                    <a:lstStyle/>
                    <a:p>
                      <a:pPr algn="ctr" fontAlgn="b"/>
                      <a:r>
                        <a:rPr lang="pl-PL" sz="1800" b="0" i="0" u="none" strike="noStrike">
                          <a:solidFill>
                            <a:srgbClr val="000000"/>
                          </a:solidFill>
                          <a:effectLst/>
                          <a:latin typeface="Calibri" panose="020F0502020204030204" pitchFamily="34" charset="0"/>
                        </a:rPr>
                        <a:t>0,105</a:t>
                      </a:r>
                    </a:p>
                  </a:txBody>
                  <a:tcPr marL="7620" marR="7620" marT="7620" marB="0" anchor="ctr"/>
                </a:tc>
                <a:extLst>
                  <a:ext uri="{0D108BD9-81ED-4DB2-BD59-A6C34878D82A}">
                    <a16:rowId xmlns:a16="http://schemas.microsoft.com/office/drawing/2014/main" val="19200303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a:latin typeface="Calibri" panose="020F0502020204030204" pitchFamily="34" charset="0"/>
                          <a:cs typeface="Calibri" panose="020F0502020204030204" pitchFamily="34" charset="0"/>
                        </a:rPr>
                        <a:t>Klasyfikator k-najbliższych sąsiadów</a:t>
                      </a:r>
                    </a:p>
                  </a:txBody>
                  <a:tcPr/>
                </a:tc>
                <a:tc>
                  <a:txBody>
                    <a:bodyPr/>
                    <a:lstStyle/>
                    <a:p>
                      <a:pPr algn="ctr" fontAlgn="b"/>
                      <a:r>
                        <a:rPr lang="pl-PL" sz="1800" b="0" i="0" u="none" strike="noStrike">
                          <a:solidFill>
                            <a:srgbClr val="000000"/>
                          </a:solidFill>
                          <a:effectLst/>
                          <a:latin typeface="Calibri" panose="020F0502020204030204" pitchFamily="34" charset="0"/>
                        </a:rPr>
                        <a:t>0,125</a:t>
                      </a:r>
                    </a:p>
                  </a:txBody>
                  <a:tcPr marL="7620" marR="7620" marT="7620" marB="0" anchor="ctr"/>
                </a:tc>
                <a:tc>
                  <a:txBody>
                    <a:bodyPr/>
                    <a:lstStyle/>
                    <a:p>
                      <a:pPr algn="ctr" fontAlgn="b"/>
                      <a:r>
                        <a:rPr lang="pl-PL" sz="1800" b="0" i="0" u="none" strike="noStrike">
                          <a:solidFill>
                            <a:srgbClr val="000000"/>
                          </a:solidFill>
                          <a:effectLst/>
                          <a:latin typeface="Calibri" panose="020F0502020204030204" pitchFamily="34" charset="0"/>
                        </a:rPr>
                        <a:t>0,461</a:t>
                      </a:r>
                    </a:p>
                  </a:txBody>
                  <a:tcPr marL="7620" marR="7620" marT="7620" marB="0" anchor="ctr"/>
                </a:tc>
                <a:tc>
                  <a:txBody>
                    <a:bodyPr/>
                    <a:lstStyle/>
                    <a:p>
                      <a:pPr algn="ctr" fontAlgn="b"/>
                      <a:r>
                        <a:rPr lang="pl-PL" sz="1800" b="0" i="0" u="none" strike="noStrike">
                          <a:solidFill>
                            <a:srgbClr val="000000"/>
                          </a:solidFill>
                          <a:effectLst/>
                          <a:latin typeface="Calibri" panose="020F0502020204030204" pitchFamily="34" charset="0"/>
                        </a:rPr>
                        <a:t>0,122</a:t>
                      </a:r>
                    </a:p>
                  </a:txBody>
                  <a:tcPr marL="7620" marR="7620" marT="7620" marB="0" anchor="ctr"/>
                </a:tc>
                <a:extLst>
                  <a:ext uri="{0D108BD9-81ED-4DB2-BD59-A6C34878D82A}">
                    <a16:rowId xmlns:a16="http://schemas.microsoft.com/office/drawing/2014/main" val="203111066"/>
                  </a:ext>
                </a:extLst>
              </a:tr>
            </a:tbl>
          </a:graphicData>
        </a:graphic>
      </p:graphicFrame>
      <p:graphicFrame>
        <p:nvGraphicFramePr>
          <p:cNvPr id="6" name="Tabela 4">
            <a:extLst>
              <a:ext uri="{FF2B5EF4-FFF2-40B4-BE49-F238E27FC236}">
                <a16:creationId xmlns:a16="http://schemas.microsoft.com/office/drawing/2014/main" id="{B84713F5-D55B-4273-A36C-DE256F8227F7}"/>
              </a:ext>
            </a:extLst>
          </p:cNvPr>
          <p:cNvGraphicFramePr>
            <a:graphicFrameLocks/>
          </p:cNvGraphicFramePr>
          <p:nvPr>
            <p:extLst>
              <p:ext uri="{D42A27DB-BD31-4B8C-83A1-F6EECF244321}">
                <p14:modId xmlns:p14="http://schemas.microsoft.com/office/powerpoint/2010/main" val="2829706423"/>
              </p:ext>
            </p:extLst>
          </p:nvPr>
        </p:nvGraphicFramePr>
        <p:xfrm>
          <a:off x="838200" y="4073048"/>
          <a:ext cx="10512000" cy="1483360"/>
        </p:xfrm>
        <a:graphic>
          <a:graphicData uri="http://schemas.openxmlformats.org/drawingml/2006/table">
            <a:tbl>
              <a:tblPr firstRow="1" firstCol="1" bandRow="1">
                <a:tableStyleId>{21E4AEA4-8DFA-4A89-87EB-49C32662AFE0}</a:tableStyleId>
              </a:tblPr>
              <a:tblGrid>
                <a:gridCol w="4032000">
                  <a:extLst>
                    <a:ext uri="{9D8B030D-6E8A-4147-A177-3AD203B41FA5}">
                      <a16:colId xmlns:a16="http://schemas.microsoft.com/office/drawing/2014/main" val="3996832139"/>
                    </a:ext>
                  </a:extLst>
                </a:gridCol>
                <a:gridCol w="2160000">
                  <a:extLst>
                    <a:ext uri="{9D8B030D-6E8A-4147-A177-3AD203B41FA5}">
                      <a16:colId xmlns:a16="http://schemas.microsoft.com/office/drawing/2014/main" val="231438062"/>
                    </a:ext>
                  </a:extLst>
                </a:gridCol>
                <a:gridCol w="2160000">
                  <a:extLst>
                    <a:ext uri="{9D8B030D-6E8A-4147-A177-3AD203B41FA5}">
                      <a16:colId xmlns:a16="http://schemas.microsoft.com/office/drawing/2014/main" val="1500669742"/>
                    </a:ext>
                  </a:extLst>
                </a:gridCol>
                <a:gridCol w="2160000">
                  <a:extLst>
                    <a:ext uri="{9D8B030D-6E8A-4147-A177-3AD203B41FA5}">
                      <a16:colId xmlns:a16="http://schemas.microsoft.com/office/drawing/2014/main" val="3280356104"/>
                    </a:ext>
                  </a:extLst>
                </a:gridCol>
              </a:tblGrid>
              <a:tr h="370840">
                <a:tc>
                  <a:txBody>
                    <a:bodyPr/>
                    <a:lstStyle/>
                    <a:p>
                      <a:pPr algn="ctr"/>
                      <a:r>
                        <a:rPr lang="pl-PL">
                          <a:latin typeface="Calibri" panose="020F0502020204030204" pitchFamily="34" charset="0"/>
                          <a:cs typeface="Calibri" panose="020F0502020204030204" pitchFamily="34" charset="0"/>
                        </a:rPr>
                        <a:t>Klasyfikator</a:t>
                      </a:r>
                    </a:p>
                  </a:txBody>
                  <a:tcPr/>
                </a:tc>
                <a:tc>
                  <a:txBody>
                    <a:bodyPr/>
                    <a:lstStyle/>
                    <a:p>
                      <a:pPr algn="ctr"/>
                      <a:r>
                        <a:rPr lang="pl-PL">
                          <a:latin typeface="Calibri" panose="020F0502020204030204" pitchFamily="34" charset="0"/>
                          <a:cs typeface="Calibri" panose="020F0502020204030204" pitchFamily="34" charset="0"/>
                        </a:rPr>
                        <a:t>Precyzja</a:t>
                      </a:r>
                    </a:p>
                  </a:txBody>
                  <a:tcPr/>
                </a:tc>
                <a:tc>
                  <a:txBody>
                    <a:bodyPr/>
                    <a:lstStyle/>
                    <a:p>
                      <a:pPr algn="ctr"/>
                      <a:r>
                        <a:rPr lang="pl-PL">
                          <a:latin typeface="Calibri" panose="020F0502020204030204" pitchFamily="34" charset="0"/>
                          <a:cs typeface="Calibri" panose="020F0502020204030204" pitchFamily="34" charset="0"/>
                        </a:rPr>
                        <a:t>Dokładność</a:t>
                      </a:r>
                    </a:p>
                  </a:txBody>
                  <a:tcPr/>
                </a:tc>
                <a:tc>
                  <a:txBody>
                    <a:bodyPr/>
                    <a:lstStyle/>
                    <a:p>
                      <a:pPr algn="ctr"/>
                      <a:r>
                        <a:rPr lang="pl-PL">
                          <a:latin typeface="Calibri" panose="020F0502020204030204" pitchFamily="34" charset="0"/>
                          <a:cs typeface="Calibri" panose="020F0502020204030204" pitchFamily="34" charset="0"/>
                        </a:rPr>
                        <a:t>Czułość</a:t>
                      </a:r>
                    </a:p>
                  </a:txBody>
                  <a:tcPr/>
                </a:tc>
                <a:extLst>
                  <a:ext uri="{0D108BD9-81ED-4DB2-BD59-A6C34878D82A}">
                    <a16:rowId xmlns:a16="http://schemas.microsoft.com/office/drawing/2014/main" val="1347754609"/>
                  </a:ext>
                </a:extLst>
              </a:tr>
              <a:tr h="370840">
                <a:tc>
                  <a:txBody>
                    <a:bodyPr/>
                    <a:lstStyle/>
                    <a:p>
                      <a:r>
                        <a:rPr lang="pl-PL">
                          <a:latin typeface="Calibri" panose="020F0502020204030204" pitchFamily="34" charset="0"/>
                          <a:cs typeface="Calibri" panose="020F0502020204030204" pitchFamily="34" charset="0"/>
                        </a:rPr>
                        <a:t>Algorytm drzew decyzyjnych</a:t>
                      </a:r>
                    </a:p>
                  </a:txBody>
                  <a:tcPr/>
                </a:tc>
                <a:tc>
                  <a:txBody>
                    <a:bodyPr/>
                    <a:lstStyle/>
                    <a:p>
                      <a:pPr algn="ctr" fontAlgn="b"/>
                      <a:r>
                        <a:rPr lang="pl-PL" sz="1800" b="0" i="0" u="none" strike="noStrike">
                          <a:solidFill>
                            <a:srgbClr val="000000"/>
                          </a:solidFill>
                          <a:effectLst/>
                          <a:latin typeface="Calibri" panose="020F0502020204030204" pitchFamily="34" charset="0"/>
                        </a:rPr>
                        <a:t>0,457</a:t>
                      </a:r>
                    </a:p>
                  </a:txBody>
                  <a:tcPr marL="7620" marR="7620" marT="7620" marB="0" anchor="ctr"/>
                </a:tc>
                <a:tc>
                  <a:txBody>
                    <a:bodyPr/>
                    <a:lstStyle/>
                    <a:p>
                      <a:pPr algn="ctr" fontAlgn="b"/>
                      <a:r>
                        <a:rPr lang="pl-PL" sz="1800" b="0" i="0" u="none" strike="noStrike">
                          <a:solidFill>
                            <a:srgbClr val="000000"/>
                          </a:solidFill>
                          <a:effectLst/>
                          <a:latin typeface="Calibri" panose="020F0502020204030204" pitchFamily="34" charset="0"/>
                        </a:rPr>
                        <a:t>0,611</a:t>
                      </a:r>
                    </a:p>
                  </a:txBody>
                  <a:tcPr marL="7620" marR="7620" marT="7620" marB="0" anchor="ctr"/>
                </a:tc>
                <a:tc>
                  <a:txBody>
                    <a:bodyPr/>
                    <a:lstStyle/>
                    <a:p>
                      <a:pPr algn="ctr" fontAlgn="b"/>
                      <a:r>
                        <a:rPr lang="pl-PL" sz="1800" b="0" i="0" u="none" strike="noStrike">
                          <a:solidFill>
                            <a:srgbClr val="000000"/>
                          </a:solidFill>
                          <a:effectLst/>
                          <a:latin typeface="Calibri" panose="020F0502020204030204" pitchFamily="34" charset="0"/>
                        </a:rPr>
                        <a:t>0,463</a:t>
                      </a:r>
                    </a:p>
                  </a:txBody>
                  <a:tcPr marL="7620" marR="7620" marT="7620" marB="0" anchor="ctr"/>
                </a:tc>
                <a:extLst>
                  <a:ext uri="{0D108BD9-81ED-4DB2-BD59-A6C34878D82A}">
                    <a16:rowId xmlns:a16="http://schemas.microsoft.com/office/drawing/2014/main" val="3438138468"/>
                  </a:ext>
                </a:extLst>
              </a:tr>
              <a:tr h="370840">
                <a:tc>
                  <a:txBody>
                    <a:bodyPr/>
                    <a:lstStyle/>
                    <a:p>
                      <a:r>
                        <a:rPr lang="pl-PL">
                          <a:latin typeface="Calibri" panose="020F0502020204030204" pitchFamily="34" charset="0"/>
                          <a:cs typeface="Calibri" panose="020F0502020204030204" pitchFamily="34" charset="0"/>
                        </a:rPr>
                        <a:t>Naiwny klasyfikator Bayesa</a:t>
                      </a:r>
                    </a:p>
                  </a:txBody>
                  <a:tcPr/>
                </a:tc>
                <a:tc>
                  <a:txBody>
                    <a:bodyPr/>
                    <a:lstStyle/>
                    <a:p>
                      <a:pPr algn="ctr" fontAlgn="b"/>
                      <a:r>
                        <a:rPr lang="pl-PL" sz="1800" b="0" i="0" u="none" strike="noStrike">
                          <a:solidFill>
                            <a:srgbClr val="000000"/>
                          </a:solidFill>
                          <a:effectLst/>
                          <a:latin typeface="Calibri" panose="020F0502020204030204" pitchFamily="34" charset="0"/>
                        </a:rPr>
                        <a:t>0,396</a:t>
                      </a:r>
                    </a:p>
                  </a:txBody>
                  <a:tcPr marL="7620" marR="7620" marT="7620" marB="0" anchor="ctr"/>
                </a:tc>
                <a:tc>
                  <a:txBody>
                    <a:bodyPr/>
                    <a:lstStyle/>
                    <a:p>
                      <a:pPr algn="ctr" fontAlgn="b"/>
                      <a:r>
                        <a:rPr lang="pl-PL" sz="1800" b="0" i="0" u="none" strike="noStrike">
                          <a:solidFill>
                            <a:srgbClr val="000000"/>
                          </a:solidFill>
                          <a:effectLst/>
                          <a:latin typeface="Calibri" panose="020F0502020204030204" pitchFamily="34" charset="0"/>
                        </a:rPr>
                        <a:t>0,625</a:t>
                      </a:r>
                    </a:p>
                  </a:txBody>
                  <a:tcPr marL="7620" marR="7620" marT="7620" marB="0" anchor="ctr"/>
                </a:tc>
                <a:tc>
                  <a:txBody>
                    <a:bodyPr/>
                    <a:lstStyle/>
                    <a:p>
                      <a:pPr algn="ctr" fontAlgn="b"/>
                      <a:r>
                        <a:rPr lang="pl-PL" sz="1800" b="0" i="0" u="none" strike="noStrike">
                          <a:solidFill>
                            <a:srgbClr val="000000"/>
                          </a:solidFill>
                          <a:effectLst/>
                          <a:latin typeface="Calibri" panose="020F0502020204030204" pitchFamily="34" charset="0"/>
                        </a:rPr>
                        <a:t>0,335</a:t>
                      </a:r>
                    </a:p>
                  </a:txBody>
                  <a:tcPr marL="7620" marR="7620" marT="7620" marB="0" anchor="ctr"/>
                </a:tc>
                <a:extLst>
                  <a:ext uri="{0D108BD9-81ED-4DB2-BD59-A6C34878D82A}">
                    <a16:rowId xmlns:a16="http://schemas.microsoft.com/office/drawing/2014/main" val="19200303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a:latin typeface="Calibri" panose="020F0502020204030204" pitchFamily="34" charset="0"/>
                          <a:cs typeface="Calibri" panose="020F0502020204030204" pitchFamily="34" charset="0"/>
                        </a:rPr>
                        <a:t>Klasyfikator k-najbliższych sąsiadów</a:t>
                      </a:r>
                    </a:p>
                  </a:txBody>
                  <a:tcPr/>
                </a:tc>
                <a:tc>
                  <a:txBody>
                    <a:bodyPr/>
                    <a:lstStyle/>
                    <a:p>
                      <a:pPr algn="ctr" fontAlgn="b"/>
                      <a:r>
                        <a:rPr lang="pl-PL" sz="1800" b="0" i="0" u="none" strike="noStrike">
                          <a:solidFill>
                            <a:srgbClr val="000000"/>
                          </a:solidFill>
                          <a:effectLst/>
                          <a:latin typeface="Calibri" panose="020F0502020204030204" pitchFamily="34" charset="0"/>
                        </a:rPr>
                        <a:t>0,229</a:t>
                      </a:r>
                    </a:p>
                  </a:txBody>
                  <a:tcPr marL="7620" marR="7620" marT="7620" marB="0" anchor="ctr"/>
                </a:tc>
                <a:tc>
                  <a:txBody>
                    <a:bodyPr/>
                    <a:lstStyle/>
                    <a:p>
                      <a:pPr algn="ctr" fontAlgn="b"/>
                      <a:r>
                        <a:rPr lang="pl-PL" sz="1800" b="0" i="0" u="none" strike="noStrike">
                          <a:solidFill>
                            <a:srgbClr val="000000"/>
                          </a:solidFill>
                          <a:effectLst/>
                          <a:latin typeface="Calibri" panose="020F0502020204030204" pitchFamily="34" charset="0"/>
                        </a:rPr>
                        <a:t>0,437</a:t>
                      </a:r>
                    </a:p>
                  </a:txBody>
                  <a:tcPr marL="7620" marR="7620" marT="7620" marB="0" anchor="ctr"/>
                </a:tc>
                <a:tc>
                  <a:txBody>
                    <a:bodyPr/>
                    <a:lstStyle/>
                    <a:p>
                      <a:pPr algn="ctr" fontAlgn="b"/>
                      <a:r>
                        <a:rPr lang="pl-PL" sz="1800" b="0" i="0" u="none" strike="noStrike">
                          <a:solidFill>
                            <a:srgbClr val="000000"/>
                          </a:solidFill>
                          <a:effectLst/>
                          <a:latin typeface="Calibri" panose="020F0502020204030204" pitchFamily="34" charset="0"/>
                        </a:rPr>
                        <a:t>0,217</a:t>
                      </a:r>
                    </a:p>
                  </a:txBody>
                  <a:tcPr marL="7620" marR="7620" marT="7620" marB="0" anchor="ctr"/>
                </a:tc>
                <a:extLst>
                  <a:ext uri="{0D108BD9-81ED-4DB2-BD59-A6C34878D82A}">
                    <a16:rowId xmlns:a16="http://schemas.microsoft.com/office/drawing/2014/main" val="203111066"/>
                  </a:ext>
                </a:extLst>
              </a:tr>
            </a:tbl>
          </a:graphicData>
        </a:graphic>
      </p:graphicFrame>
      <p:sp>
        <p:nvSpPr>
          <p:cNvPr id="10" name="Symbol zastępczy zawartości 2">
            <a:extLst>
              <a:ext uri="{FF2B5EF4-FFF2-40B4-BE49-F238E27FC236}">
                <a16:creationId xmlns:a16="http://schemas.microsoft.com/office/drawing/2014/main" id="{B46267C0-2954-4D27-BD4E-67F38DAFFE80}"/>
              </a:ext>
            </a:extLst>
          </p:cNvPr>
          <p:cNvSpPr txBox="1">
            <a:spLocks/>
          </p:cNvSpPr>
          <p:nvPr/>
        </p:nvSpPr>
        <p:spPr>
          <a:xfrm>
            <a:off x="838200" y="611821"/>
            <a:ext cx="10515600" cy="467677"/>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l-PL">
                <a:solidFill>
                  <a:schemeClr val="bg1"/>
                </a:solidFill>
                <a:latin typeface="Calibri" panose="020F0502020204030204" pitchFamily="34" charset="0"/>
                <a:cs typeface="Calibri" panose="020F0502020204030204" pitchFamily="34" charset="0"/>
              </a:rPr>
              <a:t>Grupa wiekowa przestępcy</a:t>
            </a:r>
          </a:p>
        </p:txBody>
      </p:sp>
      <p:sp>
        <p:nvSpPr>
          <p:cNvPr id="11" name="Symbol zastępczy zawartości 2">
            <a:extLst>
              <a:ext uri="{FF2B5EF4-FFF2-40B4-BE49-F238E27FC236}">
                <a16:creationId xmlns:a16="http://schemas.microsoft.com/office/drawing/2014/main" id="{1BD493F6-641A-43BF-8E95-6C65E9D82B16}"/>
              </a:ext>
            </a:extLst>
          </p:cNvPr>
          <p:cNvSpPr txBox="1">
            <a:spLocks/>
          </p:cNvSpPr>
          <p:nvPr/>
        </p:nvSpPr>
        <p:spPr>
          <a:xfrm>
            <a:off x="838200" y="3513931"/>
            <a:ext cx="10515600" cy="467677"/>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l-PL">
                <a:solidFill>
                  <a:schemeClr val="bg1"/>
                </a:solidFill>
                <a:latin typeface="Calibri" panose="020F0502020204030204" pitchFamily="34" charset="0"/>
                <a:cs typeface="Calibri" panose="020F0502020204030204" pitchFamily="34" charset="0"/>
              </a:rPr>
              <a:t>Rasa przestępcy</a:t>
            </a:r>
          </a:p>
        </p:txBody>
      </p:sp>
    </p:spTree>
    <p:extLst>
      <p:ext uri="{BB962C8B-B14F-4D97-AF65-F5344CB8AC3E}">
        <p14:creationId xmlns:p14="http://schemas.microsoft.com/office/powerpoint/2010/main" val="2032507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53537"/>
        </a:solidFill>
        <a:effectLst/>
      </p:bgPr>
    </p:bg>
    <p:spTree>
      <p:nvGrpSpPr>
        <p:cNvPr id="1" name=""/>
        <p:cNvGrpSpPr/>
        <p:nvPr/>
      </p:nvGrpSpPr>
      <p:grpSpPr>
        <a:xfrm>
          <a:off x="0" y="0"/>
          <a:ext cx="0" cy="0"/>
          <a:chOff x="0" y="0"/>
          <a:chExt cx="0" cy="0"/>
        </a:xfrm>
      </p:grpSpPr>
      <p:graphicFrame>
        <p:nvGraphicFramePr>
          <p:cNvPr id="4" name="Tabela 4">
            <a:extLst>
              <a:ext uri="{FF2B5EF4-FFF2-40B4-BE49-F238E27FC236}">
                <a16:creationId xmlns:a16="http://schemas.microsoft.com/office/drawing/2014/main" id="{C218DCAF-2A40-4F69-8B9B-7CEA9ECD88AD}"/>
              </a:ext>
            </a:extLst>
          </p:cNvPr>
          <p:cNvGraphicFramePr>
            <a:graphicFrameLocks noGrp="1"/>
          </p:cNvGraphicFramePr>
          <p:nvPr>
            <p:ph idx="1"/>
            <p:extLst>
              <p:ext uri="{D42A27DB-BD31-4B8C-83A1-F6EECF244321}">
                <p14:modId xmlns:p14="http://schemas.microsoft.com/office/powerpoint/2010/main" val="3368849514"/>
              </p:ext>
            </p:extLst>
          </p:nvPr>
        </p:nvGraphicFramePr>
        <p:xfrm>
          <a:off x="838200" y="1119346"/>
          <a:ext cx="10512000" cy="1483360"/>
        </p:xfrm>
        <a:graphic>
          <a:graphicData uri="http://schemas.openxmlformats.org/drawingml/2006/table">
            <a:tbl>
              <a:tblPr firstRow="1" firstCol="1" bandRow="1">
                <a:tableStyleId>{93296810-A885-4BE3-A3E7-6D5BEEA58F35}</a:tableStyleId>
              </a:tblPr>
              <a:tblGrid>
                <a:gridCol w="4032000">
                  <a:extLst>
                    <a:ext uri="{9D8B030D-6E8A-4147-A177-3AD203B41FA5}">
                      <a16:colId xmlns:a16="http://schemas.microsoft.com/office/drawing/2014/main" val="3996832139"/>
                    </a:ext>
                  </a:extLst>
                </a:gridCol>
                <a:gridCol w="2160000">
                  <a:extLst>
                    <a:ext uri="{9D8B030D-6E8A-4147-A177-3AD203B41FA5}">
                      <a16:colId xmlns:a16="http://schemas.microsoft.com/office/drawing/2014/main" val="231438062"/>
                    </a:ext>
                  </a:extLst>
                </a:gridCol>
                <a:gridCol w="2160000">
                  <a:extLst>
                    <a:ext uri="{9D8B030D-6E8A-4147-A177-3AD203B41FA5}">
                      <a16:colId xmlns:a16="http://schemas.microsoft.com/office/drawing/2014/main" val="1500669742"/>
                    </a:ext>
                  </a:extLst>
                </a:gridCol>
                <a:gridCol w="2160000">
                  <a:extLst>
                    <a:ext uri="{9D8B030D-6E8A-4147-A177-3AD203B41FA5}">
                      <a16:colId xmlns:a16="http://schemas.microsoft.com/office/drawing/2014/main" val="3280356104"/>
                    </a:ext>
                  </a:extLst>
                </a:gridCol>
              </a:tblGrid>
              <a:tr h="370840">
                <a:tc>
                  <a:txBody>
                    <a:bodyPr/>
                    <a:lstStyle/>
                    <a:p>
                      <a:pPr algn="ctr"/>
                      <a:r>
                        <a:rPr lang="pl-PL">
                          <a:latin typeface="Calibri" panose="020F0502020204030204" pitchFamily="34" charset="0"/>
                          <a:cs typeface="Calibri" panose="020F0502020204030204" pitchFamily="34" charset="0"/>
                        </a:rPr>
                        <a:t>Klasyfikator</a:t>
                      </a:r>
                    </a:p>
                  </a:txBody>
                  <a:tcPr/>
                </a:tc>
                <a:tc>
                  <a:txBody>
                    <a:bodyPr/>
                    <a:lstStyle/>
                    <a:p>
                      <a:pPr algn="ctr"/>
                      <a:r>
                        <a:rPr lang="pl-PL">
                          <a:latin typeface="Calibri" panose="020F0502020204030204" pitchFamily="34" charset="0"/>
                          <a:cs typeface="Calibri" panose="020F0502020204030204" pitchFamily="34" charset="0"/>
                        </a:rPr>
                        <a:t>Precyzja</a:t>
                      </a:r>
                    </a:p>
                  </a:txBody>
                  <a:tcPr/>
                </a:tc>
                <a:tc>
                  <a:txBody>
                    <a:bodyPr/>
                    <a:lstStyle/>
                    <a:p>
                      <a:pPr algn="ctr"/>
                      <a:r>
                        <a:rPr lang="pl-PL">
                          <a:latin typeface="Calibri" panose="020F0502020204030204" pitchFamily="34" charset="0"/>
                          <a:cs typeface="Calibri" panose="020F0502020204030204" pitchFamily="34" charset="0"/>
                        </a:rPr>
                        <a:t>Dokładność</a:t>
                      </a:r>
                    </a:p>
                  </a:txBody>
                  <a:tcPr/>
                </a:tc>
                <a:tc>
                  <a:txBody>
                    <a:bodyPr/>
                    <a:lstStyle/>
                    <a:p>
                      <a:pPr algn="ctr"/>
                      <a:r>
                        <a:rPr lang="pl-PL">
                          <a:latin typeface="Calibri" panose="020F0502020204030204" pitchFamily="34" charset="0"/>
                          <a:cs typeface="Calibri" panose="020F0502020204030204" pitchFamily="34" charset="0"/>
                        </a:rPr>
                        <a:t>Czułość</a:t>
                      </a:r>
                    </a:p>
                  </a:txBody>
                  <a:tcPr/>
                </a:tc>
                <a:extLst>
                  <a:ext uri="{0D108BD9-81ED-4DB2-BD59-A6C34878D82A}">
                    <a16:rowId xmlns:a16="http://schemas.microsoft.com/office/drawing/2014/main" val="1347754609"/>
                  </a:ext>
                </a:extLst>
              </a:tr>
              <a:tr h="370840">
                <a:tc>
                  <a:txBody>
                    <a:bodyPr/>
                    <a:lstStyle/>
                    <a:p>
                      <a:r>
                        <a:rPr lang="pl-PL">
                          <a:latin typeface="Calibri" panose="020F0502020204030204" pitchFamily="34" charset="0"/>
                          <a:cs typeface="Calibri" panose="020F0502020204030204" pitchFamily="34" charset="0"/>
                        </a:rPr>
                        <a:t>Algorytm drzew decyzyjnych</a:t>
                      </a:r>
                    </a:p>
                  </a:txBody>
                  <a:tcPr/>
                </a:tc>
                <a:tc>
                  <a:txBody>
                    <a:bodyPr/>
                    <a:lstStyle/>
                    <a:p>
                      <a:pPr algn="ctr" fontAlgn="b"/>
                      <a:r>
                        <a:rPr lang="pl-PL" sz="1800" b="0" i="0" u="none" strike="noStrike">
                          <a:solidFill>
                            <a:srgbClr val="000000"/>
                          </a:solidFill>
                          <a:effectLst/>
                          <a:latin typeface="Calibri" panose="020F0502020204030204" pitchFamily="34" charset="0"/>
                        </a:rPr>
                        <a:t>0,646</a:t>
                      </a:r>
                    </a:p>
                  </a:txBody>
                  <a:tcPr marL="7620" marR="7620" marT="7620" marB="0" anchor="ctr"/>
                </a:tc>
                <a:tc>
                  <a:txBody>
                    <a:bodyPr/>
                    <a:lstStyle/>
                    <a:p>
                      <a:pPr algn="ctr" fontAlgn="b"/>
                      <a:r>
                        <a:rPr lang="pl-PL" sz="1800" b="0" i="0" u="none" strike="noStrike">
                          <a:solidFill>
                            <a:srgbClr val="000000"/>
                          </a:solidFill>
                          <a:effectLst/>
                          <a:latin typeface="Calibri" panose="020F0502020204030204" pitchFamily="34" charset="0"/>
                        </a:rPr>
                        <a:t>0,725</a:t>
                      </a:r>
                    </a:p>
                  </a:txBody>
                  <a:tcPr marL="7620" marR="7620" marT="7620" marB="0" anchor="ctr"/>
                </a:tc>
                <a:tc>
                  <a:txBody>
                    <a:bodyPr/>
                    <a:lstStyle/>
                    <a:p>
                      <a:pPr algn="ctr" fontAlgn="b"/>
                      <a:r>
                        <a:rPr lang="pl-PL" sz="1800" b="0" i="0" u="none" strike="noStrike">
                          <a:solidFill>
                            <a:srgbClr val="000000"/>
                          </a:solidFill>
                          <a:effectLst/>
                          <a:latin typeface="Calibri" panose="020F0502020204030204" pitchFamily="34" charset="0"/>
                        </a:rPr>
                        <a:t>0,651</a:t>
                      </a:r>
                    </a:p>
                  </a:txBody>
                  <a:tcPr marL="7620" marR="7620" marT="7620" marB="0" anchor="ctr"/>
                </a:tc>
                <a:extLst>
                  <a:ext uri="{0D108BD9-81ED-4DB2-BD59-A6C34878D82A}">
                    <a16:rowId xmlns:a16="http://schemas.microsoft.com/office/drawing/2014/main" val="3438138468"/>
                  </a:ext>
                </a:extLst>
              </a:tr>
              <a:tr h="370840">
                <a:tc>
                  <a:txBody>
                    <a:bodyPr/>
                    <a:lstStyle/>
                    <a:p>
                      <a:r>
                        <a:rPr lang="pl-PL">
                          <a:latin typeface="Calibri" panose="020F0502020204030204" pitchFamily="34" charset="0"/>
                          <a:cs typeface="Calibri" panose="020F0502020204030204" pitchFamily="34" charset="0"/>
                        </a:rPr>
                        <a:t>Naiwny klasyfikator Bayesa</a:t>
                      </a:r>
                    </a:p>
                  </a:txBody>
                  <a:tcPr/>
                </a:tc>
                <a:tc>
                  <a:txBody>
                    <a:bodyPr/>
                    <a:lstStyle/>
                    <a:p>
                      <a:pPr algn="ctr" fontAlgn="b"/>
                      <a:r>
                        <a:rPr lang="pl-PL" sz="1800" b="0" i="0" u="none" strike="noStrike">
                          <a:solidFill>
                            <a:srgbClr val="000000"/>
                          </a:solidFill>
                          <a:effectLst/>
                          <a:latin typeface="Calibri" panose="020F0502020204030204" pitchFamily="34" charset="0"/>
                        </a:rPr>
                        <a:t>0,578</a:t>
                      </a:r>
                    </a:p>
                  </a:txBody>
                  <a:tcPr marL="7620" marR="7620" marT="7620" marB="0" anchor="ctr"/>
                </a:tc>
                <a:tc>
                  <a:txBody>
                    <a:bodyPr/>
                    <a:lstStyle/>
                    <a:p>
                      <a:pPr algn="ctr" fontAlgn="b"/>
                      <a:r>
                        <a:rPr lang="pl-PL" sz="1800" b="0" i="0" u="none" strike="noStrike">
                          <a:solidFill>
                            <a:srgbClr val="000000"/>
                          </a:solidFill>
                          <a:effectLst/>
                          <a:latin typeface="Calibri" panose="020F0502020204030204" pitchFamily="34" charset="0"/>
                        </a:rPr>
                        <a:t>0,768</a:t>
                      </a:r>
                    </a:p>
                  </a:txBody>
                  <a:tcPr marL="7620" marR="7620" marT="7620" marB="0" anchor="ctr"/>
                </a:tc>
                <a:tc>
                  <a:txBody>
                    <a:bodyPr/>
                    <a:lstStyle/>
                    <a:p>
                      <a:pPr algn="ctr" fontAlgn="b"/>
                      <a:r>
                        <a:rPr lang="pl-PL" sz="1800" b="0" i="0" u="none" strike="noStrike">
                          <a:solidFill>
                            <a:srgbClr val="000000"/>
                          </a:solidFill>
                          <a:effectLst/>
                          <a:latin typeface="Calibri" panose="020F0502020204030204" pitchFamily="34" charset="0"/>
                        </a:rPr>
                        <a:t>0,608</a:t>
                      </a:r>
                    </a:p>
                  </a:txBody>
                  <a:tcPr marL="7620" marR="7620" marT="7620" marB="0" anchor="ctr"/>
                </a:tc>
                <a:extLst>
                  <a:ext uri="{0D108BD9-81ED-4DB2-BD59-A6C34878D82A}">
                    <a16:rowId xmlns:a16="http://schemas.microsoft.com/office/drawing/2014/main" val="19200303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a:latin typeface="Calibri" panose="020F0502020204030204" pitchFamily="34" charset="0"/>
                          <a:cs typeface="Calibri" panose="020F0502020204030204" pitchFamily="34" charset="0"/>
                        </a:rPr>
                        <a:t>Klasyfikator k-najbliższych sąsiadów</a:t>
                      </a:r>
                    </a:p>
                  </a:txBody>
                  <a:tcPr/>
                </a:tc>
                <a:tc>
                  <a:txBody>
                    <a:bodyPr/>
                    <a:lstStyle/>
                    <a:p>
                      <a:pPr algn="ctr" fontAlgn="b"/>
                      <a:r>
                        <a:rPr lang="pl-PL" sz="1800" b="0" i="0" u="none" strike="noStrike">
                          <a:solidFill>
                            <a:srgbClr val="000000"/>
                          </a:solidFill>
                          <a:effectLst/>
                          <a:latin typeface="Calibri" panose="020F0502020204030204" pitchFamily="34" charset="0"/>
                        </a:rPr>
                        <a:t>0,505</a:t>
                      </a:r>
                    </a:p>
                  </a:txBody>
                  <a:tcPr marL="7620" marR="7620" marT="7620" marB="0" anchor="ctr"/>
                </a:tc>
                <a:tc>
                  <a:txBody>
                    <a:bodyPr/>
                    <a:lstStyle/>
                    <a:p>
                      <a:pPr algn="ctr" fontAlgn="b"/>
                      <a:r>
                        <a:rPr lang="pl-PL" sz="1800" b="0" i="0" u="none" strike="noStrike">
                          <a:solidFill>
                            <a:srgbClr val="000000"/>
                          </a:solidFill>
                          <a:effectLst/>
                          <a:latin typeface="Calibri" panose="020F0502020204030204" pitchFamily="34" charset="0"/>
                        </a:rPr>
                        <a:t>0,657</a:t>
                      </a:r>
                    </a:p>
                  </a:txBody>
                  <a:tcPr marL="7620" marR="7620" marT="7620" marB="0" anchor="ctr"/>
                </a:tc>
                <a:tc>
                  <a:txBody>
                    <a:bodyPr/>
                    <a:lstStyle/>
                    <a:p>
                      <a:pPr algn="ctr" fontAlgn="b"/>
                      <a:r>
                        <a:rPr lang="pl-PL" sz="1800" b="0" i="0" u="none" strike="noStrike">
                          <a:solidFill>
                            <a:srgbClr val="000000"/>
                          </a:solidFill>
                          <a:effectLst/>
                          <a:latin typeface="Calibri" panose="020F0502020204030204" pitchFamily="34" charset="0"/>
                        </a:rPr>
                        <a:t>0,48</a:t>
                      </a:r>
                    </a:p>
                  </a:txBody>
                  <a:tcPr marL="7620" marR="7620" marT="7620" marB="0" anchor="ctr"/>
                </a:tc>
                <a:extLst>
                  <a:ext uri="{0D108BD9-81ED-4DB2-BD59-A6C34878D82A}">
                    <a16:rowId xmlns:a16="http://schemas.microsoft.com/office/drawing/2014/main" val="203111066"/>
                  </a:ext>
                </a:extLst>
              </a:tr>
            </a:tbl>
          </a:graphicData>
        </a:graphic>
      </p:graphicFrame>
      <p:graphicFrame>
        <p:nvGraphicFramePr>
          <p:cNvPr id="6" name="Tabela 4">
            <a:extLst>
              <a:ext uri="{FF2B5EF4-FFF2-40B4-BE49-F238E27FC236}">
                <a16:creationId xmlns:a16="http://schemas.microsoft.com/office/drawing/2014/main" id="{B84713F5-D55B-4273-A36C-DE256F8227F7}"/>
              </a:ext>
            </a:extLst>
          </p:cNvPr>
          <p:cNvGraphicFramePr>
            <a:graphicFrameLocks/>
          </p:cNvGraphicFramePr>
          <p:nvPr>
            <p:extLst>
              <p:ext uri="{D42A27DB-BD31-4B8C-83A1-F6EECF244321}">
                <p14:modId xmlns:p14="http://schemas.microsoft.com/office/powerpoint/2010/main" val="1821394278"/>
              </p:ext>
            </p:extLst>
          </p:nvPr>
        </p:nvGraphicFramePr>
        <p:xfrm>
          <a:off x="838200" y="4073048"/>
          <a:ext cx="10512000" cy="1483360"/>
        </p:xfrm>
        <a:graphic>
          <a:graphicData uri="http://schemas.openxmlformats.org/drawingml/2006/table">
            <a:tbl>
              <a:tblPr firstRow="1" firstCol="1" bandRow="1">
                <a:tableStyleId>{5C22544A-7EE6-4342-B048-85BDC9FD1C3A}</a:tableStyleId>
              </a:tblPr>
              <a:tblGrid>
                <a:gridCol w="4032000">
                  <a:extLst>
                    <a:ext uri="{9D8B030D-6E8A-4147-A177-3AD203B41FA5}">
                      <a16:colId xmlns:a16="http://schemas.microsoft.com/office/drawing/2014/main" val="3996832139"/>
                    </a:ext>
                  </a:extLst>
                </a:gridCol>
                <a:gridCol w="2160000">
                  <a:extLst>
                    <a:ext uri="{9D8B030D-6E8A-4147-A177-3AD203B41FA5}">
                      <a16:colId xmlns:a16="http://schemas.microsoft.com/office/drawing/2014/main" val="231438062"/>
                    </a:ext>
                  </a:extLst>
                </a:gridCol>
                <a:gridCol w="2160000">
                  <a:extLst>
                    <a:ext uri="{9D8B030D-6E8A-4147-A177-3AD203B41FA5}">
                      <a16:colId xmlns:a16="http://schemas.microsoft.com/office/drawing/2014/main" val="1500669742"/>
                    </a:ext>
                  </a:extLst>
                </a:gridCol>
                <a:gridCol w="2160000">
                  <a:extLst>
                    <a:ext uri="{9D8B030D-6E8A-4147-A177-3AD203B41FA5}">
                      <a16:colId xmlns:a16="http://schemas.microsoft.com/office/drawing/2014/main" val="3280356104"/>
                    </a:ext>
                  </a:extLst>
                </a:gridCol>
              </a:tblGrid>
              <a:tr h="370840">
                <a:tc>
                  <a:txBody>
                    <a:bodyPr/>
                    <a:lstStyle/>
                    <a:p>
                      <a:pPr algn="ctr"/>
                      <a:r>
                        <a:rPr lang="pl-PL">
                          <a:latin typeface="Calibri" panose="020F0502020204030204" pitchFamily="34" charset="0"/>
                          <a:cs typeface="Calibri" panose="020F0502020204030204" pitchFamily="34" charset="0"/>
                        </a:rPr>
                        <a:t>Klasyfikator</a:t>
                      </a:r>
                    </a:p>
                  </a:txBody>
                  <a:tcPr/>
                </a:tc>
                <a:tc>
                  <a:txBody>
                    <a:bodyPr/>
                    <a:lstStyle/>
                    <a:p>
                      <a:pPr algn="ctr"/>
                      <a:r>
                        <a:rPr lang="pl-PL">
                          <a:latin typeface="Calibri" panose="020F0502020204030204" pitchFamily="34" charset="0"/>
                          <a:cs typeface="Calibri" panose="020F0502020204030204" pitchFamily="34" charset="0"/>
                        </a:rPr>
                        <a:t>Precyzja</a:t>
                      </a:r>
                    </a:p>
                  </a:txBody>
                  <a:tcPr/>
                </a:tc>
                <a:tc>
                  <a:txBody>
                    <a:bodyPr/>
                    <a:lstStyle/>
                    <a:p>
                      <a:pPr algn="ctr"/>
                      <a:r>
                        <a:rPr lang="pl-PL">
                          <a:latin typeface="Calibri" panose="020F0502020204030204" pitchFamily="34" charset="0"/>
                          <a:cs typeface="Calibri" panose="020F0502020204030204" pitchFamily="34" charset="0"/>
                        </a:rPr>
                        <a:t>Dokładność</a:t>
                      </a:r>
                    </a:p>
                  </a:txBody>
                  <a:tcPr/>
                </a:tc>
                <a:tc>
                  <a:txBody>
                    <a:bodyPr/>
                    <a:lstStyle/>
                    <a:p>
                      <a:pPr algn="ctr"/>
                      <a:r>
                        <a:rPr lang="pl-PL">
                          <a:latin typeface="Calibri" panose="020F0502020204030204" pitchFamily="34" charset="0"/>
                          <a:cs typeface="Calibri" panose="020F0502020204030204" pitchFamily="34" charset="0"/>
                        </a:rPr>
                        <a:t>Czułość</a:t>
                      </a:r>
                    </a:p>
                  </a:txBody>
                  <a:tcPr/>
                </a:tc>
                <a:extLst>
                  <a:ext uri="{0D108BD9-81ED-4DB2-BD59-A6C34878D82A}">
                    <a16:rowId xmlns:a16="http://schemas.microsoft.com/office/drawing/2014/main" val="1347754609"/>
                  </a:ext>
                </a:extLst>
              </a:tr>
              <a:tr h="370840">
                <a:tc>
                  <a:txBody>
                    <a:bodyPr/>
                    <a:lstStyle/>
                    <a:p>
                      <a:r>
                        <a:rPr lang="pl-PL">
                          <a:latin typeface="Calibri" panose="020F0502020204030204" pitchFamily="34" charset="0"/>
                          <a:cs typeface="Calibri" panose="020F0502020204030204" pitchFamily="34" charset="0"/>
                        </a:rPr>
                        <a:t>Algorytm drzew decyzyjnych</a:t>
                      </a:r>
                    </a:p>
                  </a:txBody>
                  <a:tcPr/>
                </a:tc>
                <a:tc>
                  <a:txBody>
                    <a:bodyPr/>
                    <a:lstStyle/>
                    <a:p>
                      <a:pPr algn="ctr" fontAlgn="b"/>
                      <a:r>
                        <a:rPr lang="pl-PL" sz="1800" b="0" i="0" u="none" strike="noStrike">
                          <a:solidFill>
                            <a:srgbClr val="000000"/>
                          </a:solidFill>
                          <a:effectLst/>
                          <a:latin typeface="Calibri" panose="020F0502020204030204" pitchFamily="34" charset="0"/>
                        </a:rPr>
                        <a:t>0,105</a:t>
                      </a:r>
                    </a:p>
                  </a:txBody>
                  <a:tcPr marL="7620" marR="7620" marT="7620" marB="0" anchor="ctr"/>
                </a:tc>
                <a:tc>
                  <a:txBody>
                    <a:bodyPr/>
                    <a:lstStyle/>
                    <a:p>
                      <a:pPr algn="ctr" fontAlgn="b"/>
                      <a:r>
                        <a:rPr lang="pl-PL" sz="1800" b="0" i="0" u="none" strike="noStrike">
                          <a:solidFill>
                            <a:srgbClr val="000000"/>
                          </a:solidFill>
                          <a:effectLst/>
                          <a:latin typeface="Calibri" panose="020F0502020204030204" pitchFamily="34" charset="0"/>
                        </a:rPr>
                        <a:t>0,389</a:t>
                      </a:r>
                    </a:p>
                  </a:txBody>
                  <a:tcPr marL="7620" marR="7620" marT="7620" marB="0" anchor="ctr"/>
                </a:tc>
                <a:tc>
                  <a:txBody>
                    <a:bodyPr/>
                    <a:lstStyle/>
                    <a:p>
                      <a:pPr algn="ctr" fontAlgn="b"/>
                      <a:r>
                        <a:rPr lang="pl-PL" sz="1800" b="0" i="0" u="none" strike="noStrike">
                          <a:solidFill>
                            <a:srgbClr val="000000"/>
                          </a:solidFill>
                          <a:effectLst/>
                          <a:latin typeface="Calibri" panose="020F0502020204030204" pitchFamily="34" charset="0"/>
                        </a:rPr>
                        <a:t>0,105</a:t>
                      </a:r>
                    </a:p>
                  </a:txBody>
                  <a:tcPr marL="7620" marR="7620" marT="7620" marB="0" anchor="ctr"/>
                </a:tc>
                <a:extLst>
                  <a:ext uri="{0D108BD9-81ED-4DB2-BD59-A6C34878D82A}">
                    <a16:rowId xmlns:a16="http://schemas.microsoft.com/office/drawing/2014/main" val="3438138468"/>
                  </a:ext>
                </a:extLst>
              </a:tr>
              <a:tr h="370840">
                <a:tc>
                  <a:txBody>
                    <a:bodyPr/>
                    <a:lstStyle/>
                    <a:p>
                      <a:r>
                        <a:rPr lang="pl-PL">
                          <a:latin typeface="Calibri" panose="020F0502020204030204" pitchFamily="34" charset="0"/>
                          <a:cs typeface="Calibri" panose="020F0502020204030204" pitchFamily="34" charset="0"/>
                        </a:rPr>
                        <a:t>Naiwny klasyfikator Bayesa</a:t>
                      </a:r>
                    </a:p>
                  </a:txBody>
                  <a:tcPr/>
                </a:tc>
                <a:tc>
                  <a:txBody>
                    <a:bodyPr/>
                    <a:lstStyle/>
                    <a:p>
                      <a:pPr algn="ctr" fontAlgn="b"/>
                      <a:r>
                        <a:rPr lang="pl-PL" sz="1800" b="0" i="0" u="none" strike="noStrike">
                          <a:solidFill>
                            <a:srgbClr val="000000"/>
                          </a:solidFill>
                          <a:effectLst/>
                          <a:latin typeface="Calibri" panose="020F0502020204030204" pitchFamily="34" charset="0"/>
                        </a:rPr>
                        <a:t>0,083</a:t>
                      </a:r>
                    </a:p>
                  </a:txBody>
                  <a:tcPr marL="7620" marR="7620" marT="7620" marB="0" anchor="ctr"/>
                </a:tc>
                <a:tc>
                  <a:txBody>
                    <a:bodyPr/>
                    <a:lstStyle/>
                    <a:p>
                      <a:pPr algn="ctr" fontAlgn="b"/>
                      <a:r>
                        <a:rPr lang="pl-PL" sz="1800" b="0" i="0" u="none" strike="noStrike">
                          <a:solidFill>
                            <a:srgbClr val="000000"/>
                          </a:solidFill>
                          <a:effectLst/>
                          <a:latin typeface="Calibri" panose="020F0502020204030204" pitchFamily="34" charset="0"/>
                        </a:rPr>
                        <a:t>0,393</a:t>
                      </a:r>
                    </a:p>
                  </a:txBody>
                  <a:tcPr marL="7620" marR="7620" marT="7620" marB="0" anchor="ctr"/>
                </a:tc>
                <a:tc>
                  <a:txBody>
                    <a:bodyPr/>
                    <a:lstStyle/>
                    <a:p>
                      <a:pPr algn="ctr" fontAlgn="b"/>
                      <a:r>
                        <a:rPr lang="pl-PL" sz="1800" b="0" i="0" u="none" strike="noStrike">
                          <a:solidFill>
                            <a:srgbClr val="000000"/>
                          </a:solidFill>
                          <a:effectLst/>
                          <a:latin typeface="Calibri" panose="020F0502020204030204" pitchFamily="34" charset="0"/>
                        </a:rPr>
                        <a:t>0,075</a:t>
                      </a:r>
                    </a:p>
                  </a:txBody>
                  <a:tcPr marL="7620" marR="7620" marT="7620" marB="0" anchor="ctr"/>
                </a:tc>
                <a:extLst>
                  <a:ext uri="{0D108BD9-81ED-4DB2-BD59-A6C34878D82A}">
                    <a16:rowId xmlns:a16="http://schemas.microsoft.com/office/drawing/2014/main" val="19200303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a:latin typeface="Calibri" panose="020F0502020204030204" pitchFamily="34" charset="0"/>
                          <a:cs typeface="Calibri" panose="020F0502020204030204" pitchFamily="34" charset="0"/>
                        </a:rPr>
                        <a:t>Klasyfikator k-najbliższych sąsiadów</a:t>
                      </a:r>
                    </a:p>
                  </a:txBody>
                  <a:tcPr/>
                </a:tc>
                <a:tc>
                  <a:txBody>
                    <a:bodyPr/>
                    <a:lstStyle/>
                    <a:p>
                      <a:pPr algn="ctr" fontAlgn="b"/>
                      <a:r>
                        <a:rPr lang="pl-PL" sz="1800" b="0" i="0" u="none" strike="noStrike">
                          <a:solidFill>
                            <a:srgbClr val="000000"/>
                          </a:solidFill>
                          <a:effectLst/>
                          <a:latin typeface="Calibri" panose="020F0502020204030204" pitchFamily="34" charset="0"/>
                        </a:rPr>
                        <a:t>0,105</a:t>
                      </a:r>
                    </a:p>
                  </a:txBody>
                  <a:tcPr marL="7620" marR="7620" marT="7620" marB="0" anchor="ctr"/>
                </a:tc>
                <a:tc>
                  <a:txBody>
                    <a:bodyPr/>
                    <a:lstStyle/>
                    <a:p>
                      <a:pPr algn="ctr" fontAlgn="b"/>
                      <a:r>
                        <a:rPr lang="pl-PL" sz="1800" b="0" i="0" u="none" strike="noStrike">
                          <a:solidFill>
                            <a:srgbClr val="000000"/>
                          </a:solidFill>
                          <a:effectLst/>
                          <a:latin typeface="Calibri" panose="020F0502020204030204" pitchFamily="34" charset="0"/>
                        </a:rPr>
                        <a:t>0,385</a:t>
                      </a:r>
                    </a:p>
                  </a:txBody>
                  <a:tcPr marL="7620" marR="7620" marT="7620" marB="0" anchor="ctr"/>
                </a:tc>
                <a:tc>
                  <a:txBody>
                    <a:bodyPr/>
                    <a:lstStyle/>
                    <a:p>
                      <a:pPr algn="ctr" fontAlgn="b"/>
                      <a:r>
                        <a:rPr lang="pl-PL" sz="1800" b="0" i="0" u="none" strike="noStrike">
                          <a:solidFill>
                            <a:srgbClr val="000000"/>
                          </a:solidFill>
                          <a:effectLst/>
                          <a:latin typeface="Calibri" panose="020F0502020204030204" pitchFamily="34" charset="0"/>
                        </a:rPr>
                        <a:t>0,095</a:t>
                      </a:r>
                    </a:p>
                  </a:txBody>
                  <a:tcPr marL="7620" marR="7620" marT="7620" marB="0" anchor="ctr"/>
                </a:tc>
                <a:extLst>
                  <a:ext uri="{0D108BD9-81ED-4DB2-BD59-A6C34878D82A}">
                    <a16:rowId xmlns:a16="http://schemas.microsoft.com/office/drawing/2014/main" val="203111066"/>
                  </a:ext>
                </a:extLst>
              </a:tr>
            </a:tbl>
          </a:graphicData>
        </a:graphic>
      </p:graphicFrame>
      <p:sp>
        <p:nvSpPr>
          <p:cNvPr id="10" name="Symbol zastępczy zawartości 2">
            <a:extLst>
              <a:ext uri="{FF2B5EF4-FFF2-40B4-BE49-F238E27FC236}">
                <a16:creationId xmlns:a16="http://schemas.microsoft.com/office/drawing/2014/main" id="{B46267C0-2954-4D27-BD4E-67F38DAFFE80}"/>
              </a:ext>
            </a:extLst>
          </p:cNvPr>
          <p:cNvSpPr txBox="1">
            <a:spLocks/>
          </p:cNvSpPr>
          <p:nvPr/>
        </p:nvSpPr>
        <p:spPr>
          <a:xfrm>
            <a:off x="838200" y="611821"/>
            <a:ext cx="10515600" cy="46767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l-PL">
                <a:solidFill>
                  <a:schemeClr val="bg1"/>
                </a:solidFill>
                <a:latin typeface="Calibri" panose="020F0502020204030204" pitchFamily="34" charset="0"/>
                <a:cs typeface="Calibri" panose="020F0502020204030204" pitchFamily="34" charset="0"/>
              </a:rPr>
              <a:t>Płeć przestępcy</a:t>
            </a:r>
          </a:p>
        </p:txBody>
      </p:sp>
      <p:sp>
        <p:nvSpPr>
          <p:cNvPr id="11" name="Symbol zastępczy zawartości 2">
            <a:extLst>
              <a:ext uri="{FF2B5EF4-FFF2-40B4-BE49-F238E27FC236}">
                <a16:creationId xmlns:a16="http://schemas.microsoft.com/office/drawing/2014/main" id="{1BD493F6-641A-43BF-8E95-6C65E9D82B16}"/>
              </a:ext>
            </a:extLst>
          </p:cNvPr>
          <p:cNvSpPr txBox="1">
            <a:spLocks/>
          </p:cNvSpPr>
          <p:nvPr/>
        </p:nvSpPr>
        <p:spPr>
          <a:xfrm>
            <a:off x="838200" y="3513931"/>
            <a:ext cx="10515600" cy="46767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l-PL">
                <a:solidFill>
                  <a:schemeClr val="bg1"/>
                </a:solidFill>
                <a:latin typeface="Calibri" panose="020F0502020204030204" pitchFamily="34" charset="0"/>
                <a:cs typeface="Calibri" panose="020F0502020204030204" pitchFamily="34" charset="0"/>
              </a:rPr>
              <a:t>Grupa wiekowa poszkodowanego</a:t>
            </a:r>
          </a:p>
        </p:txBody>
      </p:sp>
    </p:spTree>
    <p:extLst>
      <p:ext uri="{BB962C8B-B14F-4D97-AF65-F5344CB8AC3E}">
        <p14:creationId xmlns:p14="http://schemas.microsoft.com/office/powerpoint/2010/main" val="1181750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53537"/>
        </a:solidFill>
        <a:effectLst/>
      </p:bgPr>
    </p:bg>
    <p:spTree>
      <p:nvGrpSpPr>
        <p:cNvPr id="1" name=""/>
        <p:cNvGrpSpPr/>
        <p:nvPr/>
      </p:nvGrpSpPr>
      <p:grpSpPr>
        <a:xfrm>
          <a:off x="0" y="0"/>
          <a:ext cx="0" cy="0"/>
          <a:chOff x="0" y="0"/>
          <a:chExt cx="0" cy="0"/>
        </a:xfrm>
      </p:grpSpPr>
      <p:graphicFrame>
        <p:nvGraphicFramePr>
          <p:cNvPr id="4" name="Tabela 4">
            <a:extLst>
              <a:ext uri="{FF2B5EF4-FFF2-40B4-BE49-F238E27FC236}">
                <a16:creationId xmlns:a16="http://schemas.microsoft.com/office/drawing/2014/main" id="{C218DCAF-2A40-4F69-8B9B-7CEA9ECD88AD}"/>
              </a:ext>
            </a:extLst>
          </p:cNvPr>
          <p:cNvGraphicFramePr>
            <a:graphicFrameLocks noGrp="1"/>
          </p:cNvGraphicFramePr>
          <p:nvPr>
            <p:ph idx="1"/>
            <p:extLst>
              <p:ext uri="{D42A27DB-BD31-4B8C-83A1-F6EECF244321}">
                <p14:modId xmlns:p14="http://schemas.microsoft.com/office/powerpoint/2010/main" val="2554059649"/>
              </p:ext>
            </p:extLst>
          </p:nvPr>
        </p:nvGraphicFramePr>
        <p:xfrm>
          <a:off x="838200" y="1119346"/>
          <a:ext cx="10512000" cy="1483360"/>
        </p:xfrm>
        <a:graphic>
          <a:graphicData uri="http://schemas.openxmlformats.org/drawingml/2006/table">
            <a:tbl>
              <a:tblPr firstRow="1" firstCol="1" bandRow="1">
                <a:tableStyleId>{21E4AEA4-8DFA-4A89-87EB-49C32662AFE0}</a:tableStyleId>
              </a:tblPr>
              <a:tblGrid>
                <a:gridCol w="4032000">
                  <a:extLst>
                    <a:ext uri="{9D8B030D-6E8A-4147-A177-3AD203B41FA5}">
                      <a16:colId xmlns:a16="http://schemas.microsoft.com/office/drawing/2014/main" val="3996832139"/>
                    </a:ext>
                  </a:extLst>
                </a:gridCol>
                <a:gridCol w="2160000">
                  <a:extLst>
                    <a:ext uri="{9D8B030D-6E8A-4147-A177-3AD203B41FA5}">
                      <a16:colId xmlns:a16="http://schemas.microsoft.com/office/drawing/2014/main" val="231438062"/>
                    </a:ext>
                  </a:extLst>
                </a:gridCol>
                <a:gridCol w="2160000">
                  <a:extLst>
                    <a:ext uri="{9D8B030D-6E8A-4147-A177-3AD203B41FA5}">
                      <a16:colId xmlns:a16="http://schemas.microsoft.com/office/drawing/2014/main" val="1500669742"/>
                    </a:ext>
                  </a:extLst>
                </a:gridCol>
                <a:gridCol w="2160000">
                  <a:extLst>
                    <a:ext uri="{9D8B030D-6E8A-4147-A177-3AD203B41FA5}">
                      <a16:colId xmlns:a16="http://schemas.microsoft.com/office/drawing/2014/main" val="3280356104"/>
                    </a:ext>
                  </a:extLst>
                </a:gridCol>
              </a:tblGrid>
              <a:tr h="370840">
                <a:tc>
                  <a:txBody>
                    <a:bodyPr/>
                    <a:lstStyle/>
                    <a:p>
                      <a:pPr algn="ctr"/>
                      <a:r>
                        <a:rPr lang="pl-PL">
                          <a:latin typeface="Calibri" panose="020F0502020204030204" pitchFamily="34" charset="0"/>
                          <a:cs typeface="Calibri" panose="020F0502020204030204" pitchFamily="34" charset="0"/>
                        </a:rPr>
                        <a:t>Klasyfikator</a:t>
                      </a:r>
                    </a:p>
                  </a:txBody>
                  <a:tcPr/>
                </a:tc>
                <a:tc>
                  <a:txBody>
                    <a:bodyPr/>
                    <a:lstStyle/>
                    <a:p>
                      <a:pPr algn="ctr"/>
                      <a:r>
                        <a:rPr lang="pl-PL">
                          <a:latin typeface="Calibri" panose="020F0502020204030204" pitchFamily="34" charset="0"/>
                          <a:cs typeface="Calibri" panose="020F0502020204030204" pitchFamily="34" charset="0"/>
                        </a:rPr>
                        <a:t>Precyzja</a:t>
                      </a:r>
                    </a:p>
                  </a:txBody>
                  <a:tcPr/>
                </a:tc>
                <a:tc>
                  <a:txBody>
                    <a:bodyPr/>
                    <a:lstStyle/>
                    <a:p>
                      <a:pPr algn="ctr"/>
                      <a:r>
                        <a:rPr lang="pl-PL">
                          <a:latin typeface="Calibri" panose="020F0502020204030204" pitchFamily="34" charset="0"/>
                          <a:cs typeface="Calibri" panose="020F0502020204030204" pitchFamily="34" charset="0"/>
                        </a:rPr>
                        <a:t>Dokładność</a:t>
                      </a:r>
                    </a:p>
                  </a:txBody>
                  <a:tcPr/>
                </a:tc>
                <a:tc>
                  <a:txBody>
                    <a:bodyPr/>
                    <a:lstStyle/>
                    <a:p>
                      <a:pPr algn="ctr"/>
                      <a:r>
                        <a:rPr lang="pl-PL">
                          <a:latin typeface="Calibri" panose="020F0502020204030204" pitchFamily="34" charset="0"/>
                          <a:cs typeface="Calibri" panose="020F0502020204030204" pitchFamily="34" charset="0"/>
                        </a:rPr>
                        <a:t>Czułość</a:t>
                      </a:r>
                    </a:p>
                  </a:txBody>
                  <a:tcPr/>
                </a:tc>
                <a:extLst>
                  <a:ext uri="{0D108BD9-81ED-4DB2-BD59-A6C34878D82A}">
                    <a16:rowId xmlns:a16="http://schemas.microsoft.com/office/drawing/2014/main" val="1347754609"/>
                  </a:ext>
                </a:extLst>
              </a:tr>
              <a:tr h="370840">
                <a:tc>
                  <a:txBody>
                    <a:bodyPr/>
                    <a:lstStyle/>
                    <a:p>
                      <a:r>
                        <a:rPr lang="pl-PL">
                          <a:latin typeface="Calibri" panose="020F0502020204030204" pitchFamily="34" charset="0"/>
                          <a:cs typeface="Calibri" panose="020F0502020204030204" pitchFamily="34" charset="0"/>
                        </a:rPr>
                        <a:t>Algorytm drzew decyzyjnych</a:t>
                      </a:r>
                    </a:p>
                  </a:txBody>
                  <a:tcPr/>
                </a:tc>
                <a:tc>
                  <a:txBody>
                    <a:bodyPr/>
                    <a:lstStyle/>
                    <a:p>
                      <a:pPr algn="ctr" fontAlgn="b"/>
                      <a:r>
                        <a:rPr lang="pl-PL" sz="1800" b="0" i="0" u="none" strike="noStrike">
                          <a:solidFill>
                            <a:srgbClr val="000000"/>
                          </a:solidFill>
                          <a:effectLst/>
                          <a:latin typeface="Calibri" panose="020F0502020204030204" pitchFamily="34" charset="0"/>
                        </a:rPr>
                        <a:t>0,362</a:t>
                      </a:r>
                    </a:p>
                  </a:txBody>
                  <a:tcPr marL="7620" marR="7620" marT="7620" marB="0" anchor="ctr"/>
                </a:tc>
                <a:tc>
                  <a:txBody>
                    <a:bodyPr/>
                    <a:lstStyle/>
                    <a:p>
                      <a:pPr algn="ctr" fontAlgn="b"/>
                      <a:r>
                        <a:rPr lang="pl-PL" sz="1800" b="0" i="0" u="none" strike="noStrike">
                          <a:solidFill>
                            <a:srgbClr val="000000"/>
                          </a:solidFill>
                          <a:effectLst/>
                          <a:latin typeface="Calibri" panose="020F0502020204030204" pitchFamily="34" charset="0"/>
                        </a:rPr>
                        <a:t>0,497</a:t>
                      </a:r>
                    </a:p>
                  </a:txBody>
                  <a:tcPr marL="7620" marR="7620" marT="7620" marB="0" anchor="ctr"/>
                </a:tc>
                <a:tc>
                  <a:txBody>
                    <a:bodyPr/>
                    <a:lstStyle/>
                    <a:p>
                      <a:pPr algn="ctr" fontAlgn="b"/>
                      <a:r>
                        <a:rPr lang="pl-PL" sz="1800" b="0" i="0" u="none" strike="noStrike">
                          <a:solidFill>
                            <a:srgbClr val="000000"/>
                          </a:solidFill>
                          <a:effectLst/>
                          <a:latin typeface="Calibri" panose="020F0502020204030204" pitchFamily="34" charset="0"/>
                        </a:rPr>
                        <a:t>0,369</a:t>
                      </a:r>
                    </a:p>
                  </a:txBody>
                  <a:tcPr marL="7620" marR="7620" marT="7620" marB="0" anchor="ctr"/>
                </a:tc>
                <a:extLst>
                  <a:ext uri="{0D108BD9-81ED-4DB2-BD59-A6C34878D82A}">
                    <a16:rowId xmlns:a16="http://schemas.microsoft.com/office/drawing/2014/main" val="3438138468"/>
                  </a:ext>
                </a:extLst>
              </a:tr>
              <a:tr h="370840">
                <a:tc>
                  <a:txBody>
                    <a:bodyPr/>
                    <a:lstStyle/>
                    <a:p>
                      <a:r>
                        <a:rPr lang="pl-PL">
                          <a:latin typeface="Calibri" panose="020F0502020204030204" pitchFamily="34" charset="0"/>
                          <a:cs typeface="Calibri" panose="020F0502020204030204" pitchFamily="34" charset="0"/>
                        </a:rPr>
                        <a:t>Naiwny klasyfikator Bayesa</a:t>
                      </a:r>
                    </a:p>
                  </a:txBody>
                  <a:tcPr/>
                </a:tc>
                <a:tc>
                  <a:txBody>
                    <a:bodyPr/>
                    <a:lstStyle/>
                    <a:p>
                      <a:pPr algn="ctr" fontAlgn="b"/>
                      <a:r>
                        <a:rPr lang="pl-PL" sz="1800" b="0" i="0" u="none" strike="noStrike">
                          <a:solidFill>
                            <a:srgbClr val="000000"/>
                          </a:solidFill>
                          <a:effectLst/>
                          <a:latin typeface="Calibri" panose="020F0502020204030204" pitchFamily="34" charset="0"/>
                        </a:rPr>
                        <a:t>0,331</a:t>
                      </a:r>
                    </a:p>
                  </a:txBody>
                  <a:tcPr marL="7620" marR="7620" marT="7620" marB="0" anchor="ctr"/>
                </a:tc>
                <a:tc>
                  <a:txBody>
                    <a:bodyPr/>
                    <a:lstStyle/>
                    <a:p>
                      <a:pPr algn="ctr" fontAlgn="b"/>
                      <a:r>
                        <a:rPr lang="pl-PL" sz="1800" b="0" i="0" u="none" strike="noStrike">
                          <a:solidFill>
                            <a:srgbClr val="000000"/>
                          </a:solidFill>
                          <a:effectLst/>
                          <a:latin typeface="Calibri" panose="020F0502020204030204" pitchFamily="34" charset="0"/>
                        </a:rPr>
                        <a:t>0,502</a:t>
                      </a:r>
                    </a:p>
                  </a:txBody>
                  <a:tcPr marL="7620" marR="7620" marT="7620" marB="0" anchor="ctr"/>
                </a:tc>
                <a:tc>
                  <a:txBody>
                    <a:bodyPr/>
                    <a:lstStyle/>
                    <a:p>
                      <a:pPr algn="ctr" fontAlgn="b"/>
                      <a:r>
                        <a:rPr lang="pl-PL" sz="1800" b="0" i="0" u="none" strike="noStrike">
                          <a:solidFill>
                            <a:srgbClr val="000000"/>
                          </a:solidFill>
                          <a:effectLst/>
                          <a:latin typeface="Calibri" panose="020F0502020204030204" pitchFamily="34" charset="0"/>
                        </a:rPr>
                        <a:t>0,284</a:t>
                      </a:r>
                    </a:p>
                  </a:txBody>
                  <a:tcPr marL="7620" marR="7620" marT="7620" marB="0" anchor="ctr"/>
                </a:tc>
                <a:extLst>
                  <a:ext uri="{0D108BD9-81ED-4DB2-BD59-A6C34878D82A}">
                    <a16:rowId xmlns:a16="http://schemas.microsoft.com/office/drawing/2014/main" val="19200303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a:latin typeface="Calibri" panose="020F0502020204030204" pitchFamily="34" charset="0"/>
                          <a:cs typeface="Calibri" panose="020F0502020204030204" pitchFamily="34" charset="0"/>
                        </a:rPr>
                        <a:t>Klasyfikator k-najbliższych sąsiadów</a:t>
                      </a:r>
                    </a:p>
                  </a:txBody>
                  <a:tcPr/>
                </a:tc>
                <a:tc>
                  <a:txBody>
                    <a:bodyPr/>
                    <a:lstStyle/>
                    <a:p>
                      <a:pPr algn="ctr" fontAlgn="b"/>
                      <a:r>
                        <a:rPr lang="pl-PL" sz="1800" b="0" i="0" u="none" strike="noStrike">
                          <a:solidFill>
                            <a:srgbClr val="000000"/>
                          </a:solidFill>
                          <a:effectLst/>
                          <a:latin typeface="Calibri" panose="020F0502020204030204" pitchFamily="34" charset="0"/>
                        </a:rPr>
                        <a:t>0,2</a:t>
                      </a:r>
                    </a:p>
                  </a:txBody>
                  <a:tcPr marL="7620" marR="7620" marT="7620" marB="0" anchor="ctr"/>
                </a:tc>
                <a:tc>
                  <a:txBody>
                    <a:bodyPr/>
                    <a:lstStyle/>
                    <a:p>
                      <a:pPr algn="ctr" fontAlgn="b"/>
                      <a:r>
                        <a:rPr lang="pl-PL" sz="1800" b="0" i="0" u="none" strike="noStrike">
                          <a:solidFill>
                            <a:srgbClr val="000000"/>
                          </a:solidFill>
                          <a:effectLst/>
                          <a:latin typeface="Calibri" panose="020F0502020204030204" pitchFamily="34" charset="0"/>
                        </a:rPr>
                        <a:t>0,348</a:t>
                      </a:r>
                    </a:p>
                  </a:txBody>
                  <a:tcPr marL="7620" marR="7620" marT="7620" marB="0" anchor="ctr"/>
                </a:tc>
                <a:tc>
                  <a:txBody>
                    <a:bodyPr/>
                    <a:lstStyle/>
                    <a:p>
                      <a:pPr algn="ctr" fontAlgn="b"/>
                      <a:r>
                        <a:rPr lang="pl-PL" sz="1800" b="0" i="0" u="none" strike="noStrike">
                          <a:solidFill>
                            <a:srgbClr val="000000"/>
                          </a:solidFill>
                          <a:effectLst/>
                          <a:latin typeface="Calibri" panose="020F0502020204030204" pitchFamily="34" charset="0"/>
                        </a:rPr>
                        <a:t>0,185</a:t>
                      </a:r>
                    </a:p>
                  </a:txBody>
                  <a:tcPr marL="7620" marR="7620" marT="7620" marB="0" anchor="ctr"/>
                </a:tc>
                <a:extLst>
                  <a:ext uri="{0D108BD9-81ED-4DB2-BD59-A6C34878D82A}">
                    <a16:rowId xmlns:a16="http://schemas.microsoft.com/office/drawing/2014/main" val="203111066"/>
                  </a:ext>
                </a:extLst>
              </a:tr>
            </a:tbl>
          </a:graphicData>
        </a:graphic>
      </p:graphicFrame>
      <p:graphicFrame>
        <p:nvGraphicFramePr>
          <p:cNvPr id="6" name="Tabela 4">
            <a:extLst>
              <a:ext uri="{FF2B5EF4-FFF2-40B4-BE49-F238E27FC236}">
                <a16:creationId xmlns:a16="http://schemas.microsoft.com/office/drawing/2014/main" id="{B84713F5-D55B-4273-A36C-DE256F8227F7}"/>
              </a:ext>
            </a:extLst>
          </p:cNvPr>
          <p:cNvGraphicFramePr>
            <a:graphicFrameLocks/>
          </p:cNvGraphicFramePr>
          <p:nvPr>
            <p:extLst>
              <p:ext uri="{D42A27DB-BD31-4B8C-83A1-F6EECF244321}">
                <p14:modId xmlns:p14="http://schemas.microsoft.com/office/powerpoint/2010/main" val="4019627625"/>
              </p:ext>
            </p:extLst>
          </p:nvPr>
        </p:nvGraphicFramePr>
        <p:xfrm>
          <a:off x="838200" y="4073048"/>
          <a:ext cx="10512000" cy="1483360"/>
        </p:xfrm>
        <a:graphic>
          <a:graphicData uri="http://schemas.openxmlformats.org/drawingml/2006/table">
            <a:tbl>
              <a:tblPr firstRow="1" firstCol="1" bandRow="1">
                <a:tableStyleId>{93296810-A885-4BE3-A3E7-6D5BEEA58F35}</a:tableStyleId>
              </a:tblPr>
              <a:tblGrid>
                <a:gridCol w="4032000">
                  <a:extLst>
                    <a:ext uri="{9D8B030D-6E8A-4147-A177-3AD203B41FA5}">
                      <a16:colId xmlns:a16="http://schemas.microsoft.com/office/drawing/2014/main" val="3996832139"/>
                    </a:ext>
                  </a:extLst>
                </a:gridCol>
                <a:gridCol w="2160000">
                  <a:extLst>
                    <a:ext uri="{9D8B030D-6E8A-4147-A177-3AD203B41FA5}">
                      <a16:colId xmlns:a16="http://schemas.microsoft.com/office/drawing/2014/main" val="231438062"/>
                    </a:ext>
                  </a:extLst>
                </a:gridCol>
                <a:gridCol w="2160000">
                  <a:extLst>
                    <a:ext uri="{9D8B030D-6E8A-4147-A177-3AD203B41FA5}">
                      <a16:colId xmlns:a16="http://schemas.microsoft.com/office/drawing/2014/main" val="1500669742"/>
                    </a:ext>
                  </a:extLst>
                </a:gridCol>
                <a:gridCol w="2160000">
                  <a:extLst>
                    <a:ext uri="{9D8B030D-6E8A-4147-A177-3AD203B41FA5}">
                      <a16:colId xmlns:a16="http://schemas.microsoft.com/office/drawing/2014/main" val="3280356104"/>
                    </a:ext>
                  </a:extLst>
                </a:gridCol>
              </a:tblGrid>
              <a:tr h="370840">
                <a:tc>
                  <a:txBody>
                    <a:bodyPr/>
                    <a:lstStyle/>
                    <a:p>
                      <a:pPr algn="ctr"/>
                      <a:r>
                        <a:rPr lang="pl-PL">
                          <a:latin typeface="Calibri" panose="020F0502020204030204" pitchFamily="34" charset="0"/>
                          <a:cs typeface="Calibri" panose="020F0502020204030204" pitchFamily="34" charset="0"/>
                        </a:rPr>
                        <a:t>Klasyfikator</a:t>
                      </a:r>
                    </a:p>
                  </a:txBody>
                  <a:tcPr/>
                </a:tc>
                <a:tc>
                  <a:txBody>
                    <a:bodyPr/>
                    <a:lstStyle/>
                    <a:p>
                      <a:pPr algn="ctr"/>
                      <a:r>
                        <a:rPr lang="pl-PL">
                          <a:latin typeface="Calibri" panose="020F0502020204030204" pitchFamily="34" charset="0"/>
                          <a:cs typeface="Calibri" panose="020F0502020204030204" pitchFamily="34" charset="0"/>
                        </a:rPr>
                        <a:t>Precyzja</a:t>
                      </a:r>
                    </a:p>
                  </a:txBody>
                  <a:tcPr/>
                </a:tc>
                <a:tc>
                  <a:txBody>
                    <a:bodyPr/>
                    <a:lstStyle/>
                    <a:p>
                      <a:pPr algn="ctr"/>
                      <a:r>
                        <a:rPr lang="pl-PL">
                          <a:latin typeface="Calibri" panose="020F0502020204030204" pitchFamily="34" charset="0"/>
                          <a:cs typeface="Calibri" panose="020F0502020204030204" pitchFamily="34" charset="0"/>
                        </a:rPr>
                        <a:t>Dokładność</a:t>
                      </a:r>
                    </a:p>
                  </a:txBody>
                  <a:tcPr/>
                </a:tc>
                <a:tc>
                  <a:txBody>
                    <a:bodyPr/>
                    <a:lstStyle/>
                    <a:p>
                      <a:pPr algn="ctr"/>
                      <a:r>
                        <a:rPr lang="pl-PL">
                          <a:latin typeface="Calibri" panose="020F0502020204030204" pitchFamily="34" charset="0"/>
                          <a:cs typeface="Calibri" panose="020F0502020204030204" pitchFamily="34" charset="0"/>
                        </a:rPr>
                        <a:t>Czułość</a:t>
                      </a:r>
                    </a:p>
                  </a:txBody>
                  <a:tcPr/>
                </a:tc>
                <a:extLst>
                  <a:ext uri="{0D108BD9-81ED-4DB2-BD59-A6C34878D82A}">
                    <a16:rowId xmlns:a16="http://schemas.microsoft.com/office/drawing/2014/main" val="1347754609"/>
                  </a:ext>
                </a:extLst>
              </a:tr>
              <a:tr h="370840">
                <a:tc>
                  <a:txBody>
                    <a:bodyPr/>
                    <a:lstStyle/>
                    <a:p>
                      <a:r>
                        <a:rPr lang="pl-PL">
                          <a:latin typeface="Calibri" panose="020F0502020204030204" pitchFamily="34" charset="0"/>
                          <a:cs typeface="Calibri" panose="020F0502020204030204" pitchFamily="34" charset="0"/>
                        </a:rPr>
                        <a:t>Algorytm drzew decyzyjnych</a:t>
                      </a:r>
                    </a:p>
                  </a:txBody>
                  <a:tcPr/>
                </a:tc>
                <a:tc>
                  <a:txBody>
                    <a:bodyPr/>
                    <a:lstStyle/>
                    <a:p>
                      <a:pPr algn="ctr" fontAlgn="b"/>
                      <a:r>
                        <a:rPr lang="pl-PL" sz="1800" b="0" i="0" u="none" strike="noStrike">
                          <a:solidFill>
                            <a:srgbClr val="000000"/>
                          </a:solidFill>
                          <a:effectLst/>
                          <a:latin typeface="Calibri" panose="020F0502020204030204" pitchFamily="34" charset="0"/>
                        </a:rPr>
                        <a:t>0,645</a:t>
                      </a:r>
                    </a:p>
                  </a:txBody>
                  <a:tcPr marL="7620" marR="7620" marT="7620" marB="0" anchor="ctr"/>
                </a:tc>
                <a:tc>
                  <a:txBody>
                    <a:bodyPr/>
                    <a:lstStyle/>
                    <a:p>
                      <a:pPr algn="ctr" fontAlgn="b"/>
                      <a:r>
                        <a:rPr lang="pl-PL" sz="1800" b="0" i="0" u="none" strike="noStrike">
                          <a:solidFill>
                            <a:srgbClr val="000000"/>
                          </a:solidFill>
                          <a:effectLst/>
                          <a:latin typeface="Calibri" panose="020F0502020204030204" pitchFamily="34" charset="0"/>
                        </a:rPr>
                        <a:t>0,653</a:t>
                      </a:r>
                    </a:p>
                  </a:txBody>
                  <a:tcPr marL="7620" marR="7620" marT="7620" marB="0" anchor="ctr"/>
                </a:tc>
                <a:tc>
                  <a:txBody>
                    <a:bodyPr/>
                    <a:lstStyle/>
                    <a:p>
                      <a:pPr algn="ctr" fontAlgn="b"/>
                      <a:r>
                        <a:rPr lang="pl-PL" sz="1800" b="0" i="0" u="none" strike="noStrike">
                          <a:solidFill>
                            <a:srgbClr val="000000"/>
                          </a:solidFill>
                          <a:effectLst/>
                          <a:latin typeface="Calibri" panose="020F0502020204030204" pitchFamily="34" charset="0"/>
                        </a:rPr>
                        <a:t>0,645</a:t>
                      </a:r>
                    </a:p>
                  </a:txBody>
                  <a:tcPr marL="7620" marR="7620" marT="7620" marB="0" anchor="ctr"/>
                </a:tc>
                <a:extLst>
                  <a:ext uri="{0D108BD9-81ED-4DB2-BD59-A6C34878D82A}">
                    <a16:rowId xmlns:a16="http://schemas.microsoft.com/office/drawing/2014/main" val="3438138468"/>
                  </a:ext>
                </a:extLst>
              </a:tr>
              <a:tr h="370840">
                <a:tc>
                  <a:txBody>
                    <a:bodyPr/>
                    <a:lstStyle/>
                    <a:p>
                      <a:r>
                        <a:rPr lang="pl-PL">
                          <a:latin typeface="Calibri" panose="020F0502020204030204" pitchFamily="34" charset="0"/>
                          <a:cs typeface="Calibri" panose="020F0502020204030204" pitchFamily="34" charset="0"/>
                        </a:rPr>
                        <a:t>Naiwny klasyfikator Bayesa</a:t>
                      </a:r>
                    </a:p>
                  </a:txBody>
                  <a:tcPr/>
                </a:tc>
                <a:tc>
                  <a:txBody>
                    <a:bodyPr/>
                    <a:lstStyle/>
                    <a:p>
                      <a:pPr algn="ctr" fontAlgn="b"/>
                      <a:r>
                        <a:rPr lang="pl-PL" sz="1800" b="0" i="0" u="none" strike="noStrike">
                          <a:solidFill>
                            <a:srgbClr val="000000"/>
                          </a:solidFill>
                          <a:effectLst/>
                          <a:latin typeface="Calibri" panose="020F0502020204030204" pitchFamily="34" charset="0"/>
                        </a:rPr>
                        <a:t>0,633</a:t>
                      </a:r>
                    </a:p>
                  </a:txBody>
                  <a:tcPr marL="7620" marR="7620" marT="7620" marB="0" anchor="ctr"/>
                </a:tc>
                <a:tc>
                  <a:txBody>
                    <a:bodyPr/>
                    <a:lstStyle/>
                    <a:p>
                      <a:pPr algn="ctr" fontAlgn="b"/>
                      <a:r>
                        <a:rPr lang="pl-PL" sz="1800" b="0" i="0" u="none" strike="noStrike">
                          <a:solidFill>
                            <a:srgbClr val="000000"/>
                          </a:solidFill>
                          <a:effectLst/>
                          <a:latin typeface="Calibri" panose="020F0502020204030204" pitchFamily="34" charset="0"/>
                        </a:rPr>
                        <a:t>0,641</a:t>
                      </a:r>
                    </a:p>
                  </a:txBody>
                  <a:tcPr marL="7620" marR="7620" marT="7620" marB="0" anchor="ctr"/>
                </a:tc>
                <a:tc>
                  <a:txBody>
                    <a:bodyPr/>
                    <a:lstStyle/>
                    <a:p>
                      <a:pPr algn="ctr" fontAlgn="b"/>
                      <a:r>
                        <a:rPr lang="pl-PL" sz="1800" b="0" i="0" u="none" strike="noStrike">
                          <a:solidFill>
                            <a:srgbClr val="000000"/>
                          </a:solidFill>
                          <a:effectLst/>
                          <a:latin typeface="Calibri" panose="020F0502020204030204" pitchFamily="34" charset="0"/>
                        </a:rPr>
                        <a:t>0,632</a:t>
                      </a:r>
                    </a:p>
                  </a:txBody>
                  <a:tcPr marL="7620" marR="7620" marT="7620" marB="0" anchor="ctr"/>
                </a:tc>
                <a:extLst>
                  <a:ext uri="{0D108BD9-81ED-4DB2-BD59-A6C34878D82A}">
                    <a16:rowId xmlns:a16="http://schemas.microsoft.com/office/drawing/2014/main" val="19200303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a:latin typeface="Calibri" panose="020F0502020204030204" pitchFamily="34" charset="0"/>
                          <a:cs typeface="Calibri" panose="020F0502020204030204" pitchFamily="34" charset="0"/>
                        </a:rPr>
                        <a:t>Klasyfikator k-najbliższych sąsiadów</a:t>
                      </a:r>
                    </a:p>
                  </a:txBody>
                  <a:tcPr/>
                </a:tc>
                <a:tc>
                  <a:txBody>
                    <a:bodyPr/>
                    <a:lstStyle/>
                    <a:p>
                      <a:pPr algn="ctr" fontAlgn="b"/>
                      <a:r>
                        <a:rPr lang="pl-PL" sz="1800" b="0" i="0" u="none" strike="noStrike">
                          <a:solidFill>
                            <a:srgbClr val="000000"/>
                          </a:solidFill>
                          <a:effectLst/>
                          <a:latin typeface="Calibri" panose="020F0502020204030204" pitchFamily="34" charset="0"/>
                        </a:rPr>
                        <a:t>0,578</a:t>
                      </a:r>
                    </a:p>
                  </a:txBody>
                  <a:tcPr marL="7620" marR="7620" marT="7620" marB="0" anchor="ctr"/>
                </a:tc>
                <a:tc>
                  <a:txBody>
                    <a:bodyPr/>
                    <a:lstStyle/>
                    <a:p>
                      <a:pPr algn="ctr" fontAlgn="b"/>
                      <a:r>
                        <a:rPr lang="pl-PL" sz="1800" b="0" i="0" u="none" strike="noStrike">
                          <a:solidFill>
                            <a:srgbClr val="000000"/>
                          </a:solidFill>
                          <a:effectLst/>
                          <a:latin typeface="Calibri" panose="020F0502020204030204" pitchFamily="34" charset="0"/>
                        </a:rPr>
                        <a:t>0,591</a:t>
                      </a:r>
                    </a:p>
                  </a:txBody>
                  <a:tcPr marL="7620" marR="7620" marT="7620" marB="0" anchor="ctr"/>
                </a:tc>
                <a:tc>
                  <a:txBody>
                    <a:bodyPr/>
                    <a:lstStyle/>
                    <a:p>
                      <a:pPr algn="ctr" fontAlgn="b"/>
                      <a:r>
                        <a:rPr lang="pl-PL" sz="1800" b="0" i="0" u="none" strike="noStrike">
                          <a:solidFill>
                            <a:srgbClr val="000000"/>
                          </a:solidFill>
                          <a:effectLst/>
                          <a:latin typeface="Calibri" panose="020F0502020204030204" pitchFamily="34" charset="0"/>
                        </a:rPr>
                        <a:t>0,576</a:t>
                      </a:r>
                    </a:p>
                  </a:txBody>
                  <a:tcPr marL="7620" marR="7620" marT="7620" marB="0" anchor="ctr"/>
                </a:tc>
                <a:extLst>
                  <a:ext uri="{0D108BD9-81ED-4DB2-BD59-A6C34878D82A}">
                    <a16:rowId xmlns:a16="http://schemas.microsoft.com/office/drawing/2014/main" val="203111066"/>
                  </a:ext>
                </a:extLst>
              </a:tr>
            </a:tbl>
          </a:graphicData>
        </a:graphic>
      </p:graphicFrame>
      <p:sp>
        <p:nvSpPr>
          <p:cNvPr id="10" name="Symbol zastępczy zawartości 2">
            <a:extLst>
              <a:ext uri="{FF2B5EF4-FFF2-40B4-BE49-F238E27FC236}">
                <a16:creationId xmlns:a16="http://schemas.microsoft.com/office/drawing/2014/main" id="{B46267C0-2954-4D27-BD4E-67F38DAFFE80}"/>
              </a:ext>
            </a:extLst>
          </p:cNvPr>
          <p:cNvSpPr txBox="1">
            <a:spLocks/>
          </p:cNvSpPr>
          <p:nvPr/>
        </p:nvSpPr>
        <p:spPr>
          <a:xfrm>
            <a:off x="838200" y="611821"/>
            <a:ext cx="10515600" cy="46767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l-PL">
                <a:solidFill>
                  <a:schemeClr val="bg1"/>
                </a:solidFill>
                <a:latin typeface="Calibri" panose="020F0502020204030204" pitchFamily="34" charset="0"/>
                <a:cs typeface="Calibri" panose="020F0502020204030204" pitchFamily="34" charset="0"/>
              </a:rPr>
              <a:t>Rasa poszkodowanego</a:t>
            </a:r>
          </a:p>
        </p:txBody>
      </p:sp>
      <p:sp>
        <p:nvSpPr>
          <p:cNvPr id="11" name="Symbol zastępczy zawartości 2">
            <a:extLst>
              <a:ext uri="{FF2B5EF4-FFF2-40B4-BE49-F238E27FC236}">
                <a16:creationId xmlns:a16="http://schemas.microsoft.com/office/drawing/2014/main" id="{1BD493F6-641A-43BF-8E95-6C65E9D82B16}"/>
              </a:ext>
            </a:extLst>
          </p:cNvPr>
          <p:cNvSpPr txBox="1">
            <a:spLocks/>
          </p:cNvSpPr>
          <p:nvPr/>
        </p:nvSpPr>
        <p:spPr>
          <a:xfrm>
            <a:off x="838200" y="3513931"/>
            <a:ext cx="10515600" cy="46767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l-PL">
                <a:solidFill>
                  <a:schemeClr val="bg1"/>
                </a:solidFill>
                <a:latin typeface="Calibri" panose="020F0502020204030204" pitchFamily="34" charset="0"/>
                <a:cs typeface="Calibri" panose="020F0502020204030204" pitchFamily="34" charset="0"/>
              </a:rPr>
              <a:t>Płeć poszkodowanego</a:t>
            </a:r>
          </a:p>
        </p:txBody>
      </p:sp>
    </p:spTree>
    <p:extLst>
      <p:ext uri="{BB962C8B-B14F-4D97-AF65-F5344CB8AC3E}">
        <p14:creationId xmlns:p14="http://schemas.microsoft.com/office/powerpoint/2010/main" val="385680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45503CBF-FA53-4CB8-A8A7-F04245D2B29D}"/>
              </a:ext>
            </a:extLst>
          </p:cNvPr>
          <p:cNvSpPr>
            <a:spLocks noGrp="1"/>
          </p:cNvSpPr>
          <p:nvPr>
            <p:ph type="title"/>
          </p:nvPr>
        </p:nvSpPr>
        <p:spPr>
          <a:xfrm>
            <a:off x="838200" y="631825"/>
            <a:ext cx="10515600" cy="1325563"/>
          </a:xfrm>
        </p:spPr>
        <p:txBody>
          <a:bodyPr>
            <a:normAutofit/>
          </a:bodyPr>
          <a:lstStyle/>
          <a:p>
            <a:r>
              <a:rPr lang="pl-PL">
                <a:solidFill>
                  <a:schemeClr val="bg1"/>
                </a:solidFill>
                <a:cs typeface="Calibri Light"/>
              </a:rPr>
              <a:t>Planowane działania</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ymbol zastępczy zawartości 2">
            <a:extLst>
              <a:ext uri="{FF2B5EF4-FFF2-40B4-BE49-F238E27FC236}">
                <a16:creationId xmlns:a16="http://schemas.microsoft.com/office/drawing/2014/main" id="{42E99D30-EB68-4C3D-9DB8-19CC1836515C}"/>
              </a:ext>
            </a:extLst>
          </p:cNvPr>
          <p:cNvSpPr>
            <a:spLocks noGrp="1"/>
          </p:cNvSpPr>
          <p:nvPr>
            <p:ph idx="1"/>
          </p:nvPr>
        </p:nvSpPr>
        <p:spPr>
          <a:xfrm>
            <a:off x="838200" y="2269173"/>
            <a:ext cx="10515600" cy="3659988"/>
          </a:xfrm>
        </p:spPr>
        <p:txBody>
          <a:bodyPr vert="horz" lIns="91440" tIns="45720" rIns="91440" bIns="45720" rtlCol="0" anchor="t">
            <a:normAutofit/>
          </a:bodyPr>
          <a:lstStyle/>
          <a:p>
            <a:r>
              <a:rPr lang="pl-PL" sz="2400">
                <a:solidFill>
                  <a:schemeClr val="bg1"/>
                </a:solidFill>
                <a:cs typeface="Calibri"/>
              </a:rPr>
              <a:t>Dalsze prace na filtracją danych </a:t>
            </a:r>
          </a:p>
          <a:p>
            <a:r>
              <a:rPr lang="pl-PL" sz="2400">
                <a:solidFill>
                  <a:schemeClr val="bg1"/>
                </a:solidFill>
                <a:cs typeface="Calibri"/>
              </a:rPr>
              <a:t>Poszukiwanie niestandardowych korelacji </a:t>
            </a:r>
          </a:p>
          <a:p>
            <a:r>
              <a:rPr lang="pl-PL" sz="2400">
                <a:solidFill>
                  <a:schemeClr val="bg1"/>
                </a:solidFill>
                <a:cs typeface="Calibri"/>
              </a:rPr>
              <a:t>Analiza skupień w celu znalezienia wzorców</a:t>
            </a:r>
          </a:p>
          <a:p>
            <a:r>
              <a:rPr lang="pl-PL" sz="2400">
                <a:solidFill>
                  <a:schemeClr val="bg1"/>
                </a:solidFill>
                <a:cs typeface="Calibri"/>
              </a:rPr>
              <a:t>Próba znalezienia miarodajnego modelu klasyfikacyjnego</a:t>
            </a:r>
          </a:p>
          <a:p>
            <a:r>
              <a:rPr lang="pl-PL" sz="2400">
                <a:solidFill>
                  <a:schemeClr val="bg1"/>
                </a:solidFill>
                <a:cs typeface="Calibri"/>
              </a:rPr>
              <a:t>Analiza częstotliwości oraz wystąpień w czasie, określenie tendencji i próba predykcji przyszłych wartości</a:t>
            </a:r>
          </a:p>
          <a:p>
            <a:r>
              <a:rPr lang="pl-PL" sz="2400">
                <a:solidFill>
                  <a:schemeClr val="bg1"/>
                </a:solidFill>
                <a:cs typeface="Calibri"/>
              </a:rPr>
              <a:t>Wyznaczenie przedziałów czasu i obszarów z największą częstością wystąpień</a:t>
            </a:r>
            <a:r>
              <a:rPr lang="pl-PL" sz="2400">
                <a:cs typeface="Calibri"/>
                <a:hlinkClick r:id="rId3"/>
              </a:rPr>
              <a:t>.</a:t>
            </a:r>
            <a:endParaRPr lang="pl-PL" sz="2400">
              <a:cs typeface="Calibri"/>
            </a:endParaRPr>
          </a:p>
        </p:txBody>
      </p:sp>
    </p:spTree>
    <p:extLst>
      <p:ext uri="{BB962C8B-B14F-4D97-AF65-F5344CB8AC3E}">
        <p14:creationId xmlns:p14="http://schemas.microsoft.com/office/powerpoint/2010/main" val="865146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45503CBF-FA53-4CB8-A8A7-F04245D2B29D}"/>
              </a:ext>
            </a:extLst>
          </p:cNvPr>
          <p:cNvSpPr>
            <a:spLocks noGrp="1"/>
          </p:cNvSpPr>
          <p:nvPr>
            <p:ph type="title"/>
          </p:nvPr>
        </p:nvSpPr>
        <p:spPr>
          <a:xfrm>
            <a:off x="838200" y="631825"/>
            <a:ext cx="10515600" cy="1325563"/>
          </a:xfrm>
        </p:spPr>
        <p:txBody>
          <a:bodyPr>
            <a:normAutofit/>
          </a:bodyPr>
          <a:lstStyle/>
          <a:p>
            <a:pPr algn="ctr"/>
            <a:r>
              <a:rPr lang="pl-PL" b="1">
                <a:solidFill>
                  <a:schemeClr val="bg1"/>
                </a:solidFill>
                <a:cs typeface="Calibri Light"/>
              </a:rPr>
              <a:t>Dziękujemy za uwagę</a:t>
            </a:r>
            <a:endParaRPr lang="pl-PL">
              <a:solidFill>
                <a:schemeClr val="bg1"/>
              </a:solidFill>
              <a:cs typeface="Calibri Light"/>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ymbol zastępczy zawartości 2">
            <a:extLst>
              <a:ext uri="{FF2B5EF4-FFF2-40B4-BE49-F238E27FC236}">
                <a16:creationId xmlns:a16="http://schemas.microsoft.com/office/drawing/2014/main" id="{42E99D30-EB68-4C3D-9DB8-19CC1836515C}"/>
              </a:ext>
            </a:extLst>
          </p:cNvPr>
          <p:cNvSpPr>
            <a:spLocks noGrp="1"/>
          </p:cNvSpPr>
          <p:nvPr>
            <p:ph idx="1"/>
          </p:nvPr>
        </p:nvSpPr>
        <p:spPr>
          <a:xfrm>
            <a:off x="838200" y="2269173"/>
            <a:ext cx="10515600" cy="3659988"/>
          </a:xfrm>
        </p:spPr>
        <p:txBody>
          <a:bodyPr vert="horz" lIns="91440" tIns="45720" rIns="91440" bIns="45720" rtlCol="0" anchor="t">
            <a:normAutofit/>
          </a:bodyPr>
          <a:lstStyle/>
          <a:p>
            <a:pPr marL="0" indent="0" algn="ctr">
              <a:buNone/>
            </a:pPr>
            <a:r>
              <a:rPr lang="pl-PL">
                <a:solidFill>
                  <a:schemeClr val="bg1"/>
                </a:solidFill>
              </a:rPr>
              <a:t>Źródła danych:</a:t>
            </a:r>
          </a:p>
          <a:p>
            <a:pPr marL="0" indent="0">
              <a:buNone/>
            </a:pPr>
            <a:endParaRPr lang="pl-PL">
              <a:solidFill>
                <a:schemeClr val="bg1"/>
              </a:solidFill>
            </a:endParaRPr>
          </a:p>
          <a:p>
            <a:pPr marL="0" indent="0">
              <a:buNone/>
            </a:pPr>
            <a:r>
              <a:rPr lang="pl-PL" sz="2400">
                <a:solidFill>
                  <a:schemeClr val="bg1"/>
                </a:solidFill>
              </a:rPr>
              <a:t>NYPD </a:t>
            </a:r>
            <a:r>
              <a:rPr lang="pl-PL" sz="2400" err="1">
                <a:solidFill>
                  <a:schemeClr val="bg1"/>
                </a:solidFill>
              </a:rPr>
              <a:t>Complaint</a:t>
            </a:r>
            <a:r>
              <a:rPr lang="pl-PL" sz="2400">
                <a:solidFill>
                  <a:schemeClr val="bg1"/>
                </a:solidFill>
              </a:rPr>
              <a:t> Data </a:t>
            </a:r>
            <a:r>
              <a:rPr lang="pl-PL" sz="2400" err="1">
                <a:solidFill>
                  <a:schemeClr val="bg1"/>
                </a:solidFill>
              </a:rPr>
              <a:t>Historic</a:t>
            </a:r>
            <a:r>
              <a:rPr lang="pl-PL" sz="2400">
                <a:solidFill>
                  <a:schemeClr val="bg1"/>
                </a:solidFill>
              </a:rPr>
              <a:t>: </a:t>
            </a:r>
            <a:r>
              <a:rPr lang="pl-PL" sz="2400">
                <a:solidFill>
                  <a:schemeClr val="accent5">
                    <a:lumMod val="60000"/>
                    <a:lumOff val="40000"/>
                  </a:schemeClr>
                </a:solidFill>
                <a:cs typeface="Calibri"/>
                <a:hlinkClick r:id="rId3">
                  <a:extLst>
                    <a:ext uri="{A12FA001-AC4F-418D-AE19-62706E023703}">
                      <ahyp:hlinkClr xmlns:ahyp="http://schemas.microsoft.com/office/drawing/2018/hyperlinkcolor" val="tx"/>
                    </a:ext>
                  </a:extLst>
                </a:hlinkClick>
              </a:rPr>
              <a:t>https://data.cityofnewyork.us/Public-Safety/NYPD-Complaint-Data-Historic/qgea-i56i</a:t>
            </a:r>
            <a:endParaRPr lang="pl-PL" sz="2400">
              <a:solidFill>
                <a:schemeClr val="accent5">
                  <a:lumMod val="60000"/>
                  <a:lumOff val="40000"/>
                </a:schemeClr>
              </a:solidFill>
              <a:cs typeface="Calibri"/>
            </a:endParaRPr>
          </a:p>
          <a:p>
            <a:pPr marL="0" indent="0">
              <a:buNone/>
            </a:pPr>
            <a:endParaRPr lang="pl-PL" sz="2400">
              <a:solidFill>
                <a:schemeClr val="accent5">
                  <a:lumMod val="60000"/>
                  <a:lumOff val="40000"/>
                </a:schemeClr>
              </a:solidFill>
              <a:cs typeface="Calibri"/>
            </a:endParaRPr>
          </a:p>
          <a:p>
            <a:pPr marL="0" indent="0">
              <a:buNone/>
            </a:pPr>
            <a:r>
              <a:rPr lang="pl-PL" sz="2400" err="1">
                <a:solidFill>
                  <a:schemeClr val="bg1"/>
                </a:solidFill>
                <a:ea typeface="+mn-lt"/>
                <a:cs typeface="+mn-lt"/>
              </a:rPr>
              <a:t>Crime</a:t>
            </a:r>
            <a:r>
              <a:rPr lang="pl-PL" sz="2400">
                <a:solidFill>
                  <a:schemeClr val="bg1"/>
                </a:solidFill>
                <a:ea typeface="+mn-lt"/>
                <a:cs typeface="+mn-lt"/>
              </a:rPr>
              <a:t> in </a:t>
            </a:r>
            <a:r>
              <a:rPr lang="pl-PL" sz="2400" err="1">
                <a:solidFill>
                  <a:schemeClr val="bg1"/>
                </a:solidFill>
                <a:ea typeface="+mn-lt"/>
                <a:cs typeface="+mn-lt"/>
              </a:rPr>
              <a:t>Context</a:t>
            </a:r>
            <a:r>
              <a:rPr lang="pl-PL" sz="2400">
                <a:solidFill>
                  <a:schemeClr val="bg1"/>
                </a:solidFill>
                <a:ea typeface="+mn-lt"/>
                <a:cs typeface="+mn-lt"/>
              </a:rPr>
              <a:t>: </a:t>
            </a:r>
            <a:r>
              <a:rPr lang="pl-PL" sz="2400">
                <a:solidFill>
                  <a:schemeClr val="accent5">
                    <a:lumMod val="60000"/>
                    <a:lumOff val="40000"/>
                  </a:schemeClr>
                </a:solidFill>
                <a:ea typeface="+mn-lt"/>
                <a:cs typeface="+mn-lt"/>
                <a:hlinkClick r:id="rId4">
                  <a:extLst>
                    <a:ext uri="{A12FA001-AC4F-418D-AE19-62706E023703}">
                      <ahyp:hlinkClr xmlns:ahyp="http://schemas.microsoft.com/office/drawing/2018/hyperlinkcolor" val="tx"/>
                    </a:ext>
                  </a:extLst>
                </a:hlinkClick>
              </a:rPr>
              <a:t>https://www.kaggle.com/marshallproject/crime-rates</a:t>
            </a:r>
            <a:endParaRPr lang="pl-PL" sz="2400">
              <a:solidFill>
                <a:schemeClr val="accent5">
                  <a:lumMod val="60000"/>
                  <a:lumOff val="40000"/>
                </a:schemeClr>
              </a:solidFill>
              <a:ea typeface="+mn-lt"/>
              <a:cs typeface="+mn-lt"/>
            </a:endParaRPr>
          </a:p>
          <a:p>
            <a:pPr marL="0" indent="0">
              <a:buNone/>
            </a:pPr>
            <a:endParaRPr lang="pl-PL" sz="2400">
              <a:solidFill>
                <a:schemeClr val="accent5">
                  <a:lumMod val="60000"/>
                  <a:lumOff val="40000"/>
                </a:schemeClr>
              </a:solidFill>
              <a:cs typeface="Calibri"/>
            </a:endParaRPr>
          </a:p>
          <a:p>
            <a:pPr marL="0" indent="0">
              <a:buNone/>
            </a:pPr>
            <a:endParaRPr lang="pl-PL" sz="2400">
              <a:solidFill>
                <a:schemeClr val="accent5">
                  <a:lumMod val="60000"/>
                  <a:lumOff val="40000"/>
                </a:schemeClr>
              </a:solidFill>
              <a:cs typeface="Calibri"/>
            </a:endParaRPr>
          </a:p>
        </p:txBody>
      </p:sp>
    </p:spTree>
    <p:extLst>
      <p:ext uri="{BB962C8B-B14F-4D97-AF65-F5344CB8AC3E}">
        <p14:creationId xmlns:p14="http://schemas.microsoft.com/office/powerpoint/2010/main" val="693074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D1C0FF4-C39E-4641-8594-7B156622DE8C}"/>
              </a:ext>
            </a:extLst>
          </p:cNvPr>
          <p:cNvSpPr>
            <a:spLocks noGrp="1"/>
          </p:cNvSpPr>
          <p:nvPr>
            <p:ph type="title"/>
          </p:nvPr>
        </p:nvSpPr>
        <p:spPr>
          <a:xfrm>
            <a:off x="838200" y="631825"/>
            <a:ext cx="10515600" cy="1325563"/>
          </a:xfrm>
        </p:spPr>
        <p:txBody>
          <a:bodyPr>
            <a:normAutofit/>
          </a:bodyPr>
          <a:lstStyle/>
          <a:p>
            <a:r>
              <a:rPr lang="pl-PL">
                <a:solidFill>
                  <a:schemeClr val="bg1"/>
                </a:solidFill>
                <a:effectLst>
                  <a:glow rad="38100">
                    <a:prstClr val="black">
                      <a:lumMod val="65000"/>
                      <a:lumOff val="35000"/>
                      <a:alpha val="40000"/>
                    </a:prstClr>
                  </a:glow>
                  <a:outerShdw blurRad="28575" dist="38100" dir="14040000" algn="tl" rotWithShape="0">
                    <a:srgbClr val="000000">
                      <a:alpha val="25000"/>
                    </a:srgbClr>
                  </a:outerShdw>
                </a:effectLst>
              </a:rPr>
              <a:t>Agenda</a:t>
            </a:r>
            <a:endParaRPr lang="pl-PL">
              <a:solidFill>
                <a:schemeClr val="bg1"/>
              </a:solidFill>
            </a:endParaRPr>
          </a:p>
        </p:txBody>
      </p:sp>
      <p:cxnSp>
        <p:nvCxnSpPr>
          <p:cNvPr id="6"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ymbol zastępczy zawartości 2">
            <a:extLst>
              <a:ext uri="{FF2B5EF4-FFF2-40B4-BE49-F238E27FC236}">
                <a16:creationId xmlns:a16="http://schemas.microsoft.com/office/drawing/2014/main" id="{DC16FAE1-21A5-464B-9A78-B7F72E9F4D85}"/>
              </a:ext>
            </a:extLst>
          </p:cNvPr>
          <p:cNvSpPr>
            <a:spLocks noGrp="1"/>
          </p:cNvSpPr>
          <p:nvPr>
            <p:ph idx="1"/>
          </p:nvPr>
        </p:nvSpPr>
        <p:spPr>
          <a:xfrm>
            <a:off x="838200" y="2269173"/>
            <a:ext cx="10515600" cy="3659988"/>
          </a:xfrm>
        </p:spPr>
        <p:txBody>
          <a:bodyPr vert="horz" lIns="91440" tIns="45720" rIns="91440" bIns="45720" rtlCol="0" anchor="t">
            <a:normAutofit/>
          </a:bodyPr>
          <a:lstStyle/>
          <a:p>
            <a:pPr marL="457200" indent="-457200">
              <a:buAutoNum type="arabicPeriod"/>
            </a:pPr>
            <a:r>
              <a:rPr lang="pl-PL" sz="2400">
                <a:solidFill>
                  <a:schemeClr val="bg1"/>
                </a:solidFill>
                <a:cs typeface="Calibri"/>
              </a:rPr>
              <a:t>Cel i motywacja</a:t>
            </a:r>
          </a:p>
          <a:p>
            <a:pPr marL="457200" indent="-457200">
              <a:buFont typeface="Arial" panose="020B0604020202020204" pitchFamily="34" charset="0"/>
              <a:buAutoNum type="arabicPeriod"/>
            </a:pPr>
            <a:r>
              <a:rPr lang="pl-PL" sz="2400">
                <a:solidFill>
                  <a:schemeClr val="bg1"/>
                </a:solidFill>
                <a:cs typeface="Calibri"/>
              </a:rPr>
              <a:t>Przegląd zbiorów danych</a:t>
            </a:r>
          </a:p>
          <a:p>
            <a:pPr marL="457200" indent="-457200">
              <a:buFont typeface="Arial" panose="020B0604020202020204" pitchFamily="34" charset="0"/>
              <a:buAutoNum type="arabicPeriod"/>
            </a:pPr>
            <a:r>
              <a:rPr lang="pl-PL" sz="2400">
                <a:solidFill>
                  <a:schemeClr val="bg1"/>
                </a:solidFill>
                <a:cs typeface="Calibri"/>
              </a:rPr>
              <a:t>Nowy Jork w liczbach</a:t>
            </a:r>
          </a:p>
          <a:p>
            <a:pPr marL="457200" indent="-457200">
              <a:buAutoNum type="arabicPeriod"/>
            </a:pPr>
            <a:r>
              <a:rPr lang="pl-PL" sz="2400">
                <a:solidFill>
                  <a:schemeClr val="bg1"/>
                </a:solidFill>
                <a:cs typeface="Calibri"/>
              </a:rPr>
              <a:t>Co było kiedyś </a:t>
            </a:r>
            <a:r>
              <a:rPr lang="pl-PL" sz="2400">
                <a:solidFill>
                  <a:schemeClr val="bg1"/>
                </a:solidFill>
                <a:ea typeface="+mn-lt"/>
                <a:cs typeface="+mn-lt"/>
              </a:rPr>
              <a:t>– </a:t>
            </a:r>
            <a:r>
              <a:rPr lang="pl-PL" sz="2400">
                <a:solidFill>
                  <a:schemeClr val="bg1"/>
                </a:solidFill>
                <a:cs typeface="Calibri"/>
              </a:rPr>
              <a:t>zmiany liczb przestępstw w czasie</a:t>
            </a:r>
          </a:p>
          <a:p>
            <a:pPr marL="457200" indent="-457200">
              <a:buAutoNum type="arabicPeriod"/>
            </a:pPr>
            <a:r>
              <a:rPr lang="pl-PL" sz="2400">
                <a:solidFill>
                  <a:schemeClr val="bg1"/>
                </a:solidFill>
                <a:cs typeface="Calibri"/>
              </a:rPr>
              <a:t>Jak jest teraz – analiza aktualnych danych</a:t>
            </a:r>
          </a:p>
          <a:p>
            <a:pPr marL="457200" indent="-457200">
              <a:buAutoNum type="arabicPeriod"/>
            </a:pPr>
            <a:r>
              <a:rPr lang="pl-PL" sz="2400">
                <a:solidFill>
                  <a:schemeClr val="bg1"/>
                </a:solidFill>
                <a:cs typeface="Calibri"/>
              </a:rPr>
              <a:t>Planowane działania</a:t>
            </a:r>
          </a:p>
        </p:txBody>
      </p:sp>
    </p:spTree>
    <p:extLst>
      <p:ext uri="{BB962C8B-B14F-4D97-AF65-F5344CB8AC3E}">
        <p14:creationId xmlns:p14="http://schemas.microsoft.com/office/powerpoint/2010/main" val="146718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45503CBF-FA53-4CB8-A8A7-F04245D2B29D}"/>
              </a:ext>
            </a:extLst>
          </p:cNvPr>
          <p:cNvSpPr>
            <a:spLocks noGrp="1"/>
          </p:cNvSpPr>
          <p:nvPr>
            <p:ph type="title"/>
          </p:nvPr>
        </p:nvSpPr>
        <p:spPr>
          <a:xfrm>
            <a:off x="838200" y="631825"/>
            <a:ext cx="10515600" cy="1325563"/>
          </a:xfrm>
        </p:spPr>
        <p:txBody>
          <a:bodyPr>
            <a:normAutofit/>
          </a:bodyPr>
          <a:lstStyle/>
          <a:p>
            <a:r>
              <a:rPr lang="pl-PL">
                <a:solidFill>
                  <a:schemeClr val="bg1"/>
                </a:solidFill>
                <a:cs typeface="Calibri Light"/>
              </a:rPr>
              <a:t>Cel i motywacja</a:t>
            </a:r>
            <a:endParaRPr lang="pl-PL">
              <a:solidFill>
                <a:schemeClr val="bg1"/>
              </a:solidFill>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ymbol zastępczy zawartości 2">
            <a:extLst>
              <a:ext uri="{FF2B5EF4-FFF2-40B4-BE49-F238E27FC236}">
                <a16:creationId xmlns:a16="http://schemas.microsoft.com/office/drawing/2014/main" id="{42E99D30-EB68-4C3D-9DB8-19CC1836515C}"/>
              </a:ext>
            </a:extLst>
          </p:cNvPr>
          <p:cNvSpPr>
            <a:spLocks noGrp="1"/>
          </p:cNvSpPr>
          <p:nvPr>
            <p:ph idx="1"/>
          </p:nvPr>
        </p:nvSpPr>
        <p:spPr>
          <a:xfrm>
            <a:off x="838200" y="2269173"/>
            <a:ext cx="10515600" cy="3659988"/>
          </a:xfrm>
        </p:spPr>
        <p:txBody>
          <a:bodyPr vert="horz" lIns="91440" tIns="45720" rIns="91440" bIns="45720" rtlCol="0" anchor="t">
            <a:normAutofit/>
          </a:bodyPr>
          <a:lstStyle/>
          <a:p>
            <a:r>
              <a:rPr lang="pl-PL" sz="2400">
                <a:solidFill>
                  <a:schemeClr val="bg1"/>
                </a:solidFill>
                <a:cs typeface="Calibri"/>
              </a:rPr>
              <a:t>Znalezienie zależności między przypadkami przestępstw</a:t>
            </a:r>
          </a:p>
          <a:p>
            <a:r>
              <a:rPr lang="pl-PL" sz="2400">
                <a:solidFill>
                  <a:schemeClr val="bg1"/>
                </a:solidFill>
                <a:cs typeface="Calibri"/>
              </a:rPr>
              <a:t>Weryfikacja istniejących faktów i mitów dotyczących przekroju społeczeństwa</a:t>
            </a:r>
          </a:p>
          <a:p>
            <a:r>
              <a:rPr lang="pl-PL" sz="2400">
                <a:solidFill>
                  <a:schemeClr val="bg1"/>
                </a:solidFill>
                <a:cs typeface="Calibri"/>
              </a:rPr>
              <a:t>Zastosowanie zdobytych umiejętności w dziedzinie Data Science</a:t>
            </a:r>
          </a:p>
        </p:txBody>
      </p:sp>
    </p:spTree>
    <p:extLst>
      <p:ext uri="{BB962C8B-B14F-4D97-AF65-F5344CB8AC3E}">
        <p14:creationId xmlns:p14="http://schemas.microsoft.com/office/powerpoint/2010/main" val="384508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45503CBF-FA53-4CB8-A8A7-F04245D2B29D}"/>
              </a:ext>
            </a:extLst>
          </p:cNvPr>
          <p:cNvSpPr>
            <a:spLocks noGrp="1"/>
          </p:cNvSpPr>
          <p:nvPr>
            <p:ph type="title"/>
          </p:nvPr>
        </p:nvSpPr>
        <p:spPr>
          <a:xfrm>
            <a:off x="838200" y="631825"/>
            <a:ext cx="10515600" cy="1325563"/>
          </a:xfrm>
        </p:spPr>
        <p:txBody>
          <a:bodyPr>
            <a:normAutofit/>
          </a:bodyPr>
          <a:lstStyle/>
          <a:p>
            <a:r>
              <a:rPr lang="pl-PL">
                <a:solidFill>
                  <a:schemeClr val="bg1"/>
                </a:solidFill>
                <a:cs typeface="Calibri"/>
              </a:rPr>
              <a:t>Przegląd zbiorów danych</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ymbol zastępczy zawartości 2">
            <a:extLst>
              <a:ext uri="{FF2B5EF4-FFF2-40B4-BE49-F238E27FC236}">
                <a16:creationId xmlns:a16="http://schemas.microsoft.com/office/drawing/2014/main" id="{42E99D30-EB68-4C3D-9DB8-19CC1836515C}"/>
              </a:ext>
            </a:extLst>
          </p:cNvPr>
          <p:cNvSpPr>
            <a:spLocks noGrp="1"/>
          </p:cNvSpPr>
          <p:nvPr>
            <p:ph idx="1"/>
          </p:nvPr>
        </p:nvSpPr>
        <p:spPr>
          <a:xfrm>
            <a:off x="838200" y="2269173"/>
            <a:ext cx="10515600" cy="1426522"/>
          </a:xfrm>
        </p:spPr>
        <p:txBody>
          <a:bodyPr vert="horz" lIns="91440" tIns="45720" rIns="91440" bIns="45720" rtlCol="0" anchor="t">
            <a:normAutofit/>
          </a:bodyPr>
          <a:lstStyle/>
          <a:p>
            <a:r>
              <a:rPr lang="pl-PL" sz="2400">
                <a:solidFill>
                  <a:schemeClr val="bg1"/>
                </a:solidFill>
              </a:rPr>
              <a:t>Standardowe dane przestępcze </a:t>
            </a:r>
          </a:p>
          <a:p>
            <a:r>
              <a:rPr lang="pl-PL" sz="2400">
                <a:solidFill>
                  <a:schemeClr val="bg1"/>
                </a:solidFill>
              </a:rPr>
              <a:t>Dlaczego wybraliśmy Stany Zjednoczone?</a:t>
            </a:r>
            <a:endParaRPr lang="pl-PL" sz="2400">
              <a:solidFill>
                <a:schemeClr val="bg1"/>
              </a:solidFill>
              <a:cs typeface="Calibri"/>
            </a:endParaRPr>
          </a:p>
          <a:p>
            <a:r>
              <a:rPr lang="pl-PL" sz="2400">
                <a:solidFill>
                  <a:schemeClr val="bg1"/>
                </a:solidFill>
              </a:rPr>
              <a:t>Dlaczego wybraliśmy Nowy Jork?</a:t>
            </a:r>
            <a:endParaRPr lang="pl-PL" sz="2400">
              <a:solidFill>
                <a:schemeClr val="bg1"/>
              </a:solidFill>
              <a:cs typeface="Calibri"/>
            </a:endParaRPr>
          </a:p>
        </p:txBody>
      </p:sp>
    </p:spTree>
    <p:extLst>
      <p:ext uri="{BB962C8B-B14F-4D97-AF65-F5344CB8AC3E}">
        <p14:creationId xmlns:p14="http://schemas.microsoft.com/office/powerpoint/2010/main" val="1948475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45503CBF-FA53-4CB8-A8A7-F04245D2B29D}"/>
              </a:ext>
            </a:extLst>
          </p:cNvPr>
          <p:cNvSpPr>
            <a:spLocks noGrp="1"/>
          </p:cNvSpPr>
          <p:nvPr>
            <p:ph type="title"/>
          </p:nvPr>
        </p:nvSpPr>
        <p:spPr>
          <a:xfrm>
            <a:off x="838200" y="631825"/>
            <a:ext cx="10515600" cy="1325563"/>
          </a:xfrm>
        </p:spPr>
        <p:txBody>
          <a:bodyPr>
            <a:normAutofit/>
          </a:bodyPr>
          <a:lstStyle/>
          <a:p>
            <a:r>
              <a:rPr lang="pl-PL">
                <a:solidFill>
                  <a:schemeClr val="bg1"/>
                </a:solidFill>
                <a:cs typeface="Calibri"/>
              </a:rPr>
              <a:t>Przegląd zbiorów danych</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ymbol zastępczy zawartości 2">
            <a:extLst>
              <a:ext uri="{FF2B5EF4-FFF2-40B4-BE49-F238E27FC236}">
                <a16:creationId xmlns:a16="http://schemas.microsoft.com/office/drawing/2014/main" id="{42E99D30-EB68-4C3D-9DB8-19CC1836515C}"/>
              </a:ext>
            </a:extLst>
          </p:cNvPr>
          <p:cNvSpPr>
            <a:spLocks noGrp="1"/>
          </p:cNvSpPr>
          <p:nvPr>
            <p:ph idx="1"/>
          </p:nvPr>
        </p:nvSpPr>
        <p:spPr>
          <a:xfrm>
            <a:off x="838200" y="2269173"/>
            <a:ext cx="10515600" cy="1794826"/>
          </a:xfrm>
        </p:spPr>
        <p:txBody>
          <a:bodyPr vert="horz" lIns="91440" tIns="45720" rIns="91440" bIns="45720" rtlCol="0" anchor="t">
            <a:normAutofit/>
          </a:bodyPr>
          <a:lstStyle/>
          <a:p>
            <a:pPr marL="0" indent="0">
              <a:buNone/>
            </a:pPr>
            <a:r>
              <a:rPr lang="pl-PL" sz="2400">
                <a:solidFill>
                  <a:schemeClr val="bg1"/>
                </a:solidFill>
              </a:rPr>
              <a:t>NYPD </a:t>
            </a:r>
            <a:r>
              <a:rPr lang="pl-PL" sz="2400" err="1">
                <a:solidFill>
                  <a:schemeClr val="bg1"/>
                </a:solidFill>
              </a:rPr>
              <a:t>Complaint</a:t>
            </a:r>
            <a:r>
              <a:rPr lang="pl-PL" sz="2400">
                <a:solidFill>
                  <a:schemeClr val="bg1"/>
                </a:solidFill>
              </a:rPr>
              <a:t> Data </a:t>
            </a:r>
            <a:r>
              <a:rPr lang="pl-PL" sz="2400" err="1">
                <a:solidFill>
                  <a:schemeClr val="bg1"/>
                </a:solidFill>
              </a:rPr>
              <a:t>Historic</a:t>
            </a:r>
            <a:r>
              <a:rPr lang="pl-PL" sz="2400">
                <a:solidFill>
                  <a:schemeClr val="bg1"/>
                </a:solidFill>
              </a:rPr>
              <a:t>:</a:t>
            </a:r>
          </a:p>
          <a:p>
            <a:r>
              <a:rPr lang="pl-PL" sz="2400">
                <a:solidFill>
                  <a:schemeClr val="bg1"/>
                </a:solidFill>
              </a:rPr>
              <a:t>Ponad 7,25 miliona rekordów</a:t>
            </a:r>
            <a:endParaRPr lang="pl-PL" sz="2400">
              <a:solidFill>
                <a:schemeClr val="bg1"/>
              </a:solidFill>
              <a:cs typeface="Calibri"/>
            </a:endParaRPr>
          </a:p>
          <a:p>
            <a:r>
              <a:rPr lang="pl-PL" sz="2400">
                <a:solidFill>
                  <a:schemeClr val="bg1"/>
                </a:solidFill>
              </a:rPr>
              <a:t>35 cech – m.in. typ przestępstwa, podstawowe dane dotyczące poszkodowanych</a:t>
            </a:r>
            <a:br>
              <a:rPr lang="pl-PL" sz="2400">
                <a:solidFill>
                  <a:schemeClr val="bg1"/>
                </a:solidFill>
              </a:rPr>
            </a:br>
            <a:r>
              <a:rPr lang="pl-PL" sz="2400">
                <a:solidFill>
                  <a:schemeClr val="bg1"/>
                </a:solidFill>
              </a:rPr>
              <a:t>i sprawców, lokalizacja wraz z regionem miasta</a:t>
            </a:r>
            <a:endParaRPr lang="pl-PL" sz="2400">
              <a:solidFill>
                <a:schemeClr val="bg1"/>
              </a:solidFill>
              <a:cs typeface="Calibri"/>
            </a:endParaRPr>
          </a:p>
        </p:txBody>
      </p:sp>
      <p:sp>
        <p:nvSpPr>
          <p:cNvPr id="6" name="Symbol zastępczy zawartości 2">
            <a:extLst>
              <a:ext uri="{FF2B5EF4-FFF2-40B4-BE49-F238E27FC236}">
                <a16:creationId xmlns:a16="http://schemas.microsoft.com/office/drawing/2014/main" id="{6C55F6AD-1AD3-47CF-AEBB-3C22AC1F6E65}"/>
              </a:ext>
            </a:extLst>
          </p:cNvPr>
          <p:cNvSpPr txBox="1">
            <a:spLocks/>
          </p:cNvSpPr>
          <p:nvPr/>
        </p:nvSpPr>
        <p:spPr>
          <a:xfrm>
            <a:off x="838200" y="4194490"/>
            <a:ext cx="10515600" cy="216217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sz="2400" err="1">
                <a:solidFill>
                  <a:schemeClr val="bg1"/>
                </a:solidFill>
                <a:ea typeface="+mn-lt"/>
                <a:cs typeface="+mn-lt"/>
              </a:rPr>
              <a:t>Crime</a:t>
            </a:r>
            <a:r>
              <a:rPr lang="pl-PL" sz="2400">
                <a:solidFill>
                  <a:schemeClr val="bg1"/>
                </a:solidFill>
                <a:ea typeface="+mn-lt"/>
                <a:cs typeface="+mn-lt"/>
              </a:rPr>
              <a:t> in </a:t>
            </a:r>
            <a:r>
              <a:rPr lang="pl-PL" sz="2400" err="1">
                <a:solidFill>
                  <a:schemeClr val="bg1"/>
                </a:solidFill>
                <a:ea typeface="+mn-lt"/>
                <a:cs typeface="+mn-lt"/>
              </a:rPr>
              <a:t>Context</a:t>
            </a:r>
            <a:r>
              <a:rPr lang="pl-PL" sz="2400">
                <a:solidFill>
                  <a:schemeClr val="bg1"/>
                </a:solidFill>
                <a:ea typeface="+mn-lt"/>
                <a:cs typeface="+mn-lt"/>
              </a:rPr>
              <a:t>:</a:t>
            </a:r>
            <a:endParaRPr lang="pl-PL" sz="2400">
              <a:solidFill>
                <a:schemeClr val="bg1"/>
              </a:solidFill>
              <a:cs typeface="Calibri"/>
            </a:endParaRPr>
          </a:p>
          <a:p>
            <a:r>
              <a:rPr lang="pl-PL" sz="2400">
                <a:solidFill>
                  <a:schemeClr val="bg1"/>
                </a:solidFill>
                <a:cs typeface="Calibri"/>
              </a:rPr>
              <a:t>Największe miasta Stanów Zjednoczonych</a:t>
            </a:r>
          </a:p>
          <a:p>
            <a:r>
              <a:rPr lang="pl-PL" sz="2400">
                <a:solidFill>
                  <a:schemeClr val="bg1"/>
                </a:solidFill>
                <a:cs typeface="Calibri"/>
              </a:rPr>
              <a:t>Dane zbierane od 1975 do 2015 roku</a:t>
            </a:r>
            <a:endParaRPr lang="pl-PL">
              <a:solidFill>
                <a:schemeClr val="bg1"/>
              </a:solidFill>
            </a:endParaRPr>
          </a:p>
          <a:p>
            <a:r>
              <a:rPr lang="pl-PL" sz="2400">
                <a:solidFill>
                  <a:schemeClr val="bg1"/>
                </a:solidFill>
                <a:cs typeface="Calibri"/>
              </a:rPr>
              <a:t>4 rodzaje przestępstw: zabójstwa, gwałty, rabunki i napaści</a:t>
            </a:r>
          </a:p>
          <a:p>
            <a:pPr marL="0" indent="0">
              <a:buNone/>
            </a:pPr>
            <a:endParaRPr lang="pl-PL" sz="2400">
              <a:solidFill>
                <a:schemeClr val="bg1"/>
              </a:solidFill>
              <a:cs typeface="Calibri"/>
            </a:endParaRPr>
          </a:p>
          <a:p>
            <a:endParaRPr lang="pl-PL" sz="2400">
              <a:solidFill>
                <a:schemeClr val="bg1"/>
              </a:solidFill>
              <a:cs typeface="Calibri"/>
            </a:endParaRPr>
          </a:p>
        </p:txBody>
      </p:sp>
    </p:spTree>
    <p:extLst>
      <p:ext uri="{BB962C8B-B14F-4D97-AF65-F5344CB8AC3E}">
        <p14:creationId xmlns:p14="http://schemas.microsoft.com/office/powerpoint/2010/main" val="3908577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D1C0FF4-C39E-4641-8594-7B156622DE8C}"/>
              </a:ext>
            </a:extLst>
          </p:cNvPr>
          <p:cNvSpPr>
            <a:spLocks noGrp="1"/>
          </p:cNvSpPr>
          <p:nvPr>
            <p:ph type="title"/>
          </p:nvPr>
        </p:nvSpPr>
        <p:spPr>
          <a:xfrm>
            <a:off x="594360" y="637125"/>
            <a:ext cx="3802276" cy="5256371"/>
          </a:xfrm>
        </p:spPr>
        <p:txBody>
          <a:bodyPr>
            <a:normAutofit/>
          </a:bodyPr>
          <a:lstStyle/>
          <a:p>
            <a:pPr algn="ctr"/>
            <a:r>
              <a:rPr lang="pl-PL" sz="4800">
                <a:solidFill>
                  <a:schemeClr val="bg1"/>
                </a:solidFill>
                <a:effectLst>
                  <a:glow rad="38100">
                    <a:prstClr val="black">
                      <a:lumMod val="65000"/>
                      <a:lumOff val="35000"/>
                      <a:alpha val="40000"/>
                    </a:prstClr>
                  </a:glow>
                  <a:outerShdw blurRad="28575" dist="38100" dir="14040000" algn="tl" rotWithShape="0">
                    <a:srgbClr val="000000">
                      <a:alpha val="25000"/>
                    </a:srgbClr>
                  </a:outerShdw>
                </a:effectLst>
              </a:rPr>
              <a:t>Miasto</a:t>
            </a:r>
            <a:br>
              <a:rPr lang="pl-PL" sz="4800">
                <a:solidFill>
                  <a:schemeClr val="bg1"/>
                </a:solidFill>
                <a:effectLst>
                  <a:glow rad="38100">
                    <a:prstClr val="black">
                      <a:lumMod val="65000"/>
                      <a:lumOff val="35000"/>
                      <a:alpha val="40000"/>
                    </a:prstClr>
                  </a:glow>
                  <a:outerShdw blurRad="28575" dist="38100" dir="14040000" algn="tl" rotWithShape="0">
                    <a:srgbClr val="000000">
                      <a:alpha val="25000"/>
                    </a:srgbClr>
                  </a:outerShdw>
                </a:effectLst>
              </a:rPr>
            </a:br>
            <a:r>
              <a:rPr lang="pl-PL" sz="4800">
                <a:solidFill>
                  <a:schemeClr val="bg1"/>
                </a:solidFill>
                <a:effectLst>
                  <a:glow rad="38100">
                    <a:prstClr val="black">
                      <a:lumMod val="65000"/>
                      <a:lumOff val="35000"/>
                      <a:alpha val="40000"/>
                    </a:prstClr>
                  </a:glow>
                  <a:outerShdw blurRad="28575" dist="38100" dir="14040000" algn="tl" rotWithShape="0">
                    <a:srgbClr val="000000">
                      <a:alpha val="25000"/>
                    </a:srgbClr>
                  </a:outerShdw>
                </a:effectLst>
              </a:rPr>
              <a:t>Nowy Jork </a:t>
            </a:r>
            <a:br>
              <a:rPr lang="pl-PL" sz="4800">
                <a:solidFill>
                  <a:schemeClr val="bg1"/>
                </a:solidFill>
                <a:effectLst>
                  <a:glow rad="38100">
                    <a:prstClr val="black">
                      <a:lumMod val="65000"/>
                      <a:lumOff val="35000"/>
                      <a:alpha val="40000"/>
                    </a:prstClr>
                  </a:glow>
                  <a:outerShdw blurRad="28575" dist="38100" dir="14040000" algn="tl" rotWithShape="0">
                    <a:srgbClr val="000000">
                      <a:alpha val="25000"/>
                    </a:srgbClr>
                  </a:outerShdw>
                </a:effectLst>
              </a:rPr>
            </a:br>
            <a:r>
              <a:rPr lang="pl-PL" sz="4800">
                <a:solidFill>
                  <a:schemeClr val="bg1"/>
                </a:solidFill>
                <a:effectLst>
                  <a:glow rad="38100">
                    <a:prstClr val="black">
                      <a:lumMod val="65000"/>
                      <a:lumOff val="35000"/>
                      <a:alpha val="40000"/>
                    </a:prstClr>
                  </a:glow>
                  <a:outerShdw blurRad="28575" dist="38100" dir="14040000" algn="tl" rotWithShape="0">
                    <a:srgbClr val="000000">
                      <a:alpha val="25000"/>
                    </a:srgbClr>
                  </a:outerShdw>
                </a:effectLst>
              </a:rPr>
              <a:t>w liczbach</a:t>
            </a:r>
            <a:endParaRPr lang="pl-PL" sz="4800">
              <a:solidFill>
                <a:schemeClr val="bg1"/>
              </a:solidFill>
            </a:endParaRPr>
          </a:p>
        </p:txBody>
      </p:sp>
      <p:graphicFrame>
        <p:nvGraphicFramePr>
          <p:cNvPr id="8" name="Symbol zastępczy zawartości 2">
            <a:extLst>
              <a:ext uri="{FF2B5EF4-FFF2-40B4-BE49-F238E27FC236}">
                <a16:creationId xmlns:a16="http://schemas.microsoft.com/office/drawing/2014/main" id="{3814B843-31D9-48A2-9BE5-FD7C92CD4040}"/>
              </a:ext>
            </a:extLst>
          </p:cNvPr>
          <p:cNvGraphicFramePr>
            <a:graphicFrameLocks noGrp="1"/>
          </p:cNvGraphicFramePr>
          <p:nvPr>
            <p:ph idx="1"/>
            <p:extLst>
              <p:ext uri="{D42A27DB-BD31-4B8C-83A1-F6EECF244321}">
                <p14:modId xmlns:p14="http://schemas.microsoft.com/office/powerpoint/2010/main" val="1500126002"/>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4662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45503CBF-FA53-4CB8-A8A7-F04245D2B29D}"/>
              </a:ext>
            </a:extLst>
          </p:cNvPr>
          <p:cNvSpPr>
            <a:spLocks noGrp="1"/>
          </p:cNvSpPr>
          <p:nvPr>
            <p:ph type="title"/>
          </p:nvPr>
        </p:nvSpPr>
        <p:spPr>
          <a:xfrm>
            <a:off x="838200" y="963877"/>
            <a:ext cx="3494362" cy="4930246"/>
          </a:xfrm>
        </p:spPr>
        <p:txBody>
          <a:bodyPr vert="horz" lIns="91440" tIns="45720" rIns="91440" bIns="45720" rtlCol="0">
            <a:normAutofit/>
          </a:bodyPr>
          <a:lstStyle/>
          <a:p>
            <a:pPr algn="r"/>
            <a:r>
              <a:rPr lang="pl-PL" kern="1200">
                <a:latin typeface="+mj-lt"/>
                <a:ea typeface="+mj-ea"/>
                <a:cs typeface="+mj-cs"/>
              </a:rPr>
              <a:t>Co było kiedyś</a:t>
            </a:r>
            <a:endParaRPr lang="pl-PL" kern="1200">
              <a:latin typeface="+mj-lt"/>
              <a:cs typeface="Calibri Light"/>
            </a:endParaRPr>
          </a:p>
        </p:txBody>
      </p:sp>
      <p:cxnSp>
        <p:nvCxnSpPr>
          <p:cNvPr id="24" name="Straight Connector 2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ymbol zastępczy zawartości 2">
            <a:extLst>
              <a:ext uri="{FF2B5EF4-FFF2-40B4-BE49-F238E27FC236}">
                <a16:creationId xmlns:a16="http://schemas.microsoft.com/office/drawing/2014/main" id="{42E99D30-EB68-4C3D-9DB8-19CC1836515C}"/>
              </a:ext>
            </a:extLst>
          </p:cNvPr>
          <p:cNvSpPr>
            <a:spLocks noGrp="1"/>
          </p:cNvSpPr>
          <p:nvPr>
            <p:ph idx="1"/>
          </p:nvPr>
        </p:nvSpPr>
        <p:spPr>
          <a:xfrm>
            <a:off x="4976031" y="963877"/>
            <a:ext cx="6377769" cy="4930246"/>
          </a:xfrm>
        </p:spPr>
        <p:txBody>
          <a:bodyPr vert="horz" lIns="91440" tIns="45720" rIns="91440" bIns="45720" rtlCol="0" anchor="ctr">
            <a:normAutofit/>
          </a:bodyPr>
          <a:lstStyle/>
          <a:p>
            <a:pPr marL="0" indent="0">
              <a:buNone/>
            </a:pPr>
            <a:r>
              <a:rPr lang="pl-PL" sz="2400" kern="1200">
                <a:latin typeface="+mn-lt"/>
                <a:ea typeface="+mn-ea"/>
                <a:cs typeface="+mn-cs"/>
              </a:rPr>
              <a:t>Analiza zmian określonych rodzajów przestępstw stanu Nowy Jork na przestrzeni </a:t>
            </a:r>
            <a:r>
              <a:rPr lang="pl-PL" sz="2400"/>
              <a:t>40 lat</a:t>
            </a:r>
            <a:r>
              <a:rPr lang="pl-PL" sz="2400" kern="1200">
                <a:latin typeface="+mn-lt"/>
                <a:ea typeface="+mn-ea"/>
                <a:cs typeface="+mn-cs"/>
              </a:rPr>
              <a:t> do roku 2015</a:t>
            </a:r>
          </a:p>
        </p:txBody>
      </p:sp>
    </p:spTree>
    <p:extLst>
      <p:ext uri="{BB962C8B-B14F-4D97-AF65-F5344CB8AC3E}">
        <p14:creationId xmlns:p14="http://schemas.microsoft.com/office/powerpoint/2010/main" val="173651271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45503CBF-FA53-4CB8-A8A7-F04245D2B29D}"/>
              </a:ext>
            </a:extLst>
          </p:cNvPr>
          <p:cNvSpPr>
            <a:spLocks noGrp="1"/>
          </p:cNvSpPr>
          <p:nvPr>
            <p:ph type="title"/>
          </p:nvPr>
        </p:nvSpPr>
        <p:spPr>
          <a:xfrm>
            <a:off x="838200" y="963877"/>
            <a:ext cx="3494362" cy="4930246"/>
          </a:xfrm>
        </p:spPr>
        <p:txBody>
          <a:bodyPr vert="horz" lIns="91440" tIns="45720" rIns="91440" bIns="45720" rtlCol="0">
            <a:normAutofit/>
          </a:bodyPr>
          <a:lstStyle/>
          <a:p>
            <a:pPr algn="r"/>
            <a:r>
              <a:rPr lang="pl-PL" kern="1200">
                <a:latin typeface="+mj-lt"/>
                <a:ea typeface="+mj-ea"/>
                <a:cs typeface="+mj-cs"/>
              </a:rPr>
              <a:t>Jak jest teraz</a:t>
            </a:r>
            <a:endParaRPr lang="pl-PL" kern="1200">
              <a:latin typeface="+mj-lt"/>
              <a:cs typeface="Calibri Light"/>
            </a:endParaRPr>
          </a:p>
        </p:txBody>
      </p:sp>
      <p:cxnSp>
        <p:nvCxnSpPr>
          <p:cNvPr id="24" name="Straight Connector 2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ymbol zastępczy zawartości 2">
            <a:extLst>
              <a:ext uri="{FF2B5EF4-FFF2-40B4-BE49-F238E27FC236}">
                <a16:creationId xmlns:a16="http://schemas.microsoft.com/office/drawing/2014/main" id="{42E99D30-EB68-4C3D-9DB8-19CC1836515C}"/>
              </a:ext>
            </a:extLst>
          </p:cNvPr>
          <p:cNvSpPr>
            <a:spLocks noGrp="1"/>
          </p:cNvSpPr>
          <p:nvPr>
            <p:ph idx="1"/>
          </p:nvPr>
        </p:nvSpPr>
        <p:spPr>
          <a:xfrm>
            <a:off x="4976031" y="963877"/>
            <a:ext cx="6377769" cy="4930246"/>
          </a:xfrm>
        </p:spPr>
        <p:txBody>
          <a:bodyPr vert="horz" lIns="91440" tIns="45720" rIns="91440" bIns="45720" rtlCol="0" anchor="ctr">
            <a:normAutofit/>
          </a:bodyPr>
          <a:lstStyle/>
          <a:p>
            <a:pPr marL="0" indent="0">
              <a:buNone/>
            </a:pPr>
            <a:r>
              <a:rPr lang="pl-PL" sz="2400">
                <a:cs typeface="Calibri"/>
              </a:rPr>
              <a:t>Analiza aktualnych przypadków przestępstw zarejestrowanych w mieście Nowy Jork</a:t>
            </a:r>
            <a:endParaRPr lang="pl-PL" sz="2400" kern="1200">
              <a:latin typeface="+mn-lt"/>
              <a:cs typeface="Calibri"/>
            </a:endParaRPr>
          </a:p>
        </p:txBody>
      </p:sp>
    </p:spTree>
    <p:extLst>
      <p:ext uri="{BB962C8B-B14F-4D97-AF65-F5344CB8AC3E}">
        <p14:creationId xmlns:p14="http://schemas.microsoft.com/office/powerpoint/2010/main" val="219613106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raz 4" descr="Obraz zawierający akcesorium, parasol, tekst&#10;&#10;Opis wygenerowany przy bardzo wysokim poziomie pewności">
            <a:extLst>
              <a:ext uri="{FF2B5EF4-FFF2-40B4-BE49-F238E27FC236}">
                <a16:creationId xmlns:a16="http://schemas.microsoft.com/office/drawing/2014/main" id="{85ADC23C-DCE1-419B-AEAA-3EECF46BA651}"/>
              </a:ext>
            </a:extLst>
          </p:cNvPr>
          <p:cNvPicPr>
            <a:picLocks noGrp="1" noChangeAspect="1"/>
          </p:cNvPicPr>
          <p:nvPr>
            <p:ph idx="1"/>
          </p:nvPr>
        </p:nvPicPr>
        <p:blipFill rotWithShape="1">
          <a:blip r:embed="rId3"/>
          <a:srcRect r="6048"/>
          <a:stretch/>
        </p:blipFill>
        <p:spPr>
          <a:xfrm>
            <a:off x="1707733" y="10"/>
            <a:ext cx="9270806" cy="6857990"/>
          </a:xfrm>
          <a:custGeom>
            <a:avLst/>
            <a:gdLst/>
            <a:ahLst/>
            <a:cxnLst/>
            <a:rect l="l" t="t" r="r" b="b"/>
            <a:pathLst>
              <a:path w="9270806" h="6858000">
                <a:moveTo>
                  <a:pt x="1503712" y="0"/>
                </a:moveTo>
                <a:lnTo>
                  <a:pt x="7767094" y="0"/>
                </a:lnTo>
                <a:lnTo>
                  <a:pt x="7913128" y="139721"/>
                </a:lnTo>
                <a:cubicBezTo>
                  <a:pt x="8751971" y="981521"/>
                  <a:pt x="9270806" y="2144457"/>
                  <a:pt x="9270806" y="3429000"/>
                </a:cubicBezTo>
                <a:cubicBezTo>
                  <a:pt x="9270806" y="4713544"/>
                  <a:pt x="8751971" y="5876479"/>
                  <a:pt x="7913128" y="6718279"/>
                </a:cubicBezTo>
                <a:lnTo>
                  <a:pt x="7767094" y="6858000"/>
                </a:lnTo>
                <a:lnTo>
                  <a:pt x="1503712" y="6858000"/>
                </a:lnTo>
                <a:lnTo>
                  <a:pt x="1357679" y="6718279"/>
                </a:lnTo>
                <a:cubicBezTo>
                  <a:pt x="518835" y="5876479"/>
                  <a:pt x="0" y="4713544"/>
                  <a:pt x="0" y="3429000"/>
                </a:cubicBezTo>
                <a:cubicBezTo>
                  <a:pt x="0" y="2144457"/>
                  <a:pt x="518835" y="981521"/>
                  <a:pt x="1357679" y="139721"/>
                </a:cubicBezTo>
                <a:close/>
              </a:path>
            </a:pathLst>
          </a:custGeom>
        </p:spPr>
      </p:pic>
    </p:spTree>
    <p:extLst>
      <p:ext uri="{BB962C8B-B14F-4D97-AF65-F5344CB8AC3E}">
        <p14:creationId xmlns:p14="http://schemas.microsoft.com/office/powerpoint/2010/main" val="3995326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dok">
  <a:themeElements>
    <a:clrScheme name="Widok">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Wid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Widok">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18</Slides>
  <Notes>18</Notes>
  <HiddenSlides>0</HiddenSlide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Office Theme</vt:lpstr>
      <vt:lpstr>Widok</vt:lpstr>
      <vt:lpstr>Analiza danych przestępczych</vt:lpstr>
      <vt:lpstr>Agenda</vt:lpstr>
      <vt:lpstr>Cel i motywacja</vt:lpstr>
      <vt:lpstr>Przegląd zbiorów danych</vt:lpstr>
      <vt:lpstr>Przegląd zbiorów danych</vt:lpstr>
      <vt:lpstr>Miasto Nowy Jork  w liczbach</vt:lpstr>
      <vt:lpstr>Co było kiedyś</vt:lpstr>
      <vt:lpstr>Jak jest teraz</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Planowane działania</vt:lpstr>
      <vt:lpstr>Dziękujemy za uwagę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Analiza danych przestępczych</dc:title>
  <dc:creator>Karol Podlewski</dc:creator>
  <cp:revision>1</cp:revision>
  <dcterms:created xsi:type="dcterms:W3CDTF">2020-05-19T19:38:56Z</dcterms:created>
  <dcterms:modified xsi:type="dcterms:W3CDTF">2020-06-09T20:51:39Z</dcterms:modified>
</cp:coreProperties>
</file>