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  <p:sldMasterId id="2147483660" r:id="rId9"/>
    <p:sldMasterId id="2147483662" r:id="rId10"/>
    <p:sldMasterId id="2147483664" r:id="rId11"/>
    <p:sldMasterId id="2147483666" r:id="rId12"/>
    <p:sldMasterId id="214748366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7HzsfA9X3bW1weKi9/ebHqBi4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LibreFranklinMedium-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customschemas.google.com/relationships/presentationmetadata" Target="metadata"/><Relationship Id="rId30" Type="http://schemas.openxmlformats.org/officeDocument/2006/relationships/font" Target="fonts/LibreFranklinMedium-boldItalic.fntdata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C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12" name="Google Shape;112;p48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20" name="Google Shape;120;p50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eas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04" name="Google Shape;104;p46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400" cy="10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7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7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9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49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9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9920" y="54720"/>
            <a:ext cx="3111120" cy="98028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9"/>
          <p:cNvSpPr/>
          <p:nvPr/>
        </p:nvSpPr>
        <p:spPr>
          <a:xfrm>
            <a:off x="0" y="0"/>
            <a:ext cx="12191040" cy="4464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FF9F1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2300" lIns="90000" spcFirstLastPara="1" rIns="90000" wrap="square" tIns="22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/>
          <p:nvPr/>
        </p:nvSpPr>
        <p:spPr>
          <a:xfrm>
            <a:off x="0" y="6803280"/>
            <a:ext cx="12191040" cy="5364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2EC4B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7000" lIns="90000" spcFirstLastPara="1" rIns="90000" wrap="square" tIns="27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79920" y="54720"/>
            <a:ext cx="3111120" cy="98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9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400" cy="10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1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1"/>
          <p:cNvSpPr txBox="1"/>
          <p:nvPr>
            <p:ph idx="1"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1"/>
          <p:cNvSpPr txBox="1"/>
          <p:nvPr>
            <p:ph idx="2"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1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400" cy="10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3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3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3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2640" y="0"/>
            <a:ext cx="3308400" cy="10425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5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5"/>
          <p:cNvSpPr txBox="1"/>
          <p:nvPr>
            <p:ph idx="11" type="ftr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5"/>
          <p:cNvSpPr txBox="1"/>
          <p:nvPr>
            <p:ph idx="12"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5"/>
          <p:cNvSpPr txBox="1"/>
          <p:nvPr>
            <p:ph idx="10" type="dt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idx="4294967295"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DE ENTRADA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>
            <p:ph idx="4294967295" type="body"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1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838080" y="1825560"/>
            <a:ext cx="10514520" cy="47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la función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Puedo usarla para mostrar datos de cualquier tipo.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Puedo agregar varias cosas para imprimir separándolas por punto y coma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(;)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 terminar un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 escribe el carácter espacio para finalizar (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 agrego varias cosas para imprimir, por defecto estas se mostrarán separadas por coma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(,)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2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838080" y="1825560"/>
            <a:ext cx="10514520" cy="47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los datos de tipo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 usar la función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obtengo la cantidad de caracteres del string sin contar los espacios.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puedo guardar un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en una variable.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El operador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necesita dos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para realizar la concatenación.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operador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necesita dos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para realizar la repetición.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3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'5'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'555'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'33333'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Nada, pues ocurre un error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0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idx="4294967295"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Libre Franklin Medium"/>
              <a:buNone/>
            </a:pPr>
            <a:r>
              <a:rPr b="0" i="0" lang="es-CL" sz="6000" u="none" cap="none" strike="noStrike">
                <a:solidFill>
                  <a:srgbClr val="3A383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SOLUCIONES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>
            <p:ph idx="4294967295" type="body"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1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838075" y="1825549"/>
            <a:ext cx="10938600" cy="5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la función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Puedo usarla para mostrar datos de cualquier tipo.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Puedo agregar varias cosas para imprimir separándolas por punto y coma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(;)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Solo si se usa sep se muestra el resultado por ; pero en print() se usan las comas para separar.</a:t>
            </a:r>
            <a:endParaRPr b="1" i="0" sz="2800" u="none" cap="none" strike="noStrike">
              <a:solidFill>
                <a:srgbClr val="22928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 terminar un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 escribe el carácter espacio para finalizar (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s-CL" sz="2800">
                <a:solidFill>
                  <a:srgbClr val="229288"/>
                </a:solidFill>
                <a:latin typeface="Consolas"/>
                <a:ea typeface="Consolas"/>
                <a:cs typeface="Consolas"/>
                <a:sym typeface="Consolas"/>
              </a:rPr>
              <a:t>Falso</a:t>
            </a:r>
            <a:endParaRPr b="1" i="0" sz="2800" u="none" cap="none" strike="noStrike">
              <a:solidFill>
                <a:srgbClr val="2292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 agrego varias cosas para imprimir, por defecto estas se mostrarán separadas por coma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(,)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b="0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 defecto serán espacios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no comas. </a:t>
            </a:r>
            <a:endParaRPr b="1" i="0" sz="2800" u="none" cap="none" strike="noStrike">
              <a:solidFill>
                <a:srgbClr val="229288"/>
              </a:solidFill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69626" y="2868475"/>
            <a:ext cx="316200" cy="45000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2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838080" y="1825560"/>
            <a:ext cx="10514520" cy="475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 respecto a los datos de tipo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es verdadero que: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 usar la función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obtengo la cantidad de caracteres del string sin contar los espacios.</a:t>
            </a:r>
            <a:r>
              <a:rPr b="1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 se cuentan los espacios y de todas formas no hemos hablado de len() aún.</a:t>
            </a:r>
            <a:endParaRPr b="1" i="0" sz="2800" u="none" cap="none" strike="noStrike">
              <a:solidFill>
                <a:srgbClr val="22928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puedo guardar un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en una variable. </a:t>
            </a:r>
            <a:r>
              <a:rPr b="1" i="0" lang="es-CL" sz="2800" u="none" cap="none" strike="noStrike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100% Falso, 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 se puede.</a:t>
            </a:r>
            <a:endParaRPr b="1" i="0" sz="2800" u="none" cap="none" strike="noStrike">
              <a:solidFill>
                <a:srgbClr val="229288"/>
              </a:solidFill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El operador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necesita dos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para realizar la concatenación.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operador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necesita dos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para realizar la repetición.</a:t>
            </a:r>
            <a:r>
              <a:rPr b="1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Necesita un string y un int. Dos strings 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darían</a:t>
            </a:r>
            <a:r>
              <a:rPr b="1" lang="es-CL" sz="2800">
                <a:solidFill>
                  <a:srgbClr val="2292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error (ver pregunta 3)</a:t>
            </a:r>
            <a:endParaRPr b="1" i="0" sz="2800" u="none" cap="none" strike="noStrike">
              <a:solidFill>
                <a:srgbClr val="229288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755930" y="4720950"/>
            <a:ext cx="370500" cy="39960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838080" y="365040"/>
            <a:ext cx="8169840" cy="13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9288"/>
              </a:buClr>
              <a:buSzPts val="4400"/>
              <a:buFont typeface="Libre Franklin Medium"/>
              <a:buNone/>
            </a:pPr>
            <a:r>
              <a:rPr b="0" lang="es-CL" sz="4400" strike="noStrike">
                <a:solidFill>
                  <a:srgbClr val="2292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PREGUNTA 3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Libre Franklin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¿Qué queda almacenado en la variable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nsolas"/>
              <a:buNone/>
            </a:pP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valor = 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'5' </a:t>
            </a:r>
            <a:r>
              <a:rPr b="0" i="0" lang="es-CL" sz="2800" u="none" cap="none" strike="noStrike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'555'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'33333'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'53'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E99119"/>
              </a:buClr>
              <a:buSzPts val="2800"/>
              <a:buFont typeface="Libre Franklin Medium"/>
              <a:buAutoNum type="alphaLcPeriod"/>
            </a:pPr>
            <a:r>
              <a:rPr b="0" i="0" lang="es-CL" sz="2800" u="none" cap="none" strike="noStrik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Nada, pues ocurre un error</a:t>
            </a:r>
            <a:endParaRPr b="0" i="0" sz="2800" u="none" cap="none" strike="noStrike">
              <a:solidFill>
                <a:srgbClr val="26262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55955" y="4398515"/>
            <a:ext cx="463200" cy="464100"/>
          </a:xfrm>
          <a:prstGeom prst="ellipse">
            <a:avLst/>
          </a:prstGeom>
          <a:noFill/>
          <a:ln cap="flat" cmpd="sng" w="28575">
            <a:solidFill>
              <a:srgbClr val="2EC4B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350" y="4862625"/>
            <a:ext cx="8846551" cy="1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Personalizado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9119"/>
      </a:accent1>
      <a:accent2>
        <a:srgbClr val="FF9F1C"/>
      </a:accent2>
      <a:accent3>
        <a:srgbClr val="FFBF69"/>
      </a:accent3>
      <a:accent4>
        <a:srgbClr val="CBF3F0"/>
      </a:accent4>
      <a:accent5>
        <a:srgbClr val="2EC4B6"/>
      </a:accent5>
      <a:accent6>
        <a:srgbClr val="41C9BD"/>
      </a:accent6>
      <a:hlink>
        <a:srgbClr val="C2DFFD"/>
      </a:hlink>
      <a:folHlink>
        <a:srgbClr val="C490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2020-10-08T16:58:06Z</dcterms:created>
  <dc:creator>Autor</dc:creator>
</cp:coreProperties>
</file>