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F325-BDFA-4AC4-8499-0483799DC8D3}" type="datetimeFigureOut">
              <a:rPr lang="ru-RU" smtClean="0"/>
              <a:t>вт 14.12.21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EF79-42B4-4FB8-9EEF-6A527FD83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54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F325-BDFA-4AC4-8499-0483799DC8D3}" type="datetimeFigureOut">
              <a:rPr lang="ru-RU" smtClean="0"/>
              <a:t>вт 14.12.21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EF79-42B4-4FB8-9EEF-6A527FD83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47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F325-BDFA-4AC4-8499-0483799DC8D3}" type="datetimeFigureOut">
              <a:rPr lang="ru-RU" smtClean="0"/>
              <a:t>вт 14.12.21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EF79-42B4-4FB8-9EEF-6A527FD83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80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F325-BDFA-4AC4-8499-0483799DC8D3}" type="datetimeFigureOut">
              <a:rPr lang="ru-RU" smtClean="0"/>
              <a:t>вт 14.12.21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EF79-42B4-4FB8-9EEF-6A527FD83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01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F325-BDFA-4AC4-8499-0483799DC8D3}" type="datetimeFigureOut">
              <a:rPr lang="ru-RU" smtClean="0"/>
              <a:t>вт 14.12.21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EF79-42B4-4FB8-9EEF-6A527FD83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45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F325-BDFA-4AC4-8499-0483799DC8D3}" type="datetimeFigureOut">
              <a:rPr lang="ru-RU" smtClean="0"/>
              <a:t>вт 14.12.21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EF79-42B4-4FB8-9EEF-6A527FD83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86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F325-BDFA-4AC4-8499-0483799DC8D3}" type="datetimeFigureOut">
              <a:rPr lang="ru-RU" smtClean="0"/>
              <a:t>вт 14.12.21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EF79-42B4-4FB8-9EEF-6A527FD83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63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F325-BDFA-4AC4-8499-0483799DC8D3}" type="datetimeFigureOut">
              <a:rPr lang="ru-RU" smtClean="0"/>
              <a:t>вт 14.12.21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EF79-42B4-4FB8-9EEF-6A527FD83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06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F325-BDFA-4AC4-8499-0483799DC8D3}" type="datetimeFigureOut">
              <a:rPr lang="ru-RU" smtClean="0"/>
              <a:t>вт 14.12.21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EF79-42B4-4FB8-9EEF-6A527FD83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94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F325-BDFA-4AC4-8499-0483799DC8D3}" type="datetimeFigureOut">
              <a:rPr lang="ru-RU" smtClean="0"/>
              <a:t>вт 14.12.21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EF79-42B4-4FB8-9EEF-6A527FD83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71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F325-BDFA-4AC4-8499-0483799DC8D3}" type="datetimeFigureOut">
              <a:rPr lang="ru-RU" smtClean="0"/>
              <a:t>вт 14.12.21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EF79-42B4-4FB8-9EEF-6A527FD83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6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CF325-BDFA-4AC4-8499-0483799DC8D3}" type="datetimeFigureOut">
              <a:rPr lang="ru-RU" smtClean="0"/>
              <a:t>вт 14.12.21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EF79-42B4-4FB8-9EEF-6A527FD83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32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4388" y="1041680"/>
            <a:ext cx="10103224" cy="238760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STV is based on object detection </a:t>
            </a:r>
            <a:r>
              <a:rPr lang="en-US" i="1" dirty="0" smtClean="0"/>
              <a:t>for </a:t>
            </a:r>
            <a:r>
              <a:rPr lang="en-US" i="1" dirty="0"/>
              <a:t>forming a semantic model of the industrial-urban environment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Mikhail </a:t>
            </a:r>
            <a:r>
              <a:rPr lang="en-US" dirty="0" err="1" smtClean="0"/>
              <a:t>Podvalkov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48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Frontiers | Learning indoor robot navigation using visual and sensorimotor  map information | Frontiers in Neurorobo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7" y="2039030"/>
            <a:ext cx="701992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48835" y="5807631"/>
            <a:ext cx="269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Navigation in Indoor Space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4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5357"/>
            <a:ext cx="3011022" cy="175926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80" y="1485357"/>
            <a:ext cx="3007220" cy="1765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76501" y="3478073"/>
            <a:ext cx="523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Depth and RGB scene of Bauman’s MSTU corridor</a:t>
            </a:r>
            <a:endParaRPr lang="ru-RU" dirty="0"/>
          </a:p>
        </p:txBody>
      </p:sp>
      <p:pic>
        <p:nvPicPr>
          <p:cNvPr id="4098" name="Picture 2" descr="NVIDIA Jetson Nano Developer Kit | NVIDIA Develop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296" y="4186340"/>
            <a:ext cx="2393913" cy="195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16367" y="6164888"/>
            <a:ext cx="206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NVIDIA Jetson Nano</a:t>
            </a:r>
            <a:endParaRPr lang="ru-RU" dirty="0"/>
          </a:p>
        </p:txBody>
      </p:sp>
      <p:pic>
        <p:nvPicPr>
          <p:cNvPr id="4100" name="Picture 4" descr="IMX219-160 Camera, Applicable for Jetson Nano, 8 Megapixels, 160° FOV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897" y="4298532"/>
            <a:ext cx="1728651" cy="17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736014" y="6085917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IMX219-160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9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2970"/>
            <a:ext cx="10515600" cy="1325563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51" y="1001485"/>
            <a:ext cx="3000367" cy="175304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48" y="1001486"/>
            <a:ext cx="2985203" cy="1753043"/>
          </a:xfrm>
          <a:prstGeom prst="rect">
            <a:avLst/>
          </a:prstGeom>
        </p:spPr>
      </p:pic>
      <p:pic>
        <p:nvPicPr>
          <p:cNvPr id="2050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448" y="3623045"/>
            <a:ext cx="2797175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950" y="3535325"/>
            <a:ext cx="2628900" cy="218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103346" y="2960261"/>
            <a:ext cx="5934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Depth and RGB scene with finding a geometric primitives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103346" y="6101939"/>
            <a:ext cx="4331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 example of a way to geometric primitives</a:t>
            </a:r>
            <a:endParaRPr lang="ru-RU" dirty="0"/>
          </a:p>
        </p:txBody>
      </p:sp>
      <p:pic>
        <p:nvPicPr>
          <p:cNvPr id="2052" name="Рисунок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6" y="1257123"/>
            <a:ext cx="24161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6" y="3390723"/>
            <a:ext cx="2484438" cy="21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62446" y="7999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62446" y="33907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062446" y="55163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262114" y="5917273"/>
            <a:ext cx="20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3D </a:t>
            </a:r>
            <a:r>
              <a:rPr lang="en-US" dirty="0" smtClean="0"/>
              <a:t>Hough</a:t>
            </a:r>
            <a:r>
              <a:rPr lang="ru-RU" dirty="0" smtClean="0"/>
              <a:t> </a:t>
            </a:r>
            <a:r>
              <a:rPr lang="ru-RU" dirty="0" err="1" smtClean="0"/>
              <a:t>transform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5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617" y="129993"/>
            <a:ext cx="10515600" cy="1325563"/>
          </a:xfrm>
        </p:spPr>
        <p:txBody>
          <a:bodyPr/>
          <a:lstStyle/>
          <a:p>
            <a:r>
              <a:rPr lang="en-US" dirty="0" smtClean="0"/>
              <a:t>Approach and Result </a:t>
            </a:r>
            <a:endParaRPr lang="ru-RU" dirty="0"/>
          </a:p>
        </p:txBody>
      </p:sp>
      <p:pic>
        <p:nvPicPr>
          <p:cNvPr id="3074" name="Picture 2" descr="mobileNet-SSD network architecture.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44" y="1400724"/>
            <a:ext cx="6027510" cy="175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077101" y="3337973"/>
            <a:ext cx="2861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SSD </a:t>
            </a:r>
            <a:r>
              <a:rPr lang="en-US" dirty="0" err="1" smtClean="0"/>
              <a:t>MobileNet</a:t>
            </a:r>
            <a:r>
              <a:rPr lang="en-US" dirty="0" smtClean="0"/>
              <a:t> Architecture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51" y="3302256"/>
            <a:ext cx="4904104" cy="275472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552999" y="6206992"/>
            <a:ext cx="76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1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Broader Impact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531" y="1690688"/>
            <a:ext cx="6585041" cy="41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72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STV is based on object detection for forming a semantic model of the industrial-urban environment</vt:lpstr>
      <vt:lpstr>Problem Statement</vt:lpstr>
      <vt:lpstr>Technical Challenges</vt:lpstr>
      <vt:lpstr>Related Work</vt:lpstr>
      <vt:lpstr>Approach and Result </vt:lpstr>
      <vt:lpstr>Broader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STV is based on object detection for forming a semantic model of the industrial-urban environment</dc:title>
  <dc:creator>Михаил</dc:creator>
  <cp:lastModifiedBy>Михаил</cp:lastModifiedBy>
  <cp:revision>6</cp:revision>
  <dcterms:created xsi:type="dcterms:W3CDTF">2021-12-15T02:35:53Z</dcterms:created>
  <dcterms:modified xsi:type="dcterms:W3CDTF">2021-12-15T04:06:09Z</dcterms:modified>
</cp:coreProperties>
</file>